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366.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17" r:id="rId5"/>
    <p:sldMasterId id="2147484018" r:id="rId6"/>
    <p:sldMasterId id="2147484019" r:id="rId7"/>
    <p:sldMasterId id="2147484020" r:id="rId8"/>
    <p:sldMasterId id="2147484021" r:id="rId9"/>
    <p:sldMasterId id="2147484022" r:id="rId10"/>
    <p:sldMasterId id="2147484023" r:id="rId11"/>
    <p:sldMasterId id="2147484024" r:id="rId12"/>
    <p:sldMasterId id="2147484025" r:id="rId13"/>
    <p:sldMasterId id="2147484026" r:id="rId14"/>
    <p:sldMasterId id="2147484027" r:id="rId15"/>
    <p:sldMasterId id="2147484028"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Lst>
  <p:sldSz cy="5143500" cx="9144000"/>
  <p:notesSz cx="6858000" cy="9144000"/>
  <p:embeddedFontLst>
    <p:embeddedFont>
      <p:font typeface="Montserrat SemiBold"/>
      <p:regular r:id="rId70"/>
      <p:bold r:id="rId71"/>
      <p:italic r:id="rId72"/>
      <p:boldItalic r:id="rId73"/>
    </p:embeddedFont>
    <p:embeddedFont>
      <p:font typeface="Montserrat"/>
      <p:regular r:id="rId74"/>
      <p:bold r:id="rId75"/>
      <p:italic r:id="rId76"/>
      <p:boldItalic r:id="rId77"/>
    </p:embeddedFont>
    <p:embeddedFont>
      <p:font typeface="Poppins"/>
      <p:regular r:id="rId78"/>
      <p:bold r:id="rId79"/>
      <p:italic r:id="rId80"/>
      <p:boldItalic r:id="rId81"/>
    </p:embeddedFont>
    <p:embeddedFont>
      <p:font typeface="Montserrat Medium"/>
      <p:regular r:id="rId82"/>
      <p:bold r:id="rId83"/>
      <p:italic r:id="rId84"/>
      <p:boldItalic r:id="rId85"/>
    </p:embeddedFont>
    <p:embeddedFont>
      <p:font typeface="Montserrat Light"/>
      <p:regular r:id="rId86"/>
      <p:bold r:id="rId87"/>
      <p:italic r:id="rId88"/>
      <p:boldItalic r:id="rId89"/>
    </p:embeddedFont>
    <p:embeddedFont>
      <p:font typeface="Spectral"/>
      <p:regular r:id="rId90"/>
      <p:bold r:id="rId91"/>
      <p:italic r:id="rId92"/>
      <p:boldItalic r:id="rId93"/>
    </p:embeddedFont>
    <p:embeddedFont>
      <p:font typeface="Comfortaa"/>
      <p:regular r:id="rId94"/>
      <p:bold r:id="rId95"/>
    </p:embeddedFont>
    <p:embeddedFont>
      <p:font typeface="Open Sans"/>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E18FBA-A7F3-454A-B26B-8E36C7E5DA98}">
  <a:tblStyle styleId="{BCE18FBA-A7F3-454A-B26B-8E36C7E5DA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95" Type="http://schemas.openxmlformats.org/officeDocument/2006/relationships/font" Target="fonts/Comfortaa-bold.fntdata"/><Relationship Id="rId94" Type="http://schemas.openxmlformats.org/officeDocument/2006/relationships/font" Target="fonts/Comfortaa-regular.fntdata"/><Relationship Id="rId97" Type="http://schemas.openxmlformats.org/officeDocument/2006/relationships/font" Target="fonts/OpenSans-bold.fntdata"/><Relationship Id="rId96" Type="http://schemas.openxmlformats.org/officeDocument/2006/relationships/font" Target="fonts/OpenSans-regular.fntdata"/><Relationship Id="rId11" Type="http://schemas.openxmlformats.org/officeDocument/2006/relationships/slideMaster" Target="slideMasters/slideMaster7.xml"/><Relationship Id="rId99" Type="http://schemas.openxmlformats.org/officeDocument/2006/relationships/font" Target="fonts/OpenSans-boldItalic.fntdata"/><Relationship Id="rId10" Type="http://schemas.openxmlformats.org/officeDocument/2006/relationships/slideMaster" Target="slideMasters/slideMaster6.xml"/><Relationship Id="rId98" Type="http://schemas.openxmlformats.org/officeDocument/2006/relationships/font" Target="fonts/OpenSans-italic.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font" Target="fonts/Spectral-bold.fntdata"/><Relationship Id="rId90" Type="http://schemas.openxmlformats.org/officeDocument/2006/relationships/font" Target="fonts/Spectral-regular.fntdata"/><Relationship Id="rId93" Type="http://schemas.openxmlformats.org/officeDocument/2006/relationships/font" Target="fonts/Spectral-boldItalic.fntdata"/><Relationship Id="rId92" Type="http://schemas.openxmlformats.org/officeDocument/2006/relationships/font" Target="fonts/Spectral-italic.fntdata"/><Relationship Id="rId15" Type="http://schemas.openxmlformats.org/officeDocument/2006/relationships/slideMaster" Target="slideMasters/slideMaster11.xml"/><Relationship Id="rId14" Type="http://schemas.openxmlformats.org/officeDocument/2006/relationships/slideMaster" Target="slideMasters/slideMaster10.xml"/><Relationship Id="rId17" Type="http://schemas.openxmlformats.org/officeDocument/2006/relationships/notesMaster" Target="notesMasters/notesMaster1.xml"/><Relationship Id="rId16" Type="http://schemas.openxmlformats.org/officeDocument/2006/relationships/slideMaster" Target="slideMasters/slideMaster12.xml"/><Relationship Id="rId19" Type="http://schemas.openxmlformats.org/officeDocument/2006/relationships/slide" Target="slides/slide2.xml"/><Relationship Id="rId18" Type="http://schemas.openxmlformats.org/officeDocument/2006/relationships/slide" Target="slides/slide1.xml"/><Relationship Id="rId84" Type="http://schemas.openxmlformats.org/officeDocument/2006/relationships/font" Target="fonts/MontserratMedium-italic.fntdata"/><Relationship Id="rId83" Type="http://schemas.openxmlformats.org/officeDocument/2006/relationships/font" Target="fonts/MontserratMedium-bold.fntdata"/><Relationship Id="rId86" Type="http://schemas.openxmlformats.org/officeDocument/2006/relationships/font" Target="fonts/MontserratLight-regular.fntdata"/><Relationship Id="rId85" Type="http://schemas.openxmlformats.org/officeDocument/2006/relationships/font" Target="fonts/MontserratMedium-boldItalic.fntdata"/><Relationship Id="rId88" Type="http://schemas.openxmlformats.org/officeDocument/2006/relationships/font" Target="fonts/MontserratLight-italic.fntdata"/><Relationship Id="rId87" Type="http://schemas.openxmlformats.org/officeDocument/2006/relationships/font" Target="fonts/MontserratLight-bold.fntdata"/><Relationship Id="rId89" Type="http://schemas.openxmlformats.org/officeDocument/2006/relationships/font" Target="fonts/MontserratLight-boldItalic.fntdata"/><Relationship Id="rId80" Type="http://schemas.openxmlformats.org/officeDocument/2006/relationships/font" Target="fonts/Poppins-italic.fntdata"/><Relationship Id="rId82" Type="http://schemas.openxmlformats.org/officeDocument/2006/relationships/font" Target="fonts/MontserratMedium-regular.fntdata"/><Relationship Id="rId81"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MontserratSemiBold-boldItalic.fntdata"/><Relationship Id="rId72" Type="http://schemas.openxmlformats.org/officeDocument/2006/relationships/font" Target="fonts/MontserratSemiBold-italic.fntdata"/><Relationship Id="rId75" Type="http://schemas.openxmlformats.org/officeDocument/2006/relationships/font" Target="fonts/Montserrat-bold.fntdata"/><Relationship Id="rId74" Type="http://schemas.openxmlformats.org/officeDocument/2006/relationships/font" Target="fonts/Montserrat-regular.fntdata"/><Relationship Id="rId77" Type="http://schemas.openxmlformats.org/officeDocument/2006/relationships/font" Target="fonts/Montserrat-boldItalic.fntdata"/><Relationship Id="rId76" Type="http://schemas.openxmlformats.org/officeDocument/2006/relationships/font" Target="fonts/Montserrat-italic.fntdata"/><Relationship Id="rId79" Type="http://schemas.openxmlformats.org/officeDocument/2006/relationships/font" Target="fonts/Poppins-bold.fntdata"/><Relationship Id="rId78" Type="http://schemas.openxmlformats.org/officeDocument/2006/relationships/font" Target="fonts/Poppins-regular.fntdata"/><Relationship Id="rId71" Type="http://schemas.openxmlformats.org/officeDocument/2006/relationships/font" Target="fonts/MontserratSemiBold-bold.fntdata"/><Relationship Id="rId70" Type="http://schemas.openxmlformats.org/officeDocument/2006/relationships/font" Target="fonts/MontserratSemiBold-regular.fntdata"/><Relationship Id="rId62" Type="http://schemas.openxmlformats.org/officeDocument/2006/relationships/slide" Target="slides/slide45.xml"/><Relationship Id="rId61" Type="http://schemas.openxmlformats.org/officeDocument/2006/relationships/slide" Target="slides/slide44.xml"/><Relationship Id="rId64" Type="http://schemas.openxmlformats.org/officeDocument/2006/relationships/slide" Target="slides/slide47.xml"/><Relationship Id="rId63" Type="http://schemas.openxmlformats.org/officeDocument/2006/relationships/slide" Target="slides/slide46.xml"/><Relationship Id="rId66" Type="http://schemas.openxmlformats.org/officeDocument/2006/relationships/slide" Target="slides/slide49.xml"/><Relationship Id="rId65" Type="http://schemas.openxmlformats.org/officeDocument/2006/relationships/slide" Target="slides/slide48.xml"/><Relationship Id="rId68" Type="http://schemas.openxmlformats.org/officeDocument/2006/relationships/slide" Target="slides/slide51.xml"/><Relationship Id="rId67" Type="http://schemas.openxmlformats.org/officeDocument/2006/relationships/slide" Target="slides/slide50.xml"/><Relationship Id="rId60" Type="http://schemas.openxmlformats.org/officeDocument/2006/relationships/slide" Target="slides/slide43.xml"/><Relationship Id="rId69" Type="http://schemas.openxmlformats.org/officeDocument/2006/relationships/slide" Target="slides/slide52.xml"/><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55" Type="http://schemas.openxmlformats.org/officeDocument/2006/relationships/slide" Target="slides/slide38.xml"/><Relationship Id="rId54" Type="http://schemas.openxmlformats.org/officeDocument/2006/relationships/slide" Target="slides/slide37.xml"/><Relationship Id="rId57" Type="http://schemas.openxmlformats.org/officeDocument/2006/relationships/slide" Target="slides/slide40.xml"/><Relationship Id="rId56" Type="http://schemas.openxmlformats.org/officeDocument/2006/relationships/slide" Target="slides/slide39.xml"/><Relationship Id="rId59" Type="http://schemas.openxmlformats.org/officeDocument/2006/relationships/slide" Target="slides/slide42.xml"/><Relationship Id="rId58"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6da9a31ad1_0_7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6da9a31ad1_0_7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6" name="Shape 3766"/>
        <p:cNvGrpSpPr/>
        <p:nvPr/>
      </p:nvGrpSpPr>
      <p:grpSpPr>
        <a:xfrm>
          <a:off x="0" y="0"/>
          <a:ext cx="0" cy="0"/>
          <a:chOff x="0" y="0"/>
          <a:chExt cx="0" cy="0"/>
        </a:xfrm>
      </p:grpSpPr>
      <p:sp>
        <p:nvSpPr>
          <p:cNvPr id="3767" name="Google Shape;3767;g6da9a31ad1_0_8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8" name="Google Shape;3768;g6da9a31ad1_0_8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g6da9a31ad1_0_8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6" name="Google Shape;3826;g6da9a31ad1_0_8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1" name="Shape 3841"/>
        <p:cNvGrpSpPr/>
        <p:nvPr/>
      </p:nvGrpSpPr>
      <p:grpSpPr>
        <a:xfrm>
          <a:off x="0" y="0"/>
          <a:ext cx="0" cy="0"/>
          <a:chOff x="0" y="0"/>
          <a:chExt cx="0" cy="0"/>
        </a:xfrm>
      </p:grpSpPr>
      <p:sp>
        <p:nvSpPr>
          <p:cNvPr id="3842" name="Google Shape;3842;g6da9a31ad1_0_8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3" name="Google Shape;3843;g6da9a31ad1_0_8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6" name="Shape 3866"/>
        <p:cNvGrpSpPr/>
        <p:nvPr/>
      </p:nvGrpSpPr>
      <p:grpSpPr>
        <a:xfrm>
          <a:off x="0" y="0"/>
          <a:ext cx="0" cy="0"/>
          <a:chOff x="0" y="0"/>
          <a:chExt cx="0" cy="0"/>
        </a:xfrm>
      </p:grpSpPr>
      <p:sp>
        <p:nvSpPr>
          <p:cNvPr id="3867" name="Google Shape;3867;g6da9a31ad1_0_8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8" name="Google Shape;3868;g6da9a31ad1_0_8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4" name="Shape 3894"/>
        <p:cNvGrpSpPr/>
        <p:nvPr/>
      </p:nvGrpSpPr>
      <p:grpSpPr>
        <a:xfrm>
          <a:off x="0" y="0"/>
          <a:ext cx="0" cy="0"/>
          <a:chOff x="0" y="0"/>
          <a:chExt cx="0" cy="0"/>
        </a:xfrm>
      </p:grpSpPr>
      <p:sp>
        <p:nvSpPr>
          <p:cNvPr id="3895" name="Google Shape;3895;g6da9a31ad1_0_8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6" name="Google Shape;3896;g6da9a31ad1_0_8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6da9a31ad1_0_8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6da9a31ad1_0_8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4" name="Shape 3964"/>
        <p:cNvGrpSpPr/>
        <p:nvPr/>
      </p:nvGrpSpPr>
      <p:grpSpPr>
        <a:xfrm>
          <a:off x="0" y="0"/>
          <a:ext cx="0" cy="0"/>
          <a:chOff x="0" y="0"/>
          <a:chExt cx="0" cy="0"/>
        </a:xfrm>
      </p:grpSpPr>
      <p:sp>
        <p:nvSpPr>
          <p:cNvPr id="3965" name="Google Shape;3965;g6da9a31ad1_0_8259:notes"/>
          <p:cNvSpPr/>
          <p:nvPr>
            <p:ph idx="2" type="sldImg"/>
          </p:nvPr>
        </p:nvSpPr>
        <p:spPr>
          <a:xfrm>
            <a:off x="383934" y="630621"/>
            <a:ext cx="6142800" cy="3153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6" name="Google Shape;3966;g6da9a31ad1_0_8259:notes"/>
          <p:cNvSpPr txBox="1"/>
          <p:nvPr>
            <p:ph idx="1" type="body"/>
          </p:nvPr>
        </p:nvSpPr>
        <p:spPr>
          <a:xfrm>
            <a:off x="691080" y="3993931"/>
            <a:ext cx="5528700" cy="378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sz="1200">
              <a:solidFill>
                <a:srgbClr val="56555A"/>
              </a:solidFill>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8" name="Shape 4008"/>
        <p:cNvGrpSpPr/>
        <p:nvPr/>
      </p:nvGrpSpPr>
      <p:grpSpPr>
        <a:xfrm>
          <a:off x="0" y="0"/>
          <a:ext cx="0" cy="0"/>
          <a:chOff x="0" y="0"/>
          <a:chExt cx="0" cy="0"/>
        </a:xfrm>
      </p:grpSpPr>
      <p:sp>
        <p:nvSpPr>
          <p:cNvPr id="4009" name="Google Shape;4009;g6da9a31ad1_0_10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0" name="Google Shape;4010;g6da9a31ad1_0_104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Voir la validité de ce slide : faire evoluer ce slide : </a:t>
            </a:r>
            <a:endParaRPr/>
          </a:p>
          <a:p>
            <a:pPr indent="0" lvl="0" marL="0" rtl="0" algn="l">
              <a:spcBef>
                <a:spcPts val="0"/>
              </a:spcBef>
              <a:spcAft>
                <a:spcPts val="0"/>
              </a:spcAft>
              <a:buNone/>
            </a:pPr>
            <a:r>
              <a:rPr lang="en-GB"/>
              <a:t>Nos convictions </a:t>
            </a:r>
            <a:endParaRPr/>
          </a:p>
          <a:p>
            <a:pPr indent="0" lvl="0" marL="0" rtl="0" algn="l">
              <a:spcBef>
                <a:spcPts val="0"/>
              </a:spcBef>
              <a:spcAft>
                <a:spcPts val="0"/>
              </a:spcAft>
              <a:buNone/>
            </a:pPr>
            <a:r>
              <a:rPr lang="en-GB"/>
              <a:t>Problématiques, </a:t>
            </a:r>
            <a:endParaRPr/>
          </a:p>
          <a:p>
            <a:pPr indent="0" lvl="0" marL="0" rtl="0" algn="l">
              <a:spcBef>
                <a:spcPts val="0"/>
              </a:spcBef>
              <a:spcAft>
                <a:spcPts val="0"/>
              </a:spcAft>
              <a:buNone/>
            </a:pPr>
            <a:r>
              <a:rPr lang="en-GB"/>
              <a:t>Ce qu’on propose, : IA conseil, IA techno, IA indus, IA formation, un slide des techno</a:t>
            </a:r>
            <a:endParaRPr/>
          </a:p>
          <a:p>
            <a:pPr indent="0" lvl="0" marL="0" rtl="0" algn="l">
              <a:spcBef>
                <a:spcPts val="0"/>
              </a:spcBef>
              <a:spcAft>
                <a:spcPts val="0"/>
              </a:spcAft>
              <a:buNone/>
            </a:pPr>
            <a:r>
              <a:rPr lang="en-GB"/>
              <a:t>Un petit mail, forepass, </a:t>
            </a:r>
            <a:endParaRPr/>
          </a:p>
          <a:p>
            <a:pPr indent="0" lvl="0" marL="0" rtl="0" algn="l">
              <a:spcBef>
                <a:spcPts val="0"/>
              </a:spcBef>
              <a:spcAft>
                <a:spcPts val="0"/>
              </a:spcAft>
              <a:buNone/>
            </a:pPr>
            <a:r>
              <a:rPr lang="en-GB"/>
              <a:t>Un mail à Still technology,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Communauté IA, un espace de partages, Document, Préz Clients, Un Call Hangout , un point tous les 15 jours,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11" name="Google Shape;4011;g6da9a31ad1_0_1042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6" name="Shape 4056"/>
        <p:cNvGrpSpPr/>
        <p:nvPr/>
      </p:nvGrpSpPr>
      <p:grpSpPr>
        <a:xfrm>
          <a:off x="0" y="0"/>
          <a:ext cx="0" cy="0"/>
          <a:chOff x="0" y="0"/>
          <a:chExt cx="0" cy="0"/>
        </a:xfrm>
      </p:grpSpPr>
      <p:sp>
        <p:nvSpPr>
          <p:cNvPr id="4057" name="Google Shape;4057;g6da9a31ad1_0_10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8" name="Google Shape;4058;g6da9a31ad1_0_104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Data virtualization : Ab initio,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Partage de cockpit, partage de Mo, share drive AI:  mettre les droits d’accès au fichier </a:t>
            </a:r>
            <a:endParaRPr/>
          </a:p>
          <a:p>
            <a:pPr indent="0" lvl="0" marL="0" rtl="0" algn="l">
              <a:spcBef>
                <a:spcPts val="0"/>
              </a:spcBef>
              <a:spcAft>
                <a:spcPts val="0"/>
              </a:spcAft>
              <a:buNone/>
            </a:pPr>
            <a:r>
              <a:t/>
            </a:r>
            <a:endParaRPr/>
          </a:p>
        </p:txBody>
      </p:sp>
      <p:sp>
        <p:nvSpPr>
          <p:cNvPr id="4059" name="Google Shape;4059;g6da9a31ad1_0_1047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g6da9a31ad1_0_105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g6da9a31ad1_0_10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g6da9a31ad1_0_15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0" name="Google Shape;3480;g6da9a31ad1_0_15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1" name="Shape 4121"/>
        <p:cNvGrpSpPr/>
        <p:nvPr/>
      </p:nvGrpSpPr>
      <p:grpSpPr>
        <a:xfrm>
          <a:off x="0" y="0"/>
          <a:ext cx="0" cy="0"/>
          <a:chOff x="0" y="0"/>
          <a:chExt cx="0" cy="0"/>
        </a:xfrm>
      </p:grpSpPr>
      <p:sp>
        <p:nvSpPr>
          <p:cNvPr id="4122" name="Google Shape;4122;g6da9a31ad1_0_110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Why dans la structure : structure is missliding, tirer l’Ia par une intension stratégique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 Trust &amp; Data &amp; personnalize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 workforce &amp; convergence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23" name="Google Shape;4123;g6da9a31ad1_0_110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9" name="Shape 4139"/>
        <p:cNvGrpSpPr/>
        <p:nvPr/>
      </p:nvGrpSpPr>
      <p:grpSpPr>
        <a:xfrm>
          <a:off x="0" y="0"/>
          <a:ext cx="0" cy="0"/>
          <a:chOff x="0" y="0"/>
          <a:chExt cx="0" cy="0"/>
        </a:xfrm>
      </p:grpSpPr>
      <p:sp>
        <p:nvSpPr>
          <p:cNvPr id="4140" name="Google Shape;4140;g6da9a31ad1_0_1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1" name="Google Shape;4141;g6da9a31ad1_0_1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g6da9a31ad1_0_12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8" name="Google Shape;4158;g6da9a31ad1_0_12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Stratégie de mainteance des modèles en prod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8" name="Shape 4178"/>
        <p:cNvGrpSpPr/>
        <p:nvPr/>
      </p:nvGrpSpPr>
      <p:grpSpPr>
        <a:xfrm>
          <a:off x="0" y="0"/>
          <a:ext cx="0" cy="0"/>
          <a:chOff x="0" y="0"/>
          <a:chExt cx="0" cy="0"/>
        </a:xfrm>
      </p:grpSpPr>
      <p:sp>
        <p:nvSpPr>
          <p:cNvPr id="4179" name="Google Shape;4179;g6da9a31ad1_0_1230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Learned process optimisation</a:t>
            </a:r>
            <a:endParaRPr/>
          </a:p>
          <a:p>
            <a:pPr indent="0" lvl="0" marL="0" rtl="0" algn="l">
              <a:spcBef>
                <a:spcPts val="0"/>
              </a:spcBef>
              <a:spcAft>
                <a:spcPts val="0"/>
              </a:spcAft>
              <a:buNone/>
            </a:pPr>
            <a:r>
              <a:rPr lang="en-GB"/>
              <a:t>Continuous discover and act on optimisation opportunities and adapt to changed circumstances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add? </a:t>
            </a:r>
            <a:r>
              <a:rPr b="1" lang="en-GB"/>
              <a:t>Differential privacy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a:t>We could add another slide on the different AI techniques that can be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80" name="Google Shape;4180;g6da9a31ad1_0_12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7" name="Shape 4237"/>
        <p:cNvGrpSpPr/>
        <p:nvPr/>
      </p:nvGrpSpPr>
      <p:grpSpPr>
        <a:xfrm>
          <a:off x="0" y="0"/>
          <a:ext cx="0" cy="0"/>
          <a:chOff x="0" y="0"/>
          <a:chExt cx="0" cy="0"/>
        </a:xfrm>
      </p:grpSpPr>
      <p:sp>
        <p:nvSpPr>
          <p:cNvPr id="4238" name="Google Shape;4238;g6dbcee2dcd_5_5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9" name="Google Shape;4239;g6dbcee2dcd_5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rPr lang="en-GB"/>
              <a:t>Retravailler ça en modèle landscape </a:t>
            </a:r>
            <a:endParaRPr/>
          </a:p>
        </p:txBody>
      </p:sp>
      <p:sp>
        <p:nvSpPr>
          <p:cNvPr id="4240" name="Google Shape;4240;g6dbcee2dcd_5_5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4" name="Shape 4264"/>
        <p:cNvGrpSpPr/>
        <p:nvPr/>
      </p:nvGrpSpPr>
      <p:grpSpPr>
        <a:xfrm>
          <a:off x="0" y="0"/>
          <a:ext cx="0" cy="0"/>
          <a:chOff x="0" y="0"/>
          <a:chExt cx="0" cy="0"/>
        </a:xfrm>
      </p:grpSpPr>
      <p:sp>
        <p:nvSpPr>
          <p:cNvPr id="4265" name="Google Shape;4265;g6da9a31ad1_0_123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g6da9a31ad1_0_12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5" name="Shape 4295"/>
        <p:cNvGrpSpPr/>
        <p:nvPr/>
      </p:nvGrpSpPr>
      <p:grpSpPr>
        <a:xfrm>
          <a:off x="0" y="0"/>
          <a:ext cx="0" cy="0"/>
          <a:chOff x="0" y="0"/>
          <a:chExt cx="0" cy="0"/>
        </a:xfrm>
      </p:grpSpPr>
      <p:sp>
        <p:nvSpPr>
          <p:cNvPr id="4296" name="Google Shape;4296;g6da9a31ad1_0_123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g6da9a31ad1_0_12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5" name="Shape 4325"/>
        <p:cNvGrpSpPr/>
        <p:nvPr/>
      </p:nvGrpSpPr>
      <p:grpSpPr>
        <a:xfrm>
          <a:off x="0" y="0"/>
          <a:ext cx="0" cy="0"/>
          <a:chOff x="0" y="0"/>
          <a:chExt cx="0" cy="0"/>
        </a:xfrm>
      </p:grpSpPr>
      <p:sp>
        <p:nvSpPr>
          <p:cNvPr id="4326" name="Google Shape;4326;g6da9a31ad1_0_124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g6da9a31ad1_0_12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5" name="Shape 4355"/>
        <p:cNvGrpSpPr/>
        <p:nvPr/>
      </p:nvGrpSpPr>
      <p:grpSpPr>
        <a:xfrm>
          <a:off x="0" y="0"/>
          <a:ext cx="0" cy="0"/>
          <a:chOff x="0" y="0"/>
          <a:chExt cx="0" cy="0"/>
        </a:xfrm>
      </p:grpSpPr>
      <p:sp>
        <p:nvSpPr>
          <p:cNvPr id="4356" name="Google Shape;4356;g6da9a31ad1_0_124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357" name="Google Shape;4357;g6da9a31ad1_0_12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1" name="Shape 4411"/>
        <p:cNvGrpSpPr/>
        <p:nvPr/>
      </p:nvGrpSpPr>
      <p:grpSpPr>
        <a:xfrm>
          <a:off x="0" y="0"/>
          <a:ext cx="0" cy="0"/>
          <a:chOff x="0" y="0"/>
          <a:chExt cx="0" cy="0"/>
        </a:xfrm>
      </p:grpSpPr>
      <p:sp>
        <p:nvSpPr>
          <p:cNvPr id="4412" name="Google Shape;4412;g6da9a31ad1_0_1730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GB"/>
              <a:t>Retravailler :: </a:t>
            </a:r>
            <a:endParaRPr/>
          </a:p>
        </p:txBody>
      </p:sp>
      <p:sp>
        <p:nvSpPr>
          <p:cNvPr id="4413" name="Google Shape;4413;g6da9a31ad1_0_17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4" name="Shape 3484"/>
        <p:cNvGrpSpPr/>
        <p:nvPr/>
      </p:nvGrpSpPr>
      <p:grpSpPr>
        <a:xfrm>
          <a:off x="0" y="0"/>
          <a:ext cx="0" cy="0"/>
          <a:chOff x="0" y="0"/>
          <a:chExt cx="0" cy="0"/>
        </a:xfrm>
      </p:grpSpPr>
      <p:sp>
        <p:nvSpPr>
          <p:cNvPr id="3485" name="Google Shape;3485;g6dbcb6d1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6" name="Google Shape;3486;g6dbcb6d1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9" name="Shape 4429"/>
        <p:cNvGrpSpPr/>
        <p:nvPr/>
      </p:nvGrpSpPr>
      <p:grpSpPr>
        <a:xfrm>
          <a:off x="0" y="0"/>
          <a:ext cx="0" cy="0"/>
          <a:chOff x="0" y="0"/>
          <a:chExt cx="0" cy="0"/>
        </a:xfrm>
      </p:grpSpPr>
      <p:sp>
        <p:nvSpPr>
          <p:cNvPr id="4430" name="Google Shape;4430;g6da9a31ad1_0_17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431" name="Google Shape;4431;g6da9a31ad1_0_17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8" name="Shape 4448"/>
        <p:cNvGrpSpPr/>
        <p:nvPr/>
      </p:nvGrpSpPr>
      <p:grpSpPr>
        <a:xfrm>
          <a:off x="0" y="0"/>
          <a:ext cx="0" cy="0"/>
          <a:chOff x="0" y="0"/>
          <a:chExt cx="0" cy="0"/>
        </a:xfrm>
      </p:grpSpPr>
      <p:sp>
        <p:nvSpPr>
          <p:cNvPr id="4449" name="Google Shape;4449;g6da9a31ad1_0_17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0" name="Google Shape;4450;g6da9a31ad1_0_17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5" name="Shape 4455"/>
        <p:cNvGrpSpPr/>
        <p:nvPr/>
      </p:nvGrpSpPr>
      <p:grpSpPr>
        <a:xfrm>
          <a:off x="0" y="0"/>
          <a:ext cx="0" cy="0"/>
          <a:chOff x="0" y="0"/>
          <a:chExt cx="0" cy="0"/>
        </a:xfrm>
      </p:grpSpPr>
      <p:sp>
        <p:nvSpPr>
          <p:cNvPr id="4456" name="Google Shape;4456;g6da9a31ad1_0_17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7" name="Google Shape;4457;g6da9a31ad1_0_17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1" name="Shape 4461"/>
        <p:cNvGrpSpPr/>
        <p:nvPr/>
      </p:nvGrpSpPr>
      <p:grpSpPr>
        <a:xfrm>
          <a:off x="0" y="0"/>
          <a:ext cx="0" cy="0"/>
          <a:chOff x="0" y="0"/>
          <a:chExt cx="0" cy="0"/>
        </a:xfrm>
      </p:grpSpPr>
      <p:sp>
        <p:nvSpPr>
          <p:cNvPr id="4462" name="Google Shape;4462;g6da9a31ad1_0_17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g6da9a31ad1_0_17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5" name="Shape 4475"/>
        <p:cNvGrpSpPr/>
        <p:nvPr/>
      </p:nvGrpSpPr>
      <p:grpSpPr>
        <a:xfrm>
          <a:off x="0" y="0"/>
          <a:ext cx="0" cy="0"/>
          <a:chOff x="0" y="0"/>
          <a:chExt cx="0" cy="0"/>
        </a:xfrm>
      </p:grpSpPr>
      <p:sp>
        <p:nvSpPr>
          <p:cNvPr id="4476" name="Google Shape;4476;g6da9a31ad1_0_17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7" name="Google Shape;4477;g6da9a31ad1_0_17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78" name="Google Shape;4478;g6da9a31ad1_0_173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3" name="Shape 4493"/>
        <p:cNvGrpSpPr/>
        <p:nvPr/>
      </p:nvGrpSpPr>
      <p:grpSpPr>
        <a:xfrm>
          <a:off x="0" y="0"/>
          <a:ext cx="0" cy="0"/>
          <a:chOff x="0" y="0"/>
          <a:chExt cx="0" cy="0"/>
        </a:xfrm>
      </p:grpSpPr>
      <p:sp>
        <p:nvSpPr>
          <p:cNvPr id="4494" name="Google Shape;4494;g6da9a31ad1_0_12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5" name="Google Shape;4495;g6da9a31ad1_0_125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496" name="Google Shape;4496;g6da9a31ad1_0_125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3" name="Shape 4513"/>
        <p:cNvGrpSpPr/>
        <p:nvPr/>
      </p:nvGrpSpPr>
      <p:grpSpPr>
        <a:xfrm>
          <a:off x="0" y="0"/>
          <a:ext cx="0" cy="0"/>
          <a:chOff x="0" y="0"/>
          <a:chExt cx="0" cy="0"/>
        </a:xfrm>
      </p:grpSpPr>
      <p:sp>
        <p:nvSpPr>
          <p:cNvPr id="4514" name="Google Shape;4514;g6da9a31ad1_0_13027:notes"/>
          <p:cNvSpPr/>
          <p:nvPr>
            <p:ph idx="2" type="sldImg"/>
          </p:nvPr>
        </p:nvSpPr>
        <p:spPr>
          <a:xfrm>
            <a:off x="383934" y="630621"/>
            <a:ext cx="6142800" cy="3153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5" name="Google Shape;4515;g6da9a31ad1_0_13027:notes"/>
          <p:cNvSpPr txBox="1"/>
          <p:nvPr>
            <p:ph idx="1" type="body"/>
          </p:nvPr>
        </p:nvSpPr>
        <p:spPr>
          <a:xfrm>
            <a:off x="691080" y="3993931"/>
            <a:ext cx="5528700" cy="378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sz="1200">
              <a:solidFill>
                <a:srgbClr val="56555A"/>
              </a:solidFill>
              <a:latin typeface="Montserrat"/>
              <a:ea typeface="Montserrat"/>
              <a:cs typeface="Montserrat"/>
              <a:sym typeface="Montserra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6" name="Shape 4536"/>
        <p:cNvGrpSpPr/>
        <p:nvPr/>
      </p:nvGrpSpPr>
      <p:grpSpPr>
        <a:xfrm>
          <a:off x="0" y="0"/>
          <a:ext cx="0" cy="0"/>
          <a:chOff x="0" y="0"/>
          <a:chExt cx="0" cy="0"/>
        </a:xfrm>
      </p:grpSpPr>
      <p:sp>
        <p:nvSpPr>
          <p:cNvPr id="4537" name="Google Shape;4537;g6da9a31ad1_0_14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8" name="Google Shape;4538;g6da9a31ad1_0_14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5" name="Shape 4565"/>
        <p:cNvGrpSpPr/>
        <p:nvPr/>
      </p:nvGrpSpPr>
      <p:grpSpPr>
        <a:xfrm>
          <a:off x="0" y="0"/>
          <a:ext cx="0" cy="0"/>
          <a:chOff x="0" y="0"/>
          <a:chExt cx="0" cy="0"/>
        </a:xfrm>
      </p:grpSpPr>
      <p:sp>
        <p:nvSpPr>
          <p:cNvPr id="4566" name="Google Shape;4566;g6da9a31ad1_0_1460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67" name="Google Shape;4567;g6da9a31ad1_0_14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3" name="Shape 4573"/>
        <p:cNvGrpSpPr/>
        <p:nvPr/>
      </p:nvGrpSpPr>
      <p:grpSpPr>
        <a:xfrm>
          <a:off x="0" y="0"/>
          <a:ext cx="0" cy="0"/>
          <a:chOff x="0" y="0"/>
          <a:chExt cx="0" cy="0"/>
        </a:xfrm>
      </p:grpSpPr>
      <p:sp>
        <p:nvSpPr>
          <p:cNvPr id="4574" name="Google Shape;4574;g6da9a31ad1_0_14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5" name="Google Shape;4575;g6da9a31ad1_0_14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576" name="Google Shape;4576;g6da9a31ad1_0_146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6da9a31ad1_0_7797:notes"/>
          <p:cNvSpPr/>
          <p:nvPr>
            <p:ph idx="2" type="sldImg"/>
          </p:nvPr>
        </p:nvSpPr>
        <p:spPr>
          <a:xfrm>
            <a:off x="379413" y="685800"/>
            <a:ext cx="6099300" cy="3430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2" name="Google Shape;3492;g6da9a31ad1_0_7797:notes"/>
          <p:cNvSpPr txBox="1"/>
          <p:nvPr>
            <p:ph idx="1" type="body"/>
          </p:nvPr>
        </p:nvSpPr>
        <p:spPr>
          <a:xfrm>
            <a:off x="685800" y="4343403"/>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400"/>
              <a:buFont typeface="Arial"/>
              <a:buNone/>
            </a:pPr>
            <a:r>
              <a:t/>
            </a:r>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8" name="Shape 4588"/>
        <p:cNvGrpSpPr/>
        <p:nvPr/>
      </p:nvGrpSpPr>
      <p:grpSpPr>
        <a:xfrm>
          <a:off x="0" y="0"/>
          <a:ext cx="0" cy="0"/>
          <a:chOff x="0" y="0"/>
          <a:chExt cx="0" cy="0"/>
        </a:xfrm>
      </p:grpSpPr>
      <p:sp>
        <p:nvSpPr>
          <p:cNvPr id="4589" name="Google Shape;4589;g6da9a31ad1_0_14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0" name="Google Shape;4590;g6da9a31ad1_0_14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591" name="Google Shape;4591;g6da9a31ad1_0_146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4" name="Shape 4604"/>
        <p:cNvGrpSpPr/>
        <p:nvPr/>
      </p:nvGrpSpPr>
      <p:grpSpPr>
        <a:xfrm>
          <a:off x="0" y="0"/>
          <a:ext cx="0" cy="0"/>
          <a:chOff x="0" y="0"/>
          <a:chExt cx="0" cy="0"/>
        </a:xfrm>
      </p:grpSpPr>
      <p:sp>
        <p:nvSpPr>
          <p:cNvPr id="4605" name="Google Shape;4605;g6da9a31ad1_0_14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6" name="Google Shape;4606;g6da9a31ad1_0_14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607" name="Google Shape;4607;g6da9a31ad1_0_146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g6da9a31ad1_0_146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2" name="Google Shape;4622;g6da9a31ad1_0_14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623" name="Google Shape;4623;g6da9a31ad1_0_146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6" name="Shape 4636"/>
        <p:cNvGrpSpPr/>
        <p:nvPr/>
      </p:nvGrpSpPr>
      <p:grpSpPr>
        <a:xfrm>
          <a:off x="0" y="0"/>
          <a:ext cx="0" cy="0"/>
          <a:chOff x="0" y="0"/>
          <a:chExt cx="0" cy="0"/>
        </a:xfrm>
      </p:grpSpPr>
      <p:sp>
        <p:nvSpPr>
          <p:cNvPr id="4637" name="Google Shape;4637;g6da9a31ad1_0_146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8" name="Google Shape;4638;g6da9a31ad1_0_14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639" name="Google Shape;4639;g6da9a31ad1_0_146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g6da9a31ad1_0_146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8" name="Google Shape;4648;g6da9a31ad1_0_14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649" name="Google Shape;4649;g6da9a31ad1_0_146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5" name="Shape 4665"/>
        <p:cNvGrpSpPr/>
        <p:nvPr/>
      </p:nvGrpSpPr>
      <p:grpSpPr>
        <a:xfrm>
          <a:off x="0" y="0"/>
          <a:ext cx="0" cy="0"/>
          <a:chOff x="0" y="0"/>
          <a:chExt cx="0" cy="0"/>
        </a:xfrm>
      </p:grpSpPr>
      <p:sp>
        <p:nvSpPr>
          <p:cNvPr id="4666" name="Google Shape;4666;g6da9a31ad1_0_147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7" name="Google Shape;4667;g6da9a31ad1_0_14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668" name="Google Shape;4668;g6da9a31ad1_0_147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1" name="Shape 4681"/>
        <p:cNvGrpSpPr/>
        <p:nvPr/>
      </p:nvGrpSpPr>
      <p:grpSpPr>
        <a:xfrm>
          <a:off x="0" y="0"/>
          <a:ext cx="0" cy="0"/>
          <a:chOff x="0" y="0"/>
          <a:chExt cx="0" cy="0"/>
        </a:xfrm>
      </p:grpSpPr>
      <p:sp>
        <p:nvSpPr>
          <p:cNvPr id="4682" name="Google Shape;4682;g6da9a31ad1_0_14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3" name="Google Shape;4683;g6da9a31ad1_0_14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684" name="Google Shape;4684;g6da9a31ad1_0_147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2" name="Shape 4692"/>
        <p:cNvGrpSpPr/>
        <p:nvPr/>
      </p:nvGrpSpPr>
      <p:grpSpPr>
        <a:xfrm>
          <a:off x="0" y="0"/>
          <a:ext cx="0" cy="0"/>
          <a:chOff x="0" y="0"/>
          <a:chExt cx="0" cy="0"/>
        </a:xfrm>
      </p:grpSpPr>
      <p:sp>
        <p:nvSpPr>
          <p:cNvPr id="4693" name="Google Shape;4693;g6da9a31ad1_0_147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4" name="Google Shape;4694;g6da9a31ad1_0_14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695" name="Google Shape;4695;g6da9a31ad1_0_147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8" name="Shape 4708"/>
        <p:cNvGrpSpPr/>
        <p:nvPr/>
      </p:nvGrpSpPr>
      <p:grpSpPr>
        <a:xfrm>
          <a:off x="0" y="0"/>
          <a:ext cx="0" cy="0"/>
          <a:chOff x="0" y="0"/>
          <a:chExt cx="0" cy="0"/>
        </a:xfrm>
      </p:grpSpPr>
      <p:sp>
        <p:nvSpPr>
          <p:cNvPr id="4709" name="Google Shape;4709;g6da9a31ad1_0_147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0" name="Google Shape;4710;g6da9a31ad1_0_14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711" name="Google Shape;4711;g6da9a31ad1_0_147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8" name="Shape 4728"/>
        <p:cNvGrpSpPr/>
        <p:nvPr/>
      </p:nvGrpSpPr>
      <p:grpSpPr>
        <a:xfrm>
          <a:off x="0" y="0"/>
          <a:ext cx="0" cy="0"/>
          <a:chOff x="0" y="0"/>
          <a:chExt cx="0" cy="0"/>
        </a:xfrm>
      </p:grpSpPr>
      <p:sp>
        <p:nvSpPr>
          <p:cNvPr id="4729" name="Google Shape;4729;g6da9a31ad1_0_147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0" name="Google Shape;4730;g6da9a31ad1_0_147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731" name="Google Shape;4731;g6da9a31ad1_0_147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g6da9a31ad1_0_7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3" name="Google Shape;3513;g6da9a31ad1_0_7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4" name="Shape 4744"/>
        <p:cNvGrpSpPr/>
        <p:nvPr/>
      </p:nvGrpSpPr>
      <p:grpSpPr>
        <a:xfrm>
          <a:off x="0" y="0"/>
          <a:ext cx="0" cy="0"/>
          <a:chOff x="0" y="0"/>
          <a:chExt cx="0" cy="0"/>
        </a:xfrm>
      </p:grpSpPr>
      <p:sp>
        <p:nvSpPr>
          <p:cNvPr id="4745" name="Google Shape;4745;g6da9a31ad1_0_147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6" name="Google Shape;4746;g6da9a31ad1_0_14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747" name="Google Shape;4747;g6da9a31ad1_0_147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0" name="Shape 4760"/>
        <p:cNvGrpSpPr/>
        <p:nvPr/>
      </p:nvGrpSpPr>
      <p:grpSpPr>
        <a:xfrm>
          <a:off x="0" y="0"/>
          <a:ext cx="0" cy="0"/>
          <a:chOff x="0" y="0"/>
          <a:chExt cx="0" cy="0"/>
        </a:xfrm>
      </p:grpSpPr>
      <p:sp>
        <p:nvSpPr>
          <p:cNvPr id="4761" name="Google Shape;4761;g6da9a31ad1_0_147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2" name="Google Shape;4762;g6da9a31ad1_0_147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
        <p:nvSpPr>
          <p:cNvPr id="4763" name="Google Shape;4763;g6da9a31ad1_0_147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8" name="Shape 4778"/>
        <p:cNvGrpSpPr/>
        <p:nvPr/>
      </p:nvGrpSpPr>
      <p:grpSpPr>
        <a:xfrm>
          <a:off x="0" y="0"/>
          <a:ext cx="0" cy="0"/>
          <a:chOff x="0" y="0"/>
          <a:chExt cx="0" cy="0"/>
        </a:xfrm>
      </p:grpSpPr>
      <p:sp>
        <p:nvSpPr>
          <p:cNvPr id="4779" name="Google Shape;4779;g6da9a31ad1_0_8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0" name="Google Shape;4780;g6da9a31ad1_0_8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g6da9a31ad1_0_7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9" name="Google Shape;3579;g6da9a31ad1_0_7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lt1"/>
              </a:buClr>
              <a:buSzPts val="3600"/>
              <a:buFont typeface="Arial"/>
              <a:buNone/>
            </a:pPr>
            <a:r>
              <a:rPr b="1" lang="en-GB" sz="1000">
                <a:solidFill>
                  <a:schemeClr val="accent1"/>
                </a:solidFill>
                <a:latin typeface="Montserrat"/>
                <a:ea typeface="Montserrat"/>
                <a:cs typeface="Montserrat"/>
                <a:sym typeface="Montserrat"/>
              </a:rPr>
              <a:t>46+ </a:t>
            </a:r>
            <a:r>
              <a:rPr b="1" lang="en-GB" sz="1000">
                <a:solidFill>
                  <a:schemeClr val="dk2"/>
                </a:solidFill>
                <a:latin typeface="Montserrat"/>
                <a:ea typeface="Montserrat"/>
                <a:cs typeface="Montserrat"/>
                <a:sym typeface="Montserrat"/>
              </a:rPr>
              <a:t>engineers</a:t>
            </a:r>
            <a:br>
              <a:rPr b="1" lang="en-GB" sz="1000">
                <a:solidFill>
                  <a:schemeClr val="dk2"/>
                </a:solidFill>
                <a:latin typeface="Montserrat"/>
                <a:ea typeface="Montserrat"/>
                <a:cs typeface="Montserrat"/>
                <a:sym typeface="Montserrat"/>
              </a:rPr>
            </a:br>
            <a:r>
              <a:rPr b="1" lang="en-GB" sz="1000">
                <a:solidFill>
                  <a:schemeClr val="accent1"/>
                </a:solidFill>
                <a:latin typeface="Montserrat"/>
                <a:ea typeface="Montserrat"/>
                <a:cs typeface="Montserrat"/>
                <a:sym typeface="Montserrat"/>
              </a:rPr>
              <a:t>12+</a:t>
            </a:r>
            <a:r>
              <a:rPr b="1" lang="en-GB" sz="1000">
                <a:solidFill>
                  <a:schemeClr val="dk2"/>
                </a:solidFill>
                <a:latin typeface="Montserrat"/>
                <a:ea typeface="Montserrat"/>
                <a:cs typeface="Montserrat"/>
                <a:sym typeface="Montserrat"/>
              </a:rPr>
              <a:t> architects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rPr b="1" lang="en-GB" sz="1000">
                <a:solidFill>
                  <a:schemeClr val="accent1"/>
                </a:solidFill>
                <a:latin typeface="Montserrat"/>
                <a:ea typeface="Montserrat"/>
                <a:cs typeface="Montserrat"/>
                <a:sym typeface="Montserrat"/>
              </a:rPr>
              <a:t>40+</a:t>
            </a:r>
            <a:r>
              <a:rPr b="1" lang="en-GB" sz="1000">
                <a:solidFill>
                  <a:schemeClr val="dk2"/>
                </a:solidFill>
                <a:latin typeface="Montserrat"/>
                <a:ea typeface="Montserrat"/>
                <a:cs typeface="Montserrat"/>
                <a:sym typeface="Montserrat"/>
              </a:rPr>
              <a:t> certifications</a:t>
            </a:r>
            <a:endParaRPr b="1" sz="1000">
              <a:solidFill>
                <a:schemeClr val="dk2"/>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t/>
            </a:r>
            <a:endParaRPr b="1" sz="1000">
              <a:solidFill>
                <a:schemeClr val="dk2"/>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Font typeface="Arial"/>
              <a:buNone/>
            </a:pPr>
            <a:r>
              <a:t/>
            </a:r>
            <a:endParaRPr b="1" sz="1000">
              <a:solidFill>
                <a:schemeClr val="dk2"/>
              </a:solidFill>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6da9a31ad1_0_7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6da9a31ad1_0_7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g6da9a31ad1_0_7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6da9a31ad1_0_7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discuter le jour du workshop :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g6da9a31ad1_0_8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6" name="Google Shape;3726;g6da9a31ad1_0_8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François benjamin / danemark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Ajouter un slide Data protection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gif"/><Relationship Id="rId3" Type="http://schemas.openxmlformats.org/officeDocument/2006/relationships/image" Target="../media/image28.png"/><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gi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gif"/><Relationship Id="rId3"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gif"/><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gif"/><Relationship Id="rId3" Type="http://schemas.openxmlformats.org/officeDocument/2006/relationships/image" Target="../media/image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49.png"/><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9.png"/><Relationship Id="rId3" Type="http://schemas.openxmlformats.org/officeDocument/2006/relationships/image" Target="../media/image49.png"/><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3.png"/><Relationship Id="rId3" Type="http://schemas.openxmlformats.org/officeDocument/2006/relationships/image" Target="../media/image49.png"/><Relationship Id="rId4"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gif"/><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79.png"/><Relationship Id="rId4"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4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6.gi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99.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 Id="rId3" Type="http://schemas.openxmlformats.org/officeDocument/2006/relationships/image" Target="../media/image98.png"/><Relationship Id="rId4" Type="http://schemas.openxmlformats.org/officeDocument/2006/relationships/image" Target="../media/image9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2.png"/><Relationship Id="rId3" Type="http://schemas.openxmlformats.org/officeDocument/2006/relationships/image" Target="../media/image9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gif"/><Relationship Id="rId3" Type="http://schemas.openxmlformats.org/officeDocument/2006/relationships/image" Target="../media/image95.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gif"/><Relationship Id="rId3" Type="http://schemas.openxmlformats.org/officeDocument/2006/relationships/image" Target="../media/image95.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gif"/></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jpg"/><Relationship Id="rId3" Type="http://schemas.openxmlformats.org/officeDocument/2006/relationships/image" Target="../media/image106.png"/><Relationship Id="rId4" Type="http://schemas.openxmlformats.org/officeDocument/2006/relationships/image" Target="../media/image9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0.png"/><Relationship Id="rId3" Type="http://schemas.openxmlformats.org/officeDocument/2006/relationships/image" Target="../media/image106.png"/><Relationship Id="rId4" Type="http://schemas.openxmlformats.org/officeDocument/2006/relationships/image" Target="../media/image9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00.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5.png"/><Relationship Id="rId3" Type="http://schemas.openxmlformats.org/officeDocument/2006/relationships/image" Target="../media/image14.gif"/></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gi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0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3.png"/><Relationship Id="rId3" Type="http://schemas.openxmlformats.org/officeDocument/2006/relationships/image" Target="../media/image12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9.png"/><Relationship Id="rId3" Type="http://schemas.openxmlformats.org/officeDocument/2006/relationships/image" Target="../media/image12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jp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8.jp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3.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2.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3.png"/><Relationship Id="rId3" Type="http://schemas.openxmlformats.org/officeDocument/2006/relationships/image" Target="../media/image12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9.png"/><Relationship Id="rId3" Type="http://schemas.openxmlformats.org/officeDocument/2006/relationships/image" Target="../media/image128.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7.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gif"/><Relationship Id="rId4" Type="http://schemas.openxmlformats.org/officeDocument/2006/relationships/image" Target="../media/image6.png"/><Relationship Id="rId5" Type="http://schemas.openxmlformats.org/officeDocument/2006/relationships/image" Target="../media/image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2.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3.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6.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3.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3.png"/><Relationship Id="rId3" Type="http://schemas.openxmlformats.org/officeDocument/2006/relationships/image" Target="../media/image12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9.png"/><Relationship Id="rId3" Type="http://schemas.openxmlformats.org/officeDocument/2006/relationships/image" Target="../media/image12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8.jp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7.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4.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3.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3.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8.jp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 Id="rId3" Type="http://schemas.openxmlformats.org/officeDocument/2006/relationships/image" Target="../media/image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1.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5.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3.png"/><Relationship Id="rId3" Type="http://schemas.openxmlformats.org/officeDocument/2006/relationships/image" Target="../media/image121.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9.png"/><Relationship Id="rId3" Type="http://schemas.openxmlformats.org/officeDocument/2006/relationships/image" Target="../media/image121.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7.jp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0.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 Id="rId3" Type="http://schemas.openxmlformats.org/officeDocument/2006/relationships/image" Target="../media/image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7.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3.png"/><Relationship Id="rId3" Type="http://schemas.openxmlformats.org/officeDocument/2006/relationships/hyperlink" Target="https://www.youtube.com/user/devoteam" TargetMode="External"/><Relationship Id="rId4" Type="http://schemas.openxmlformats.org/officeDocument/2006/relationships/image" Target="../media/image164.png"/><Relationship Id="rId11" Type="http://schemas.openxmlformats.org/officeDocument/2006/relationships/hyperlink" Target="https://www.jobteaser.com/fr/entreprises/devoteamhttps:/www.jobteaser.com/fr/entreprises/devoteam" TargetMode="External"/><Relationship Id="rId10" Type="http://schemas.openxmlformats.org/officeDocument/2006/relationships/image" Target="../media/image163.png"/><Relationship Id="rId12" Type="http://schemas.openxmlformats.org/officeDocument/2006/relationships/image" Target="../media/image169.png"/><Relationship Id="rId9" Type="http://schemas.openxmlformats.org/officeDocument/2006/relationships/hyperlink" Target="https://fr.linkedin.com/company/devoteam" TargetMode="External"/><Relationship Id="rId5" Type="http://schemas.openxmlformats.org/officeDocument/2006/relationships/hyperlink" Target="https://twitter.com/devoteam" TargetMode="External"/><Relationship Id="rId6" Type="http://schemas.openxmlformats.org/officeDocument/2006/relationships/image" Target="../media/image166.png"/><Relationship Id="rId7" Type="http://schemas.openxmlformats.org/officeDocument/2006/relationships/hyperlink" Target="https://www.facebook.com/devoteam/" TargetMode="External"/><Relationship Id="rId8" Type="http://schemas.openxmlformats.org/officeDocument/2006/relationships/image" Target="../media/image168.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0.png"/><Relationship Id="rId3" Type="http://schemas.openxmlformats.org/officeDocument/2006/relationships/hyperlink" Target="https://www.youtube.com/user/devoteam" TargetMode="External"/><Relationship Id="rId4" Type="http://schemas.openxmlformats.org/officeDocument/2006/relationships/image" Target="../media/image164.png"/><Relationship Id="rId11" Type="http://schemas.openxmlformats.org/officeDocument/2006/relationships/hyperlink" Target="https://www.jobteaser.com/fr/entreprises/devoteamhttps:/www.jobteaser.com/fr/entreprises/devoteam" TargetMode="External"/><Relationship Id="rId10" Type="http://schemas.openxmlformats.org/officeDocument/2006/relationships/image" Target="../media/image166.png"/><Relationship Id="rId12" Type="http://schemas.openxmlformats.org/officeDocument/2006/relationships/image" Target="../media/image169.png"/><Relationship Id="rId9" Type="http://schemas.openxmlformats.org/officeDocument/2006/relationships/hyperlink" Target="https://twitter.com/devoteam" TargetMode="External"/><Relationship Id="rId5" Type="http://schemas.openxmlformats.org/officeDocument/2006/relationships/hyperlink" Target="https://www.facebook.com/devoteam/" TargetMode="External"/><Relationship Id="rId6" Type="http://schemas.openxmlformats.org/officeDocument/2006/relationships/image" Target="../media/image168.png"/><Relationship Id="rId7" Type="http://schemas.openxmlformats.org/officeDocument/2006/relationships/hyperlink" Target="https://fr.linkedin.com/company/devoteam" TargetMode="External"/><Relationship Id="rId8" Type="http://schemas.openxmlformats.org/officeDocument/2006/relationships/image" Target="../media/image163.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3.png"/><Relationship Id="rId3" Type="http://schemas.openxmlformats.org/officeDocument/2006/relationships/image" Target="../media/image121.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9.png"/><Relationship Id="rId3" Type="http://schemas.openxmlformats.org/officeDocument/2006/relationships/image" Target="../media/image121.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7.jp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8.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0.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7.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4.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gif"/></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3.png"/><Relationship Id="rId3" Type="http://schemas.openxmlformats.org/officeDocument/2006/relationships/image" Target="../media/image121.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9.png"/><Relationship Id="rId3" Type="http://schemas.openxmlformats.org/officeDocument/2006/relationships/image" Target="../media/image121.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7.jp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8.jp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7.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2.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3.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 Id="rId3" Type="http://schemas.openxmlformats.org/officeDocument/2006/relationships/image" Target="../media/image28.pn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gi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gif"/><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gif"/><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gif"/><Relationship Id="rId3"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49.png"/><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 Id="rId3" Type="http://schemas.openxmlformats.org/officeDocument/2006/relationships/image" Target="../media/image49.png"/><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3.png"/><Relationship Id="rId3" Type="http://schemas.openxmlformats.org/officeDocument/2006/relationships/image" Target="../media/image49.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gif"/><Relationship Id="rId3"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79.png"/><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4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 Id="rId3" Type="http://schemas.openxmlformats.org/officeDocument/2006/relationships/image" Target="../media/image49.png"/><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3.gif"/><Relationship Id="rId4" Type="http://schemas.openxmlformats.org/officeDocument/2006/relationships/image" Target="../media/image6.png"/><Relationship Id="rId5"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gif"/><Relationship Id="rId3"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gif"/><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775" name="Shape 775"/>
        <p:cNvGrpSpPr/>
        <p:nvPr/>
      </p:nvGrpSpPr>
      <p:grpSpPr>
        <a:xfrm>
          <a:off x="0" y="0"/>
          <a:ext cx="0" cy="0"/>
          <a:chOff x="0" y="0"/>
          <a:chExt cx="0" cy="0"/>
        </a:xfrm>
      </p:grpSpPr>
      <p:sp>
        <p:nvSpPr>
          <p:cNvPr id="776" name="Google Shape;776;p103"/>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777" name="Google Shape;777;p103"/>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sz="1400">
                <a:solidFill>
                  <a:schemeClr val="lt1"/>
                </a:solidFill>
                <a:latin typeface="Montserrat"/>
                <a:ea typeface="Montserrat"/>
                <a:cs typeface="Montserrat"/>
                <a:sym typeface="Montserrat"/>
              </a:defRPr>
            </a:lvl9pPr>
          </a:lstStyle>
          <a:p/>
        </p:txBody>
      </p:sp>
      <p:sp>
        <p:nvSpPr>
          <p:cNvPr id="778" name="Google Shape;778;p10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79" name="Google Shape;779;p10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780" name="Shape 780"/>
        <p:cNvGrpSpPr/>
        <p:nvPr/>
      </p:nvGrpSpPr>
      <p:grpSpPr>
        <a:xfrm>
          <a:off x="0" y="0"/>
          <a:ext cx="0" cy="0"/>
          <a:chOff x="0" y="0"/>
          <a:chExt cx="0" cy="0"/>
        </a:xfrm>
      </p:grpSpPr>
      <p:sp>
        <p:nvSpPr>
          <p:cNvPr id="781" name="Google Shape;781;p104"/>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782" name="Google Shape;782;p104"/>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9pPr>
          </a:lstStyle>
          <a:p/>
        </p:txBody>
      </p:sp>
      <p:sp>
        <p:nvSpPr>
          <p:cNvPr id="783" name="Google Shape;783;p10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84" name="Google Shape;784;p10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785" name="Shape 785"/>
        <p:cNvGrpSpPr/>
        <p:nvPr/>
      </p:nvGrpSpPr>
      <p:grpSpPr>
        <a:xfrm>
          <a:off x="0" y="0"/>
          <a:ext cx="0" cy="0"/>
          <a:chOff x="0" y="0"/>
          <a:chExt cx="0" cy="0"/>
        </a:xfrm>
      </p:grpSpPr>
      <p:pic>
        <p:nvPicPr>
          <p:cNvPr id="786" name="Google Shape;786;p105"/>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787" name="Google Shape;787;p105"/>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788" name="Google Shape;788;p10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89" name="Google Shape;789;p10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790" name="Shape 790"/>
        <p:cNvGrpSpPr/>
        <p:nvPr/>
      </p:nvGrpSpPr>
      <p:grpSpPr>
        <a:xfrm>
          <a:off x="0" y="0"/>
          <a:ext cx="0" cy="0"/>
          <a:chOff x="0" y="0"/>
          <a:chExt cx="0" cy="0"/>
        </a:xfrm>
      </p:grpSpPr>
      <p:sp>
        <p:nvSpPr>
          <p:cNvPr id="791" name="Google Shape;791;p106"/>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792" name="Google Shape;792;p10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93" name="Google Shape;793;p10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794" name="Shape 794"/>
        <p:cNvGrpSpPr/>
        <p:nvPr/>
      </p:nvGrpSpPr>
      <p:grpSpPr>
        <a:xfrm>
          <a:off x="0" y="0"/>
          <a:ext cx="0" cy="0"/>
          <a:chOff x="0" y="0"/>
          <a:chExt cx="0" cy="0"/>
        </a:xfrm>
      </p:grpSpPr>
      <p:sp>
        <p:nvSpPr>
          <p:cNvPr id="795" name="Google Shape;795;p107"/>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796" name="Google Shape;796;p10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797" name="Google Shape;797;p10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798" name="Shape 798"/>
        <p:cNvGrpSpPr/>
        <p:nvPr/>
      </p:nvGrpSpPr>
      <p:grpSpPr>
        <a:xfrm>
          <a:off x="0" y="0"/>
          <a:ext cx="0" cy="0"/>
          <a:chOff x="0" y="0"/>
          <a:chExt cx="0" cy="0"/>
        </a:xfrm>
      </p:grpSpPr>
      <p:pic>
        <p:nvPicPr>
          <p:cNvPr id="799" name="Google Shape;799;p108"/>
          <p:cNvPicPr preferRelativeResize="0"/>
          <p:nvPr/>
        </p:nvPicPr>
        <p:blipFill rotWithShape="1">
          <a:blip r:embed="rId2">
            <a:alphaModFix/>
          </a:blip>
          <a:srcRect b="28140" l="0" r="0" t="0"/>
          <a:stretch/>
        </p:blipFill>
        <p:spPr>
          <a:xfrm>
            <a:off x="0" y="2057400"/>
            <a:ext cx="2191500" cy="3086100"/>
          </a:xfrm>
          <a:prstGeom prst="rect">
            <a:avLst/>
          </a:prstGeom>
          <a:noFill/>
          <a:ln>
            <a:noFill/>
          </a:ln>
        </p:spPr>
      </p:pic>
      <p:sp>
        <p:nvSpPr>
          <p:cNvPr id="800" name="Google Shape;800;p108"/>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801" name="Google Shape;801;p10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802" name="Shape 802"/>
        <p:cNvGrpSpPr/>
        <p:nvPr/>
      </p:nvGrpSpPr>
      <p:grpSpPr>
        <a:xfrm>
          <a:off x="0" y="0"/>
          <a:ext cx="0" cy="0"/>
          <a:chOff x="0" y="0"/>
          <a:chExt cx="0" cy="0"/>
        </a:xfrm>
      </p:grpSpPr>
      <p:pic>
        <p:nvPicPr>
          <p:cNvPr id="803" name="Google Shape;803;p109"/>
          <p:cNvPicPr preferRelativeResize="0"/>
          <p:nvPr/>
        </p:nvPicPr>
        <p:blipFill rotWithShape="1">
          <a:blip r:embed="rId2">
            <a:alphaModFix/>
          </a:blip>
          <a:srcRect b="30793" l="28213" r="28400" t="26017"/>
          <a:stretch/>
        </p:blipFill>
        <p:spPr>
          <a:xfrm>
            <a:off x="6354825" y="1435450"/>
            <a:ext cx="2263000" cy="2252800"/>
          </a:xfrm>
          <a:prstGeom prst="rect">
            <a:avLst/>
          </a:prstGeom>
          <a:noFill/>
          <a:ln>
            <a:noFill/>
          </a:ln>
        </p:spPr>
      </p:pic>
      <p:sp>
        <p:nvSpPr>
          <p:cNvPr id="804" name="Google Shape;804;p109"/>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805" name="Google Shape;805;p109"/>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806" name="Google Shape;806;p109"/>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807" name="Google Shape;807;p109"/>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808" name="Google Shape;808;p109"/>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809" name="Google Shape;809;p109"/>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810" name="Google Shape;810;p10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811" name="Shape 811"/>
        <p:cNvGrpSpPr/>
        <p:nvPr/>
      </p:nvGrpSpPr>
      <p:grpSpPr>
        <a:xfrm>
          <a:off x="0" y="0"/>
          <a:ext cx="0" cy="0"/>
          <a:chOff x="0" y="0"/>
          <a:chExt cx="0" cy="0"/>
        </a:xfrm>
      </p:grpSpPr>
      <p:pic>
        <p:nvPicPr>
          <p:cNvPr id="812" name="Google Shape;812;p110"/>
          <p:cNvPicPr preferRelativeResize="0"/>
          <p:nvPr/>
        </p:nvPicPr>
        <p:blipFill rotWithShape="1">
          <a:blip r:embed="rId2">
            <a:alphaModFix/>
          </a:blip>
          <a:srcRect b="0" l="39" r="39" t="0"/>
          <a:stretch/>
        </p:blipFill>
        <p:spPr>
          <a:xfrm>
            <a:off x="3760" y="0"/>
            <a:ext cx="9136483" cy="5143500"/>
          </a:xfrm>
          <a:prstGeom prst="rect">
            <a:avLst/>
          </a:prstGeom>
          <a:noFill/>
          <a:ln>
            <a:noFill/>
          </a:ln>
        </p:spPr>
      </p:pic>
      <p:sp>
        <p:nvSpPr>
          <p:cNvPr id="813" name="Google Shape;813;p11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814" name="Shape 814"/>
        <p:cNvGrpSpPr/>
        <p:nvPr/>
      </p:nvGrpSpPr>
      <p:grpSpPr>
        <a:xfrm>
          <a:off x="0" y="0"/>
          <a:ext cx="0" cy="0"/>
          <a:chOff x="0" y="0"/>
          <a:chExt cx="0" cy="0"/>
        </a:xfrm>
      </p:grpSpPr>
      <p:pic>
        <p:nvPicPr>
          <p:cNvPr id="815" name="Google Shape;815;p111"/>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816" name="Google Shape;816;p111"/>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817" name="Google Shape;817;p111"/>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818" name="Google Shape;818;p111"/>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lt1"/>
                </a:solidFill>
                <a:latin typeface="Montserrat"/>
                <a:ea typeface="Montserrat"/>
                <a:cs typeface="Montserrat"/>
                <a:sym typeface="Montserrat"/>
              </a:defRPr>
            </a:lvl1pPr>
            <a:lvl2pPr lvl="1" rtl="0">
              <a:spcBef>
                <a:spcPts val="0"/>
              </a:spcBef>
              <a:spcAft>
                <a:spcPts val="0"/>
              </a:spcAft>
              <a:buNone/>
              <a:defRPr sz="1400">
                <a:solidFill>
                  <a:schemeClr val="lt1"/>
                </a:solidFill>
                <a:latin typeface="Montserrat"/>
                <a:ea typeface="Montserrat"/>
                <a:cs typeface="Montserrat"/>
                <a:sym typeface="Montserrat"/>
              </a:defRPr>
            </a:lvl2pPr>
            <a:lvl3pPr lvl="2" rtl="0">
              <a:spcBef>
                <a:spcPts val="0"/>
              </a:spcBef>
              <a:spcAft>
                <a:spcPts val="0"/>
              </a:spcAft>
              <a:buNone/>
              <a:defRPr sz="1400">
                <a:solidFill>
                  <a:schemeClr val="lt1"/>
                </a:solidFill>
                <a:latin typeface="Montserrat"/>
                <a:ea typeface="Montserrat"/>
                <a:cs typeface="Montserrat"/>
                <a:sym typeface="Montserrat"/>
              </a:defRPr>
            </a:lvl3pPr>
            <a:lvl4pPr lvl="3" rtl="0">
              <a:spcBef>
                <a:spcPts val="0"/>
              </a:spcBef>
              <a:spcAft>
                <a:spcPts val="0"/>
              </a:spcAft>
              <a:buNone/>
              <a:defRPr sz="1400">
                <a:solidFill>
                  <a:schemeClr val="lt1"/>
                </a:solidFill>
                <a:latin typeface="Montserrat"/>
                <a:ea typeface="Montserrat"/>
                <a:cs typeface="Montserrat"/>
                <a:sym typeface="Montserrat"/>
              </a:defRPr>
            </a:lvl4pPr>
            <a:lvl5pPr lvl="4" rtl="0">
              <a:spcBef>
                <a:spcPts val="0"/>
              </a:spcBef>
              <a:spcAft>
                <a:spcPts val="0"/>
              </a:spcAft>
              <a:buNone/>
              <a:defRPr sz="1400">
                <a:solidFill>
                  <a:schemeClr val="lt1"/>
                </a:solidFill>
                <a:latin typeface="Montserrat"/>
                <a:ea typeface="Montserrat"/>
                <a:cs typeface="Montserrat"/>
                <a:sym typeface="Montserrat"/>
              </a:defRPr>
            </a:lvl5pPr>
            <a:lvl6pPr lvl="5" rtl="0">
              <a:spcBef>
                <a:spcPts val="0"/>
              </a:spcBef>
              <a:spcAft>
                <a:spcPts val="0"/>
              </a:spcAft>
              <a:buNone/>
              <a:defRPr sz="1400">
                <a:solidFill>
                  <a:schemeClr val="lt1"/>
                </a:solidFill>
                <a:latin typeface="Montserrat"/>
                <a:ea typeface="Montserrat"/>
                <a:cs typeface="Montserrat"/>
                <a:sym typeface="Montserrat"/>
              </a:defRPr>
            </a:lvl6pPr>
            <a:lvl7pPr lvl="6" rtl="0">
              <a:spcBef>
                <a:spcPts val="0"/>
              </a:spcBef>
              <a:spcAft>
                <a:spcPts val="0"/>
              </a:spcAft>
              <a:buNone/>
              <a:defRPr sz="1400">
                <a:solidFill>
                  <a:schemeClr val="lt1"/>
                </a:solidFill>
                <a:latin typeface="Montserrat"/>
                <a:ea typeface="Montserrat"/>
                <a:cs typeface="Montserrat"/>
                <a:sym typeface="Montserrat"/>
              </a:defRPr>
            </a:lvl7pPr>
            <a:lvl8pPr lvl="7" rtl="0">
              <a:spcBef>
                <a:spcPts val="0"/>
              </a:spcBef>
              <a:spcAft>
                <a:spcPts val="0"/>
              </a:spcAft>
              <a:buNone/>
              <a:defRPr sz="1400">
                <a:solidFill>
                  <a:schemeClr val="lt1"/>
                </a:solidFill>
                <a:latin typeface="Montserrat"/>
                <a:ea typeface="Montserrat"/>
                <a:cs typeface="Montserrat"/>
                <a:sym typeface="Montserrat"/>
              </a:defRPr>
            </a:lvl8pPr>
            <a:lvl9pPr lvl="8" rtl="0">
              <a:spcBef>
                <a:spcPts val="0"/>
              </a:spcBef>
              <a:spcAft>
                <a:spcPts val="0"/>
              </a:spcAft>
              <a:buNone/>
              <a:defRPr sz="1400">
                <a:solidFill>
                  <a:schemeClr val="lt1"/>
                </a:solidFill>
                <a:latin typeface="Montserrat"/>
                <a:ea typeface="Montserrat"/>
                <a:cs typeface="Montserrat"/>
                <a:sym typeface="Montserrat"/>
              </a:defRPr>
            </a:lvl9pPr>
          </a:lstStyle>
          <a:p/>
        </p:txBody>
      </p:sp>
      <p:sp>
        <p:nvSpPr>
          <p:cNvPr id="819" name="Google Shape;819;p11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20" name="Google Shape;820;p11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821" name="Shape 821"/>
        <p:cNvGrpSpPr/>
        <p:nvPr/>
      </p:nvGrpSpPr>
      <p:grpSpPr>
        <a:xfrm>
          <a:off x="0" y="0"/>
          <a:ext cx="0" cy="0"/>
          <a:chOff x="0" y="0"/>
          <a:chExt cx="0" cy="0"/>
        </a:xfrm>
      </p:grpSpPr>
      <p:pic>
        <p:nvPicPr>
          <p:cNvPr id="822" name="Google Shape;822;p112"/>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823" name="Google Shape;823;p112"/>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824" name="Google Shape;824;p112"/>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825" name="Google Shape;825;p112"/>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826" name="Google Shape;826;p11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27" name="Google Shape;827;p11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828" name="Google Shape;828;p112"/>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829" name="Shape 829"/>
        <p:cNvGrpSpPr/>
        <p:nvPr/>
      </p:nvGrpSpPr>
      <p:grpSpPr>
        <a:xfrm>
          <a:off x="0" y="0"/>
          <a:ext cx="0" cy="0"/>
          <a:chOff x="0" y="0"/>
          <a:chExt cx="0" cy="0"/>
        </a:xfrm>
      </p:grpSpPr>
      <p:pic>
        <p:nvPicPr>
          <p:cNvPr id="830" name="Google Shape;830;p113"/>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831" name="Google Shape;831;p113"/>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832" name="Google Shape;832;p113"/>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833" name="Google Shape;833;p113"/>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lt1"/>
                </a:solidFill>
                <a:latin typeface="Montserrat"/>
                <a:ea typeface="Montserrat"/>
                <a:cs typeface="Montserrat"/>
                <a:sym typeface="Montserrat"/>
              </a:defRPr>
            </a:lvl1pPr>
            <a:lvl2pPr lvl="1" rtl="0">
              <a:spcBef>
                <a:spcPts val="0"/>
              </a:spcBef>
              <a:spcAft>
                <a:spcPts val="0"/>
              </a:spcAft>
              <a:buNone/>
              <a:defRPr sz="1400">
                <a:solidFill>
                  <a:schemeClr val="lt1"/>
                </a:solidFill>
                <a:latin typeface="Montserrat"/>
                <a:ea typeface="Montserrat"/>
                <a:cs typeface="Montserrat"/>
                <a:sym typeface="Montserrat"/>
              </a:defRPr>
            </a:lvl2pPr>
            <a:lvl3pPr lvl="2" rtl="0">
              <a:spcBef>
                <a:spcPts val="0"/>
              </a:spcBef>
              <a:spcAft>
                <a:spcPts val="0"/>
              </a:spcAft>
              <a:buNone/>
              <a:defRPr sz="1400">
                <a:solidFill>
                  <a:schemeClr val="lt1"/>
                </a:solidFill>
                <a:latin typeface="Montserrat"/>
                <a:ea typeface="Montserrat"/>
                <a:cs typeface="Montserrat"/>
                <a:sym typeface="Montserrat"/>
              </a:defRPr>
            </a:lvl3pPr>
            <a:lvl4pPr lvl="3" rtl="0">
              <a:spcBef>
                <a:spcPts val="0"/>
              </a:spcBef>
              <a:spcAft>
                <a:spcPts val="0"/>
              </a:spcAft>
              <a:buNone/>
              <a:defRPr sz="1400">
                <a:solidFill>
                  <a:schemeClr val="lt1"/>
                </a:solidFill>
                <a:latin typeface="Montserrat"/>
                <a:ea typeface="Montserrat"/>
                <a:cs typeface="Montserrat"/>
                <a:sym typeface="Montserrat"/>
              </a:defRPr>
            </a:lvl4pPr>
            <a:lvl5pPr lvl="4" rtl="0">
              <a:spcBef>
                <a:spcPts val="0"/>
              </a:spcBef>
              <a:spcAft>
                <a:spcPts val="0"/>
              </a:spcAft>
              <a:buNone/>
              <a:defRPr sz="1400">
                <a:solidFill>
                  <a:schemeClr val="lt1"/>
                </a:solidFill>
                <a:latin typeface="Montserrat"/>
                <a:ea typeface="Montserrat"/>
                <a:cs typeface="Montserrat"/>
                <a:sym typeface="Montserrat"/>
              </a:defRPr>
            </a:lvl5pPr>
            <a:lvl6pPr lvl="5" rtl="0">
              <a:spcBef>
                <a:spcPts val="0"/>
              </a:spcBef>
              <a:spcAft>
                <a:spcPts val="0"/>
              </a:spcAft>
              <a:buNone/>
              <a:defRPr sz="1400">
                <a:solidFill>
                  <a:schemeClr val="lt1"/>
                </a:solidFill>
                <a:latin typeface="Montserrat"/>
                <a:ea typeface="Montserrat"/>
                <a:cs typeface="Montserrat"/>
                <a:sym typeface="Montserrat"/>
              </a:defRPr>
            </a:lvl6pPr>
            <a:lvl7pPr lvl="6" rtl="0">
              <a:spcBef>
                <a:spcPts val="0"/>
              </a:spcBef>
              <a:spcAft>
                <a:spcPts val="0"/>
              </a:spcAft>
              <a:buNone/>
              <a:defRPr sz="1400">
                <a:solidFill>
                  <a:schemeClr val="lt1"/>
                </a:solidFill>
                <a:latin typeface="Montserrat"/>
                <a:ea typeface="Montserrat"/>
                <a:cs typeface="Montserrat"/>
                <a:sym typeface="Montserrat"/>
              </a:defRPr>
            </a:lvl7pPr>
            <a:lvl8pPr lvl="7" rtl="0">
              <a:spcBef>
                <a:spcPts val="0"/>
              </a:spcBef>
              <a:spcAft>
                <a:spcPts val="0"/>
              </a:spcAft>
              <a:buNone/>
              <a:defRPr sz="1400">
                <a:solidFill>
                  <a:schemeClr val="lt1"/>
                </a:solidFill>
                <a:latin typeface="Montserrat"/>
                <a:ea typeface="Montserrat"/>
                <a:cs typeface="Montserrat"/>
                <a:sym typeface="Montserrat"/>
              </a:defRPr>
            </a:lvl8pPr>
            <a:lvl9pPr lvl="8" rtl="0">
              <a:spcBef>
                <a:spcPts val="0"/>
              </a:spcBef>
              <a:spcAft>
                <a:spcPts val="0"/>
              </a:spcAft>
              <a:buNone/>
              <a:defRPr sz="1400">
                <a:solidFill>
                  <a:schemeClr val="lt1"/>
                </a:solidFill>
                <a:latin typeface="Montserrat"/>
                <a:ea typeface="Montserrat"/>
                <a:cs typeface="Montserrat"/>
                <a:sym typeface="Montserrat"/>
              </a:defRPr>
            </a:lvl9pPr>
          </a:lstStyle>
          <a:p/>
        </p:txBody>
      </p:sp>
      <p:sp>
        <p:nvSpPr>
          <p:cNvPr id="834" name="Google Shape;834;p11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35" name="Google Shape;835;p11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836" name="Shape 836"/>
        <p:cNvGrpSpPr/>
        <p:nvPr/>
      </p:nvGrpSpPr>
      <p:grpSpPr>
        <a:xfrm>
          <a:off x="0" y="0"/>
          <a:ext cx="0" cy="0"/>
          <a:chOff x="0" y="0"/>
          <a:chExt cx="0" cy="0"/>
        </a:xfrm>
      </p:grpSpPr>
      <p:pic>
        <p:nvPicPr>
          <p:cNvPr id="837" name="Google Shape;837;p114"/>
          <p:cNvPicPr preferRelativeResize="0"/>
          <p:nvPr/>
        </p:nvPicPr>
        <p:blipFill rotWithShape="1">
          <a:blip r:embed="rId2">
            <a:alphaModFix/>
          </a:blip>
          <a:srcRect b="29" l="0" r="0" t="39"/>
          <a:stretch/>
        </p:blipFill>
        <p:spPr>
          <a:xfrm>
            <a:off x="6892243" y="2346254"/>
            <a:ext cx="2251759" cy="450991"/>
          </a:xfrm>
          <a:prstGeom prst="rect">
            <a:avLst/>
          </a:prstGeom>
          <a:noFill/>
          <a:ln>
            <a:noFill/>
          </a:ln>
        </p:spPr>
      </p:pic>
      <p:sp>
        <p:nvSpPr>
          <p:cNvPr id="838" name="Google Shape;838;p11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839" name="Google Shape;839;p11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840" name="Google Shape;840;p11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41" name="Google Shape;841;p11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842" name="Google Shape;842;p11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843" name="Shape 843"/>
        <p:cNvGrpSpPr/>
        <p:nvPr/>
      </p:nvGrpSpPr>
      <p:grpSpPr>
        <a:xfrm>
          <a:off x="0" y="0"/>
          <a:ext cx="0" cy="0"/>
          <a:chOff x="0" y="0"/>
          <a:chExt cx="0" cy="0"/>
        </a:xfrm>
      </p:grpSpPr>
      <p:pic>
        <p:nvPicPr>
          <p:cNvPr id="844" name="Google Shape;844;p115"/>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845" name="Google Shape;845;p11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846" name="Google Shape;846;p11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847" name="Google Shape;847;p11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48" name="Google Shape;848;p11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849" name="Google Shape;849;p11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850" name="Shape 850"/>
        <p:cNvGrpSpPr/>
        <p:nvPr/>
      </p:nvGrpSpPr>
      <p:grpSpPr>
        <a:xfrm>
          <a:off x="0" y="0"/>
          <a:ext cx="0" cy="0"/>
          <a:chOff x="0" y="0"/>
          <a:chExt cx="0" cy="0"/>
        </a:xfrm>
      </p:grpSpPr>
      <p:pic>
        <p:nvPicPr>
          <p:cNvPr id="851" name="Google Shape;851;p116"/>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852" name="Google Shape;852;p116"/>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853" name="Google Shape;853;p116"/>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854" name="Google Shape;854;p116"/>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pic>
        <p:nvPicPr>
          <p:cNvPr id="855" name="Google Shape;855;p11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856" name="Google Shape;856;p11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857" name="Shape 857"/>
        <p:cNvGrpSpPr/>
        <p:nvPr/>
      </p:nvGrpSpPr>
      <p:grpSpPr>
        <a:xfrm>
          <a:off x="0" y="0"/>
          <a:ext cx="0" cy="0"/>
          <a:chOff x="0" y="0"/>
          <a:chExt cx="0" cy="0"/>
        </a:xfrm>
      </p:grpSpPr>
      <p:pic>
        <p:nvPicPr>
          <p:cNvPr id="858" name="Google Shape;858;p117"/>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859" name="Google Shape;859;p117"/>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860" name="Google Shape;860;p117"/>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861" name="Google Shape;861;p117"/>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400">
                <a:solidFill>
                  <a:schemeClr val="accent1"/>
                </a:solidFill>
                <a:latin typeface="Montserrat"/>
                <a:ea typeface="Montserrat"/>
                <a:cs typeface="Montserrat"/>
                <a:sym typeface="Montserrat"/>
              </a:defRPr>
            </a:lvl1pPr>
            <a:lvl2pPr lvl="1" rtl="0">
              <a:spcBef>
                <a:spcPts val="0"/>
              </a:spcBef>
              <a:spcAft>
                <a:spcPts val="0"/>
              </a:spcAft>
              <a:buNone/>
              <a:defRPr sz="1400">
                <a:solidFill>
                  <a:schemeClr val="accent1"/>
                </a:solidFill>
                <a:latin typeface="Montserrat"/>
                <a:ea typeface="Montserrat"/>
                <a:cs typeface="Montserrat"/>
                <a:sym typeface="Montserrat"/>
              </a:defRPr>
            </a:lvl2pPr>
            <a:lvl3pPr lvl="2" rtl="0">
              <a:spcBef>
                <a:spcPts val="0"/>
              </a:spcBef>
              <a:spcAft>
                <a:spcPts val="0"/>
              </a:spcAft>
              <a:buNone/>
              <a:defRPr sz="1400">
                <a:solidFill>
                  <a:schemeClr val="accent1"/>
                </a:solidFill>
                <a:latin typeface="Montserrat"/>
                <a:ea typeface="Montserrat"/>
                <a:cs typeface="Montserrat"/>
                <a:sym typeface="Montserrat"/>
              </a:defRPr>
            </a:lvl3pPr>
            <a:lvl4pPr lvl="3" rtl="0">
              <a:spcBef>
                <a:spcPts val="0"/>
              </a:spcBef>
              <a:spcAft>
                <a:spcPts val="0"/>
              </a:spcAft>
              <a:buNone/>
              <a:defRPr sz="1400">
                <a:solidFill>
                  <a:schemeClr val="accent1"/>
                </a:solidFill>
                <a:latin typeface="Montserrat"/>
                <a:ea typeface="Montserrat"/>
                <a:cs typeface="Montserrat"/>
                <a:sym typeface="Montserrat"/>
              </a:defRPr>
            </a:lvl4pPr>
            <a:lvl5pPr lvl="4" rtl="0">
              <a:spcBef>
                <a:spcPts val="0"/>
              </a:spcBef>
              <a:spcAft>
                <a:spcPts val="0"/>
              </a:spcAft>
              <a:buNone/>
              <a:defRPr sz="1400">
                <a:solidFill>
                  <a:schemeClr val="accent1"/>
                </a:solidFill>
                <a:latin typeface="Montserrat"/>
                <a:ea typeface="Montserrat"/>
                <a:cs typeface="Montserrat"/>
                <a:sym typeface="Montserrat"/>
              </a:defRPr>
            </a:lvl5pPr>
            <a:lvl6pPr lvl="5" rtl="0">
              <a:spcBef>
                <a:spcPts val="0"/>
              </a:spcBef>
              <a:spcAft>
                <a:spcPts val="0"/>
              </a:spcAft>
              <a:buNone/>
              <a:defRPr sz="1400">
                <a:solidFill>
                  <a:schemeClr val="accent1"/>
                </a:solidFill>
                <a:latin typeface="Montserrat"/>
                <a:ea typeface="Montserrat"/>
                <a:cs typeface="Montserrat"/>
                <a:sym typeface="Montserrat"/>
              </a:defRPr>
            </a:lvl6pPr>
            <a:lvl7pPr lvl="6" rtl="0">
              <a:spcBef>
                <a:spcPts val="0"/>
              </a:spcBef>
              <a:spcAft>
                <a:spcPts val="0"/>
              </a:spcAft>
              <a:buNone/>
              <a:defRPr sz="1400">
                <a:solidFill>
                  <a:schemeClr val="accent1"/>
                </a:solidFill>
                <a:latin typeface="Montserrat"/>
                <a:ea typeface="Montserrat"/>
                <a:cs typeface="Montserrat"/>
                <a:sym typeface="Montserrat"/>
              </a:defRPr>
            </a:lvl7pPr>
            <a:lvl8pPr lvl="7" rtl="0">
              <a:spcBef>
                <a:spcPts val="0"/>
              </a:spcBef>
              <a:spcAft>
                <a:spcPts val="0"/>
              </a:spcAft>
              <a:buNone/>
              <a:defRPr sz="1400">
                <a:solidFill>
                  <a:schemeClr val="accent1"/>
                </a:solidFill>
                <a:latin typeface="Montserrat"/>
                <a:ea typeface="Montserrat"/>
                <a:cs typeface="Montserrat"/>
                <a:sym typeface="Montserrat"/>
              </a:defRPr>
            </a:lvl8pPr>
            <a:lvl9pPr lvl="8" rtl="0">
              <a:spcBef>
                <a:spcPts val="0"/>
              </a:spcBef>
              <a:spcAft>
                <a:spcPts val="0"/>
              </a:spcAft>
              <a:buNone/>
              <a:defRPr sz="1400">
                <a:solidFill>
                  <a:schemeClr val="accent1"/>
                </a:solidFill>
                <a:latin typeface="Montserrat"/>
                <a:ea typeface="Montserrat"/>
                <a:cs typeface="Montserrat"/>
                <a:sym typeface="Montserrat"/>
              </a:defRPr>
            </a:lvl9pPr>
          </a:lstStyle>
          <a:p/>
        </p:txBody>
      </p:sp>
      <p:sp>
        <p:nvSpPr>
          <p:cNvPr id="862" name="Google Shape;862;p11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63" name="Google Shape;863;p11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864" name="Shape 864"/>
        <p:cNvGrpSpPr/>
        <p:nvPr/>
      </p:nvGrpSpPr>
      <p:grpSpPr>
        <a:xfrm>
          <a:off x="0" y="0"/>
          <a:ext cx="0" cy="0"/>
          <a:chOff x="0" y="0"/>
          <a:chExt cx="0" cy="0"/>
        </a:xfrm>
      </p:grpSpPr>
      <p:pic>
        <p:nvPicPr>
          <p:cNvPr id="865" name="Google Shape;865;p118"/>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866" name="Google Shape;866;p118"/>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sz="1400">
                <a:solidFill>
                  <a:schemeClr val="lt1"/>
                </a:solidFill>
                <a:latin typeface="Montserrat"/>
                <a:ea typeface="Montserrat"/>
                <a:cs typeface="Montserrat"/>
                <a:sym typeface="Montserrat"/>
              </a:defRPr>
            </a:lvl9pPr>
          </a:lstStyle>
          <a:p/>
        </p:txBody>
      </p:sp>
      <p:sp>
        <p:nvSpPr>
          <p:cNvPr id="867" name="Google Shape;867;p118"/>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868" name="Google Shape;868;p11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869" name="Google Shape;869;p11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870" name="Shape 870"/>
        <p:cNvGrpSpPr/>
        <p:nvPr/>
      </p:nvGrpSpPr>
      <p:grpSpPr>
        <a:xfrm>
          <a:off x="0" y="0"/>
          <a:ext cx="0" cy="0"/>
          <a:chOff x="0" y="0"/>
          <a:chExt cx="0" cy="0"/>
        </a:xfrm>
      </p:grpSpPr>
      <p:pic>
        <p:nvPicPr>
          <p:cNvPr id="871" name="Google Shape;871;p119"/>
          <p:cNvPicPr preferRelativeResize="0"/>
          <p:nvPr/>
        </p:nvPicPr>
        <p:blipFill rotWithShape="1">
          <a:blip r:embed="rId2">
            <a:alphaModFix/>
          </a:blip>
          <a:srcRect b="0" l="0" r="43515" t="0"/>
          <a:stretch/>
        </p:blipFill>
        <p:spPr>
          <a:xfrm rot="10800000">
            <a:off x="0" y="0"/>
            <a:ext cx="3340826" cy="5143501"/>
          </a:xfrm>
          <a:prstGeom prst="rect">
            <a:avLst/>
          </a:prstGeom>
          <a:noFill/>
          <a:ln>
            <a:noFill/>
          </a:ln>
        </p:spPr>
      </p:pic>
      <p:sp>
        <p:nvSpPr>
          <p:cNvPr id="872" name="Google Shape;872;p119"/>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873" name="Google Shape;873;p11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874" name="Google Shape;874;p11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875" name="Shape 875"/>
        <p:cNvGrpSpPr/>
        <p:nvPr/>
      </p:nvGrpSpPr>
      <p:grpSpPr>
        <a:xfrm>
          <a:off x="0" y="0"/>
          <a:ext cx="0" cy="0"/>
          <a:chOff x="0" y="0"/>
          <a:chExt cx="0" cy="0"/>
        </a:xfrm>
      </p:grpSpPr>
      <p:pic>
        <p:nvPicPr>
          <p:cNvPr id="876" name="Google Shape;876;p120"/>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877" name="Google Shape;877;p120"/>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878" name="Google Shape;878;p120"/>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879" name="Google Shape;879;p12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80" name="Google Shape;880;p12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881" name="Shape 881"/>
        <p:cNvGrpSpPr/>
        <p:nvPr/>
      </p:nvGrpSpPr>
      <p:grpSpPr>
        <a:xfrm>
          <a:off x="0" y="0"/>
          <a:ext cx="0" cy="0"/>
          <a:chOff x="0" y="0"/>
          <a:chExt cx="0" cy="0"/>
        </a:xfrm>
      </p:grpSpPr>
      <p:pic>
        <p:nvPicPr>
          <p:cNvPr id="882" name="Google Shape;882;p121"/>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883" name="Google Shape;883;p121"/>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884" name="Google Shape;884;p12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85" name="Google Shape;885;p12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886" name="Shape 886"/>
        <p:cNvGrpSpPr/>
        <p:nvPr/>
      </p:nvGrpSpPr>
      <p:grpSpPr>
        <a:xfrm>
          <a:off x="0" y="0"/>
          <a:ext cx="0" cy="0"/>
          <a:chOff x="0" y="0"/>
          <a:chExt cx="0" cy="0"/>
        </a:xfrm>
      </p:grpSpPr>
      <p:pic>
        <p:nvPicPr>
          <p:cNvPr id="887" name="Google Shape;887;p122"/>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888" name="Google Shape;888;p122"/>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889" name="Google Shape;889;p12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90" name="Google Shape;890;p12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52" name="Google Shape;52;p13"/>
          <p:cNvSpPr txBox="1"/>
          <p:nvPr>
            <p:ph idx="1" type="body"/>
          </p:nvPr>
        </p:nvSpPr>
        <p:spPr>
          <a:xfrm>
            <a:off x="8617750" y="4751426"/>
            <a:ext cx="308700" cy="229800"/>
          </a:xfrm>
          <a:prstGeom prst="rect">
            <a:avLst/>
          </a:prstGeom>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1600"/>
              </a:spcBef>
              <a:spcAft>
                <a:spcPts val="0"/>
              </a:spcAft>
              <a:buClr>
                <a:schemeClr val="accent1"/>
              </a:buClr>
              <a:buSzPts val="1000"/>
              <a:buChar char="○"/>
              <a:defRPr b="1" sz="1000">
                <a:solidFill>
                  <a:schemeClr val="accent1"/>
                </a:solidFill>
              </a:defRPr>
            </a:lvl2pPr>
            <a:lvl3pPr indent="-292100" lvl="2" marL="1371600" rtl="0">
              <a:spcBef>
                <a:spcPts val="1600"/>
              </a:spcBef>
              <a:spcAft>
                <a:spcPts val="0"/>
              </a:spcAft>
              <a:buClr>
                <a:schemeClr val="accent1"/>
              </a:buClr>
              <a:buSzPts val="1000"/>
              <a:buChar char="■"/>
              <a:defRPr b="1" sz="1000">
                <a:solidFill>
                  <a:schemeClr val="accent1"/>
                </a:solidFill>
              </a:defRPr>
            </a:lvl3pPr>
            <a:lvl4pPr indent="-292100" lvl="3" marL="1828800" rtl="0">
              <a:spcBef>
                <a:spcPts val="1600"/>
              </a:spcBef>
              <a:spcAft>
                <a:spcPts val="0"/>
              </a:spcAft>
              <a:buClr>
                <a:schemeClr val="accent1"/>
              </a:buClr>
              <a:buSzPts val="1000"/>
              <a:buChar char="●"/>
              <a:defRPr b="1" sz="1000">
                <a:solidFill>
                  <a:schemeClr val="accent1"/>
                </a:solidFill>
              </a:defRPr>
            </a:lvl4pPr>
            <a:lvl5pPr indent="-292100" lvl="4" marL="2286000" rtl="0">
              <a:spcBef>
                <a:spcPts val="1600"/>
              </a:spcBef>
              <a:spcAft>
                <a:spcPts val="0"/>
              </a:spcAft>
              <a:buClr>
                <a:schemeClr val="accent1"/>
              </a:buClr>
              <a:buSzPts val="1000"/>
              <a:buChar char="○"/>
              <a:defRPr b="1" sz="1000">
                <a:solidFill>
                  <a:schemeClr val="accent1"/>
                </a:solidFill>
              </a:defRPr>
            </a:lvl5pPr>
            <a:lvl6pPr indent="-292100" lvl="5" marL="2743200" rtl="0">
              <a:spcBef>
                <a:spcPts val="1600"/>
              </a:spcBef>
              <a:spcAft>
                <a:spcPts val="0"/>
              </a:spcAft>
              <a:buClr>
                <a:schemeClr val="accent1"/>
              </a:buClr>
              <a:buSzPts val="1000"/>
              <a:buChar char="■"/>
              <a:defRPr b="1" sz="1000">
                <a:solidFill>
                  <a:schemeClr val="accent1"/>
                </a:solidFill>
              </a:defRPr>
            </a:lvl6pPr>
            <a:lvl7pPr indent="-292100" lvl="6" marL="3200400" rtl="0">
              <a:spcBef>
                <a:spcPts val="1600"/>
              </a:spcBef>
              <a:spcAft>
                <a:spcPts val="0"/>
              </a:spcAft>
              <a:buClr>
                <a:schemeClr val="accent1"/>
              </a:buClr>
              <a:buSzPts val="1000"/>
              <a:buChar char="●"/>
              <a:defRPr b="1" sz="1000">
                <a:solidFill>
                  <a:schemeClr val="accent1"/>
                </a:solidFill>
              </a:defRPr>
            </a:lvl7pPr>
            <a:lvl8pPr indent="-292100" lvl="7" marL="3657600" rtl="0">
              <a:spcBef>
                <a:spcPts val="1600"/>
              </a:spcBef>
              <a:spcAft>
                <a:spcPts val="0"/>
              </a:spcAft>
              <a:buClr>
                <a:schemeClr val="accent1"/>
              </a:buClr>
              <a:buSzPts val="1000"/>
              <a:buChar char="○"/>
              <a:defRPr b="1" sz="1000">
                <a:solidFill>
                  <a:schemeClr val="accent1"/>
                </a:solidFill>
              </a:defRPr>
            </a:lvl8pPr>
            <a:lvl9pPr indent="-292100" lvl="8" marL="4114800" rtl="0">
              <a:spcBef>
                <a:spcPts val="1600"/>
              </a:spcBef>
              <a:spcAft>
                <a:spcPts val="1600"/>
              </a:spcAft>
              <a:buClr>
                <a:schemeClr val="accent1"/>
              </a:buClr>
              <a:buSzPts val="1000"/>
              <a:buChar char="■"/>
              <a:defRPr b="1" sz="1000">
                <a:solidFill>
                  <a:schemeClr val="accent1"/>
                </a:solidFill>
              </a:defRPr>
            </a:lvl9pPr>
          </a:lstStyle>
          <a:p/>
        </p:txBody>
      </p:sp>
      <p:sp>
        <p:nvSpPr>
          <p:cNvPr id="53" name="Google Shape;53;p13"/>
          <p:cNvSpPr txBox="1"/>
          <p:nvPr>
            <p:ph type="title"/>
          </p:nvPr>
        </p:nvSpPr>
        <p:spPr>
          <a:xfrm>
            <a:off x="768200" y="1435450"/>
            <a:ext cx="3019500" cy="2252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54" name="Google Shape;54;p13"/>
          <p:cNvSpPr txBox="1"/>
          <p:nvPr>
            <p:ph idx="2" type="body"/>
          </p:nvPr>
        </p:nvSpPr>
        <p:spPr>
          <a:xfrm>
            <a:off x="5363250" y="1435450"/>
            <a:ext cx="2942700" cy="2252700"/>
          </a:xfrm>
          <a:prstGeom prst="rect">
            <a:avLst/>
          </a:prstGeom>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160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160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160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160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160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160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160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1600"/>
              </a:spcBef>
              <a:spcAft>
                <a:spcPts val="160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55" name="Google Shape;55;p13"/>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56" name="Google Shape;56;p13"/>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891" name="Shape 891"/>
        <p:cNvGrpSpPr/>
        <p:nvPr/>
      </p:nvGrpSpPr>
      <p:grpSpPr>
        <a:xfrm>
          <a:off x="0" y="0"/>
          <a:ext cx="0" cy="0"/>
          <a:chOff x="0" y="0"/>
          <a:chExt cx="0" cy="0"/>
        </a:xfrm>
      </p:grpSpPr>
      <p:pic>
        <p:nvPicPr>
          <p:cNvPr id="892" name="Google Shape;892;p123"/>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893" name="Google Shape;893;p123"/>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894" name="Google Shape;894;p123"/>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895" name="Google Shape;895;p12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896" name="Google Shape;896;p12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897" name="Shape 897"/>
        <p:cNvGrpSpPr/>
        <p:nvPr/>
      </p:nvGrpSpPr>
      <p:grpSpPr>
        <a:xfrm>
          <a:off x="0" y="0"/>
          <a:ext cx="0" cy="0"/>
          <a:chOff x="0" y="0"/>
          <a:chExt cx="0" cy="0"/>
        </a:xfrm>
      </p:grpSpPr>
      <p:pic>
        <p:nvPicPr>
          <p:cNvPr id="898" name="Google Shape;898;p124"/>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899" name="Google Shape;899;p124"/>
          <p:cNvPicPr preferRelativeResize="0"/>
          <p:nvPr/>
        </p:nvPicPr>
        <p:blipFill>
          <a:blip r:embed="rId3">
            <a:alphaModFix/>
          </a:blip>
          <a:stretch>
            <a:fillRect/>
          </a:stretch>
        </p:blipFill>
        <p:spPr>
          <a:xfrm>
            <a:off x="0" y="-1"/>
            <a:ext cx="8369900" cy="5143501"/>
          </a:xfrm>
          <a:prstGeom prst="rect">
            <a:avLst/>
          </a:prstGeom>
          <a:noFill/>
          <a:ln>
            <a:noFill/>
          </a:ln>
        </p:spPr>
      </p:pic>
      <p:sp>
        <p:nvSpPr>
          <p:cNvPr id="900" name="Google Shape;900;p124"/>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901" name="Google Shape;901;p124"/>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902" name="Google Shape;902;p12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03" name="Google Shape;903;p124"/>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904" name="Shape 904"/>
        <p:cNvGrpSpPr/>
        <p:nvPr/>
      </p:nvGrpSpPr>
      <p:grpSpPr>
        <a:xfrm>
          <a:off x="0" y="0"/>
          <a:ext cx="0" cy="0"/>
          <a:chOff x="0" y="0"/>
          <a:chExt cx="0" cy="0"/>
        </a:xfrm>
      </p:grpSpPr>
      <p:pic>
        <p:nvPicPr>
          <p:cNvPr id="905" name="Google Shape;905;p125"/>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906" name="Google Shape;906;p125"/>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907" name="Google Shape;907;p125"/>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908" name="Google Shape;908;p12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09" name="Google Shape;909;p125"/>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910" name="Shape 910"/>
        <p:cNvGrpSpPr/>
        <p:nvPr/>
      </p:nvGrpSpPr>
      <p:grpSpPr>
        <a:xfrm>
          <a:off x="0" y="0"/>
          <a:ext cx="0" cy="0"/>
          <a:chOff x="0" y="0"/>
          <a:chExt cx="0" cy="0"/>
        </a:xfrm>
      </p:grpSpPr>
      <p:pic>
        <p:nvPicPr>
          <p:cNvPr id="911" name="Google Shape;911;p126"/>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912" name="Google Shape;912;p126"/>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913" name="Google Shape;913;p12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914" name="Google Shape;914;p12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15" name="Google Shape;915;p126"/>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916" name="Shape 916"/>
        <p:cNvGrpSpPr/>
        <p:nvPr/>
      </p:nvGrpSpPr>
      <p:grpSpPr>
        <a:xfrm>
          <a:off x="0" y="0"/>
          <a:ext cx="0" cy="0"/>
          <a:chOff x="0" y="0"/>
          <a:chExt cx="0" cy="0"/>
        </a:xfrm>
      </p:grpSpPr>
      <p:pic>
        <p:nvPicPr>
          <p:cNvPr id="917" name="Google Shape;917;p127"/>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918" name="Google Shape;918;p127"/>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919" name="Google Shape;919;p127"/>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920" name="Google Shape;920;p127"/>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400">
                <a:solidFill>
                  <a:schemeClr val="accent1"/>
                </a:solidFill>
                <a:latin typeface="Montserrat"/>
                <a:ea typeface="Montserrat"/>
                <a:cs typeface="Montserrat"/>
                <a:sym typeface="Montserrat"/>
              </a:defRPr>
            </a:lvl1pPr>
            <a:lvl2pPr lvl="1" rtl="0">
              <a:spcBef>
                <a:spcPts val="0"/>
              </a:spcBef>
              <a:spcAft>
                <a:spcPts val="0"/>
              </a:spcAft>
              <a:buNone/>
              <a:defRPr b="1" sz="1400">
                <a:solidFill>
                  <a:schemeClr val="accent1"/>
                </a:solidFill>
                <a:latin typeface="Montserrat"/>
                <a:ea typeface="Montserrat"/>
                <a:cs typeface="Montserrat"/>
                <a:sym typeface="Montserrat"/>
              </a:defRPr>
            </a:lvl2pPr>
            <a:lvl3pPr lvl="2" rtl="0">
              <a:spcBef>
                <a:spcPts val="0"/>
              </a:spcBef>
              <a:spcAft>
                <a:spcPts val="0"/>
              </a:spcAft>
              <a:buNone/>
              <a:defRPr b="1" sz="1400">
                <a:solidFill>
                  <a:schemeClr val="accent1"/>
                </a:solidFill>
                <a:latin typeface="Montserrat"/>
                <a:ea typeface="Montserrat"/>
                <a:cs typeface="Montserrat"/>
                <a:sym typeface="Montserrat"/>
              </a:defRPr>
            </a:lvl3pPr>
            <a:lvl4pPr lvl="3" rtl="0">
              <a:spcBef>
                <a:spcPts val="0"/>
              </a:spcBef>
              <a:spcAft>
                <a:spcPts val="0"/>
              </a:spcAft>
              <a:buNone/>
              <a:defRPr b="1" sz="1400">
                <a:solidFill>
                  <a:schemeClr val="accent1"/>
                </a:solidFill>
                <a:latin typeface="Montserrat"/>
                <a:ea typeface="Montserrat"/>
                <a:cs typeface="Montserrat"/>
                <a:sym typeface="Montserrat"/>
              </a:defRPr>
            </a:lvl4pPr>
            <a:lvl5pPr lvl="4" rtl="0">
              <a:spcBef>
                <a:spcPts val="0"/>
              </a:spcBef>
              <a:spcAft>
                <a:spcPts val="0"/>
              </a:spcAft>
              <a:buNone/>
              <a:defRPr b="1" sz="1400">
                <a:solidFill>
                  <a:schemeClr val="accent1"/>
                </a:solidFill>
                <a:latin typeface="Montserrat"/>
                <a:ea typeface="Montserrat"/>
                <a:cs typeface="Montserrat"/>
                <a:sym typeface="Montserrat"/>
              </a:defRPr>
            </a:lvl5pPr>
            <a:lvl6pPr lvl="5" rtl="0">
              <a:spcBef>
                <a:spcPts val="0"/>
              </a:spcBef>
              <a:spcAft>
                <a:spcPts val="0"/>
              </a:spcAft>
              <a:buNone/>
              <a:defRPr b="1" sz="1400">
                <a:solidFill>
                  <a:schemeClr val="accent1"/>
                </a:solidFill>
                <a:latin typeface="Montserrat"/>
                <a:ea typeface="Montserrat"/>
                <a:cs typeface="Montserrat"/>
                <a:sym typeface="Montserrat"/>
              </a:defRPr>
            </a:lvl6pPr>
            <a:lvl7pPr lvl="6" rtl="0">
              <a:spcBef>
                <a:spcPts val="0"/>
              </a:spcBef>
              <a:spcAft>
                <a:spcPts val="0"/>
              </a:spcAft>
              <a:buNone/>
              <a:defRPr b="1" sz="1400">
                <a:solidFill>
                  <a:schemeClr val="accent1"/>
                </a:solidFill>
                <a:latin typeface="Montserrat"/>
                <a:ea typeface="Montserrat"/>
                <a:cs typeface="Montserrat"/>
                <a:sym typeface="Montserrat"/>
              </a:defRPr>
            </a:lvl7pPr>
            <a:lvl8pPr lvl="7" rtl="0">
              <a:spcBef>
                <a:spcPts val="0"/>
              </a:spcBef>
              <a:spcAft>
                <a:spcPts val="0"/>
              </a:spcAft>
              <a:buNone/>
              <a:defRPr b="1" sz="1400">
                <a:solidFill>
                  <a:schemeClr val="accent1"/>
                </a:solidFill>
                <a:latin typeface="Montserrat"/>
                <a:ea typeface="Montserrat"/>
                <a:cs typeface="Montserrat"/>
                <a:sym typeface="Montserrat"/>
              </a:defRPr>
            </a:lvl8pPr>
            <a:lvl9pPr lvl="8" rtl="0">
              <a:spcBef>
                <a:spcPts val="0"/>
              </a:spcBef>
              <a:spcAft>
                <a:spcPts val="0"/>
              </a:spcAft>
              <a:buNone/>
              <a:defRPr b="1" sz="1400">
                <a:solidFill>
                  <a:schemeClr val="accent1"/>
                </a:solidFill>
                <a:latin typeface="Montserrat"/>
                <a:ea typeface="Montserrat"/>
                <a:cs typeface="Montserrat"/>
                <a:sym typeface="Montserrat"/>
              </a:defRPr>
            </a:lvl9pPr>
          </a:lstStyle>
          <a:p/>
        </p:txBody>
      </p:sp>
      <p:sp>
        <p:nvSpPr>
          <p:cNvPr id="921" name="Google Shape;921;p127"/>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922" name="Google Shape;922;p12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23" name="Google Shape;923;p127"/>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924" name="Google Shape;924;p127"/>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925" name="Shape 925"/>
        <p:cNvGrpSpPr/>
        <p:nvPr/>
      </p:nvGrpSpPr>
      <p:grpSpPr>
        <a:xfrm>
          <a:off x="0" y="0"/>
          <a:ext cx="0" cy="0"/>
          <a:chOff x="0" y="0"/>
          <a:chExt cx="0" cy="0"/>
        </a:xfrm>
      </p:grpSpPr>
      <p:sp>
        <p:nvSpPr>
          <p:cNvPr id="926" name="Google Shape;926;p128"/>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927" name="Google Shape;927;p128"/>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928" name="Google Shape;928;p12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29" name="Google Shape;929;p12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930" name="Shape 930"/>
        <p:cNvGrpSpPr/>
        <p:nvPr/>
      </p:nvGrpSpPr>
      <p:grpSpPr>
        <a:xfrm>
          <a:off x="0" y="0"/>
          <a:ext cx="0" cy="0"/>
          <a:chOff x="0" y="0"/>
          <a:chExt cx="0" cy="0"/>
        </a:xfrm>
      </p:grpSpPr>
      <p:sp>
        <p:nvSpPr>
          <p:cNvPr id="931" name="Google Shape;931;p129"/>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932" name="Google Shape;932;p12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33" name="Google Shape;933;p12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934" name="Shape 934"/>
        <p:cNvGrpSpPr/>
        <p:nvPr/>
      </p:nvGrpSpPr>
      <p:grpSpPr>
        <a:xfrm>
          <a:off x="0" y="0"/>
          <a:ext cx="0" cy="0"/>
          <a:chOff x="0" y="0"/>
          <a:chExt cx="0" cy="0"/>
        </a:xfrm>
      </p:grpSpPr>
      <p:pic>
        <p:nvPicPr>
          <p:cNvPr id="935" name="Google Shape;935;p130"/>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936" name="Google Shape;936;p130"/>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937" name="Google Shape;937;p130"/>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938" name="Google Shape;938;p130"/>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939" name="Google Shape;939;p130"/>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940" name="Google Shape;940;p13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941" name="Shape 941"/>
        <p:cNvGrpSpPr/>
        <p:nvPr/>
      </p:nvGrpSpPr>
      <p:grpSpPr>
        <a:xfrm>
          <a:off x="0" y="0"/>
          <a:ext cx="0" cy="0"/>
          <a:chOff x="0" y="0"/>
          <a:chExt cx="0" cy="0"/>
        </a:xfrm>
      </p:grpSpPr>
      <p:sp>
        <p:nvSpPr>
          <p:cNvPr id="942" name="Google Shape;942;p131"/>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943" name="Google Shape;943;p13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44" name="Google Shape;944;p13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945" name="Shape 945"/>
        <p:cNvGrpSpPr/>
        <p:nvPr/>
      </p:nvGrpSpPr>
      <p:grpSpPr>
        <a:xfrm>
          <a:off x="0" y="0"/>
          <a:ext cx="0" cy="0"/>
          <a:chOff x="0" y="0"/>
          <a:chExt cx="0" cy="0"/>
        </a:xfrm>
      </p:grpSpPr>
      <p:pic>
        <p:nvPicPr>
          <p:cNvPr id="946" name="Google Shape;946;p132"/>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947" name="Google Shape;947;p132"/>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sz="1400">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sz="1400">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sz="1400">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sz="1400">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sz="1400">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sz="1400">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sz="1400">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sz="1400">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sz="1400">
                <a:solidFill>
                  <a:schemeClr val="dk2"/>
                </a:solidFill>
                <a:latin typeface="Montserrat"/>
                <a:ea typeface="Montserrat"/>
                <a:cs typeface="Montserrat"/>
                <a:sym typeface="Montserrat"/>
              </a:defRPr>
            </a:lvl9pPr>
          </a:lstStyle>
          <a:p/>
        </p:txBody>
      </p:sp>
      <p:sp>
        <p:nvSpPr>
          <p:cNvPr id="948" name="Google Shape;948;p132"/>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949" name="Google Shape;949;p13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50" name="Google Shape;950;p13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57" name="Shape 57"/>
        <p:cNvGrpSpPr/>
        <p:nvPr/>
      </p:nvGrpSpPr>
      <p:grpSpPr>
        <a:xfrm>
          <a:off x="0" y="0"/>
          <a:ext cx="0" cy="0"/>
          <a:chOff x="0" y="0"/>
          <a:chExt cx="0" cy="0"/>
        </a:xfrm>
      </p:grpSpPr>
      <p:sp>
        <p:nvSpPr>
          <p:cNvPr id="58" name="Google Shape;58;p14"/>
          <p:cNvSpPr txBox="1"/>
          <p:nvPr>
            <p:ph type="title"/>
          </p:nvPr>
        </p:nvSpPr>
        <p:spPr>
          <a:xfrm>
            <a:off x="468314" y="0"/>
            <a:ext cx="8207400" cy="4842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2"/>
              </a:buClr>
              <a:buSzPts val="11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9pPr>
          </a:lstStyle>
          <a:p/>
        </p:txBody>
      </p:sp>
      <p:sp>
        <p:nvSpPr>
          <p:cNvPr id="59" name="Google Shape;59;p14"/>
          <p:cNvSpPr txBox="1"/>
          <p:nvPr>
            <p:ph idx="10" type="dt"/>
          </p:nvPr>
        </p:nvSpPr>
        <p:spPr>
          <a:xfrm>
            <a:off x="0" y="4840003"/>
            <a:ext cx="468300" cy="3036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9pPr>
          </a:lstStyle>
          <a:p/>
        </p:txBody>
      </p:sp>
      <p:sp>
        <p:nvSpPr>
          <p:cNvPr id="60" name="Google Shape;60;p14"/>
          <p:cNvSpPr txBox="1"/>
          <p:nvPr>
            <p:ph idx="12" type="sldNum"/>
          </p:nvPr>
        </p:nvSpPr>
        <p:spPr>
          <a:xfrm>
            <a:off x="468312" y="4839891"/>
            <a:ext cx="647400" cy="303600"/>
          </a:xfrm>
          <a:prstGeom prst="rect">
            <a:avLst/>
          </a:prstGeom>
          <a:noFill/>
          <a:ln>
            <a:noFill/>
          </a:ln>
        </p:spPr>
        <p:txBody>
          <a:bodyPr anchorCtr="0" anchor="t" bIns="0" lIns="0" spcFirstLastPara="1" rIns="0" wrap="square" tIns="35100">
            <a:noAutofit/>
          </a:bodyPr>
          <a:lstStyle>
            <a:lvl1pPr indent="0" lvl="0"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61" name="Google Shape;61;p14"/>
          <p:cNvSpPr txBox="1"/>
          <p:nvPr>
            <p:ph idx="11" type="ftr"/>
          </p:nvPr>
        </p:nvSpPr>
        <p:spPr>
          <a:xfrm>
            <a:off x="1151620" y="4840001"/>
            <a:ext cx="6876300" cy="3036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9pPr>
          </a:lstStyle>
          <a:p/>
        </p:txBody>
      </p:sp>
      <p:sp>
        <p:nvSpPr>
          <p:cNvPr id="62" name="Google Shape;62;p14"/>
          <p:cNvSpPr txBox="1"/>
          <p:nvPr>
            <p:ph idx="1" type="body"/>
          </p:nvPr>
        </p:nvSpPr>
        <p:spPr>
          <a:xfrm>
            <a:off x="468314" y="484187"/>
            <a:ext cx="8207400" cy="466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2"/>
              </a:buClr>
              <a:buSzPts val="900"/>
              <a:buFont typeface="Arial"/>
              <a:buNone/>
              <a:defRPr b="0" i="0" sz="1400" u="none" cap="none" strike="noStrike">
                <a:solidFill>
                  <a:schemeClr val="dk1"/>
                </a:solidFill>
                <a:latin typeface="Verdana"/>
                <a:ea typeface="Verdana"/>
                <a:cs typeface="Verdana"/>
                <a:sym typeface="Verdana"/>
              </a:defRPr>
            </a:lvl1pPr>
            <a:lvl2pPr indent="-285750" lvl="1" marL="9144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63" name="Google Shape;63;p14"/>
          <p:cNvSpPr txBox="1"/>
          <p:nvPr>
            <p:ph idx="2" type="body"/>
          </p:nvPr>
        </p:nvSpPr>
        <p:spPr>
          <a:xfrm>
            <a:off x="468313" y="987425"/>
            <a:ext cx="8207400" cy="37083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1pPr>
            <a:lvl2pPr indent="-285750" lvl="1" marL="9144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951" name="Shape 951"/>
        <p:cNvGrpSpPr/>
        <p:nvPr/>
      </p:nvGrpSpPr>
      <p:grpSpPr>
        <a:xfrm>
          <a:off x="0" y="0"/>
          <a:ext cx="0" cy="0"/>
          <a:chOff x="0" y="0"/>
          <a:chExt cx="0" cy="0"/>
        </a:xfrm>
      </p:grpSpPr>
      <p:sp>
        <p:nvSpPr>
          <p:cNvPr id="952" name="Google Shape;952;p133"/>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sz="1400">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sz="1400">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sz="1400">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sz="1400">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sz="1400">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sz="1400">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sz="1400">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sz="1400">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sz="1400">
                <a:solidFill>
                  <a:srgbClr val="F4C453"/>
                </a:solidFill>
                <a:latin typeface="Montserrat"/>
                <a:ea typeface="Montserrat"/>
                <a:cs typeface="Montserrat"/>
                <a:sym typeface="Montserrat"/>
              </a:defRPr>
            </a:lvl9pPr>
          </a:lstStyle>
          <a:p/>
        </p:txBody>
      </p:sp>
      <p:sp>
        <p:nvSpPr>
          <p:cNvPr id="953" name="Google Shape;953;p133"/>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954" name="Google Shape;954;p13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55" name="Google Shape;955;p13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956" name="Shape 956"/>
        <p:cNvGrpSpPr/>
        <p:nvPr/>
      </p:nvGrpSpPr>
      <p:grpSpPr>
        <a:xfrm>
          <a:off x="0" y="0"/>
          <a:ext cx="0" cy="0"/>
          <a:chOff x="0" y="0"/>
          <a:chExt cx="0" cy="0"/>
        </a:xfrm>
      </p:grpSpPr>
      <p:cxnSp>
        <p:nvCxnSpPr>
          <p:cNvPr id="957" name="Google Shape;957;p134"/>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58" name="Google Shape;958;p134"/>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59" name="Google Shape;959;p134"/>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134"/>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961" name="Google Shape;961;p134"/>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62" name="Google Shape;962;p134"/>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63" name="Google Shape;963;p134"/>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964" name="Google Shape;964;p134"/>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965" name="Google Shape;965;p134"/>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4"/>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4"/>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4"/>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4"/>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4"/>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971" name="Google Shape;971;p13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72" name="Google Shape;972;p13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973" name="Shape 973"/>
        <p:cNvGrpSpPr/>
        <p:nvPr/>
      </p:nvGrpSpPr>
      <p:grpSpPr>
        <a:xfrm>
          <a:off x="0" y="0"/>
          <a:ext cx="0" cy="0"/>
          <a:chOff x="0" y="0"/>
          <a:chExt cx="0" cy="0"/>
        </a:xfrm>
      </p:grpSpPr>
      <p:cxnSp>
        <p:nvCxnSpPr>
          <p:cNvPr id="974" name="Google Shape;974;p135"/>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75" name="Google Shape;975;p135"/>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135"/>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p135"/>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978" name="Google Shape;978;p135"/>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79" name="Google Shape;979;p135"/>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980" name="Google Shape;980;p135"/>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981" name="Google Shape;981;p135"/>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5"/>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5"/>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5"/>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5"/>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5"/>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987" name="Google Shape;987;p13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88" name="Google Shape;988;p13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989" name="Shape 989"/>
        <p:cNvGrpSpPr/>
        <p:nvPr/>
      </p:nvGrpSpPr>
      <p:grpSpPr>
        <a:xfrm>
          <a:off x="0" y="0"/>
          <a:ext cx="0" cy="0"/>
          <a:chOff x="0" y="0"/>
          <a:chExt cx="0" cy="0"/>
        </a:xfrm>
      </p:grpSpPr>
      <p:pic>
        <p:nvPicPr>
          <p:cNvPr id="990" name="Google Shape;990;p136"/>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991" name="Google Shape;991;p136"/>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9pPr>
          </a:lstStyle>
          <a:p/>
        </p:txBody>
      </p:sp>
      <p:sp>
        <p:nvSpPr>
          <p:cNvPr id="992" name="Google Shape;992;p136"/>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993" name="Google Shape;993;p13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994" name="Google Shape;994;p13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995" name="Shape 995"/>
        <p:cNvGrpSpPr/>
        <p:nvPr/>
      </p:nvGrpSpPr>
      <p:grpSpPr>
        <a:xfrm>
          <a:off x="0" y="0"/>
          <a:ext cx="0" cy="0"/>
          <a:chOff x="0" y="0"/>
          <a:chExt cx="0" cy="0"/>
        </a:xfrm>
      </p:grpSpPr>
      <p:sp>
        <p:nvSpPr>
          <p:cNvPr id="996" name="Google Shape;996;p137"/>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7" name="Google Shape;997;p137"/>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998" name="Google Shape;998;p137"/>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999" name="Google Shape;999;p137"/>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1000" name="Google Shape;1000;p137"/>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sz="1400">
                <a:solidFill>
                  <a:schemeClr val="accent1"/>
                </a:solidFill>
                <a:latin typeface="Montserrat"/>
                <a:ea typeface="Montserrat"/>
                <a:cs typeface="Montserrat"/>
                <a:sym typeface="Montserrat"/>
              </a:defRPr>
            </a:lvl9pPr>
          </a:lstStyle>
          <a:p/>
        </p:txBody>
      </p:sp>
      <p:sp>
        <p:nvSpPr>
          <p:cNvPr id="1001" name="Google Shape;1001;p13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002" name="Google Shape;1002;p13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1003" name="Shape 1003"/>
        <p:cNvGrpSpPr/>
        <p:nvPr/>
      </p:nvGrpSpPr>
      <p:grpSpPr>
        <a:xfrm>
          <a:off x="0" y="0"/>
          <a:ext cx="0" cy="0"/>
          <a:chOff x="0" y="0"/>
          <a:chExt cx="0" cy="0"/>
        </a:xfrm>
      </p:grpSpPr>
      <p:pic>
        <p:nvPicPr>
          <p:cNvPr id="1004" name="Google Shape;1004;p138"/>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1005" name="Google Shape;1005;p138"/>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006" name="Google Shape;1006;p138"/>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1007" name="Google Shape;1007;p138"/>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1008" name="Google Shape;1008;p13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White template">
  <p:cSld name="24_Blank White template">
    <p:spTree>
      <p:nvGrpSpPr>
        <p:cNvPr id="1014" name="Shape 1014"/>
        <p:cNvGrpSpPr/>
        <p:nvPr/>
      </p:nvGrpSpPr>
      <p:grpSpPr>
        <a:xfrm>
          <a:off x="0" y="0"/>
          <a:ext cx="0" cy="0"/>
          <a:chOff x="0" y="0"/>
          <a:chExt cx="0" cy="0"/>
        </a:xfrm>
      </p:grpSpPr>
      <p:sp>
        <p:nvSpPr>
          <p:cNvPr id="1015" name="Google Shape;1015;p140"/>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nvGrpSpPr>
          <p:cNvPr id="1016" name="Google Shape;1016;p140"/>
          <p:cNvGrpSpPr/>
          <p:nvPr/>
        </p:nvGrpSpPr>
        <p:grpSpPr>
          <a:xfrm>
            <a:off x="4000500" y="0"/>
            <a:ext cx="5143500" cy="5143501"/>
            <a:chOff x="5334000" y="0"/>
            <a:chExt cx="6858000" cy="6858001"/>
          </a:xfrm>
        </p:grpSpPr>
        <p:sp>
          <p:nvSpPr>
            <p:cNvPr id="1017" name="Google Shape;1017;p140"/>
            <p:cNvSpPr/>
            <p:nvPr/>
          </p:nvSpPr>
          <p:spPr>
            <a:xfrm>
              <a:off x="8763000" y="0"/>
              <a:ext cx="3429000" cy="6858000"/>
            </a:xfrm>
            <a:prstGeom prst="rect">
              <a:avLst/>
            </a:prstGeom>
            <a:solidFill>
              <a:schemeClr val="lt1"/>
            </a:solidFill>
            <a:ln>
              <a:noFill/>
            </a:ln>
          </p:spPr>
          <p:txBody>
            <a:bodyPr anchorCtr="0" anchor="ctr" bIns="45700" lIns="91425" spcFirstLastPara="1" rIns="91425" wrap="square" tIns="45700">
              <a:noAutofit/>
            </a:bodyPr>
            <a:lstStyle/>
            <a:p>
              <a:pPr indent="-168275" lvl="0" marL="257175" marR="0" rtl="0" algn="ctr">
                <a:lnSpc>
                  <a:spcPct val="100000"/>
                </a:lnSpc>
                <a:spcBef>
                  <a:spcPts val="0"/>
                </a:spcBef>
                <a:spcAft>
                  <a:spcPts val="0"/>
                </a:spcAft>
                <a:buClr>
                  <a:srgbClr val="000000"/>
                </a:buClr>
                <a:buSzPts val="1400"/>
                <a:buFont typeface="Montserrat"/>
                <a:buNone/>
              </a:pPr>
              <a:r>
                <a:t/>
              </a:r>
              <a:endParaRPr b="0" i="0" sz="1400" u="none" cap="none" strike="noStrike">
                <a:solidFill>
                  <a:srgbClr val="FFFFFF"/>
                </a:solidFill>
                <a:latin typeface="Montserrat"/>
                <a:ea typeface="Montserrat"/>
                <a:cs typeface="Montserrat"/>
                <a:sym typeface="Montserrat"/>
              </a:endParaRPr>
            </a:p>
          </p:txBody>
        </p:sp>
        <p:sp>
          <p:nvSpPr>
            <p:cNvPr id="1018" name="Google Shape;1018;p140"/>
            <p:cNvSpPr/>
            <p:nvPr/>
          </p:nvSpPr>
          <p:spPr>
            <a:xfrm>
              <a:off x="5334000" y="1"/>
              <a:ext cx="6858000" cy="6858000"/>
            </a:xfrm>
            <a:prstGeom prst="ellipse">
              <a:avLst/>
            </a:prstGeom>
            <a:solidFill>
              <a:schemeClr val="lt1"/>
            </a:solidFill>
            <a:ln>
              <a:noFill/>
            </a:ln>
          </p:spPr>
          <p:txBody>
            <a:bodyPr anchorCtr="0" anchor="ctr" bIns="45700" lIns="91425" spcFirstLastPara="1" rIns="91425" wrap="square" tIns="45700">
              <a:noAutofit/>
            </a:bodyPr>
            <a:lstStyle/>
            <a:p>
              <a:pPr indent="-168275" lvl="0" marL="257175" marR="0" rtl="0" algn="ctr">
                <a:lnSpc>
                  <a:spcPct val="100000"/>
                </a:lnSpc>
                <a:spcBef>
                  <a:spcPts val="0"/>
                </a:spcBef>
                <a:spcAft>
                  <a:spcPts val="0"/>
                </a:spcAft>
                <a:buClr>
                  <a:srgbClr val="000000"/>
                </a:buClr>
                <a:buSzPts val="1400"/>
                <a:buFont typeface="Montserrat"/>
                <a:buNone/>
              </a:pPr>
              <a:r>
                <a:t/>
              </a:r>
              <a:endParaRPr b="0" i="0" sz="1400" u="none" cap="none" strike="noStrike">
                <a:solidFill>
                  <a:srgbClr val="FFFFFF"/>
                </a:solidFill>
                <a:latin typeface="Montserrat"/>
                <a:ea typeface="Montserrat"/>
                <a:cs typeface="Montserrat"/>
                <a:sym typeface="Montserrat"/>
              </a:endParaRPr>
            </a:p>
          </p:txBody>
        </p:sp>
      </p:grpSp>
      <p:sp>
        <p:nvSpPr>
          <p:cNvPr id="1019" name="Google Shape;1019;p140"/>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020" name="Google Shape;1020;p140"/>
          <p:cNvSpPr txBox="1"/>
          <p:nvPr>
            <p:ph idx="1" type="body"/>
          </p:nvPr>
        </p:nvSpPr>
        <p:spPr>
          <a:xfrm>
            <a:off x="4860235" y="330994"/>
            <a:ext cx="3896700" cy="4293300"/>
          </a:xfrm>
          <a:prstGeom prst="rect">
            <a:avLst/>
          </a:prstGeom>
          <a:noFill/>
          <a:ln>
            <a:noFill/>
          </a:ln>
        </p:spPr>
        <p:txBody>
          <a:bodyPr anchorCtr="0" anchor="ctr" bIns="0" lIns="0" spcFirstLastPara="1" rIns="0" wrap="square" tIns="0">
            <a:noAutofit/>
          </a:bodyPr>
          <a:lstStyle>
            <a:lvl1pPr indent="-317500" lvl="0" marL="457200" rtl="0" algn="l">
              <a:lnSpc>
                <a:spcPct val="150000"/>
              </a:lnSpc>
              <a:spcBef>
                <a:spcPts val="750"/>
              </a:spcBef>
              <a:spcAft>
                <a:spcPts val="0"/>
              </a:spcAft>
              <a:buClr>
                <a:schemeClr val="dk2"/>
              </a:buClr>
              <a:buSzPts val="1400"/>
              <a:buFont typeface="Arial"/>
              <a:buChar char="•"/>
              <a:defRPr b="1">
                <a:solidFill>
                  <a:schemeClr val="dk2"/>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1021" name="Google Shape;1021;p140"/>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
        <p:nvSpPr>
          <p:cNvPr id="1022" name="Google Shape;1022;p140"/>
          <p:cNvSpPr txBox="1"/>
          <p:nvPr>
            <p:ph idx="2" type="body"/>
          </p:nvPr>
        </p:nvSpPr>
        <p:spPr>
          <a:xfrm>
            <a:off x="386954" y="330994"/>
            <a:ext cx="34182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lt1"/>
              </a:buClr>
              <a:buSzPts val="3600"/>
              <a:buNone/>
              <a:defRPr b="1" sz="3600">
                <a:solidFill>
                  <a:schemeClr val="lt1"/>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Long title 16 pts.">
    <p:spTree>
      <p:nvGrpSpPr>
        <p:cNvPr id="1023" name="Shape 1023"/>
        <p:cNvGrpSpPr/>
        <p:nvPr/>
      </p:nvGrpSpPr>
      <p:grpSpPr>
        <a:xfrm>
          <a:off x="0" y="0"/>
          <a:ext cx="0" cy="0"/>
          <a:chOff x="0" y="0"/>
          <a:chExt cx="0" cy="0"/>
        </a:xfrm>
      </p:grpSpPr>
      <p:sp>
        <p:nvSpPr>
          <p:cNvPr id="1024" name="Google Shape;1024;p141"/>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1025" name="Google Shape;1025;p141"/>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1pPr>
            <a:lvl2pPr lvl="1"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2pPr>
            <a:lvl3pPr lvl="2"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3pPr>
            <a:lvl4pPr lvl="3"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4pPr>
            <a:lvl5pPr lvl="4"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5pPr>
            <a:lvl6pPr lvl="5"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6pPr>
            <a:lvl7pPr lvl="6"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7pPr>
            <a:lvl8pPr lvl="7"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8pPr>
            <a:lvl9pPr lvl="8"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9pPr>
          </a:lstStyle>
          <a:p/>
        </p:txBody>
      </p:sp>
      <p:pic>
        <p:nvPicPr>
          <p:cNvPr id="1026" name="Google Shape;1026;p14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ain Title 1">
  <p:cSld name="1_Main Title 1">
    <p:spTree>
      <p:nvGrpSpPr>
        <p:cNvPr id="1027" name="Shape 1027"/>
        <p:cNvGrpSpPr/>
        <p:nvPr/>
      </p:nvGrpSpPr>
      <p:grpSpPr>
        <a:xfrm>
          <a:off x="0" y="0"/>
          <a:ext cx="0" cy="0"/>
          <a:chOff x="0" y="0"/>
          <a:chExt cx="0" cy="0"/>
        </a:xfrm>
      </p:grpSpPr>
      <p:sp>
        <p:nvSpPr>
          <p:cNvPr id="1028" name="Google Shape;1028;p142"/>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pic>
        <p:nvPicPr>
          <p:cNvPr id="1029" name="Google Shape;1029;p14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30" name="Google Shape;1030;p14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31" name="Google Shape;1031;p142"/>
          <p:cNvSpPr txBox="1"/>
          <p:nvPr/>
        </p:nvSpPr>
        <p:spPr>
          <a:xfrm>
            <a:off x="3341375" y="3771901"/>
            <a:ext cx="22137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2100"/>
              <a:buFont typeface="Arial"/>
              <a:buNone/>
            </a:pPr>
            <a:r>
              <a:rPr b="1" i="0" lang="en-GB" sz="2100" u="none" cap="none" strike="noStrike">
                <a:solidFill>
                  <a:srgbClr val="FFFFFF"/>
                </a:solidFill>
                <a:latin typeface="Montserrat"/>
                <a:ea typeface="Montserrat"/>
                <a:cs typeface="Montserrat"/>
                <a:sym typeface="Montserrat"/>
              </a:rPr>
              <a:t>#TechforPeople.</a:t>
            </a: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1">
  <p:cSld name="Main Title 1">
    <p:spTree>
      <p:nvGrpSpPr>
        <p:cNvPr id="1032" name="Shape 1032"/>
        <p:cNvGrpSpPr/>
        <p:nvPr/>
      </p:nvGrpSpPr>
      <p:grpSpPr>
        <a:xfrm>
          <a:off x="0" y="0"/>
          <a:ext cx="0" cy="0"/>
          <a:chOff x="0" y="0"/>
          <a:chExt cx="0" cy="0"/>
        </a:xfrm>
      </p:grpSpPr>
      <p:sp>
        <p:nvSpPr>
          <p:cNvPr id="1033" name="Google Shape;1033;p143"/>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34" name="Google Shape;1034;p143"/>
          <p:cNvSpPr txBox="1"/>
          <p:nvPr>
            <p:ph type="ctrTitle"/>
          </p:nvPr>
        </p:nvSpPr>
        <p:spPr>
          <a:xfrm>
            <a:off x="1143001" y="1756063"/>
            <a:ext cx="4634400" cy="831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000"/>
              <a:buFont typeface="Montserrat"/>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5" name="Google Shape;1035;p143"/>
          <p:cNvSpPr txBox="1"/>
          <p:nvPr>
            <p:ph idx="1" type="subTitle"/>
          </p:nvPr>
        </p:nvSpPr>
        <p:spPr>
          <a:xfrm>
            <a:off x="1143001" y="2701529"/>
            <a:ext cx="4634400" cy="253800"/>
          </a:xfrm>
          <a:prstGeom prst="rect">
            <a:avLst/>
          </a:prstGeom>
          <a:noFill/>
          <a:ln>
            <a:noFill/>
          </a:ln>
        </p:spPr>
        <p:txBody>
          <a:bodyPr anchorCtr="0" anchor="t" bIns="0" lIns="0" spcFirstLastPara="1" rIns="0" wrap="square" tIns="0">
            <a:noAutofit/>
          </a:bodyPr>
          <a:lstStyle>
            <a:lvl1pPr lvl="0" rtl="0" algn="l">
              <a:lnSpc>
                <a:spcPct val="90000"/>
              </a:lnSpc>
              <a:spcBef>
                <a:spcPts val="750"/>
              </a:spcBef>
              <a:spcAft>
                <a:spcPts val="0"/>
              </a:spcAft>
              <a:buClr>
                <a:schemeClr val="lt1"/>
              </a:buClr>
              <a:buSzPts val="1800"/>
              <a:buNone/>
              <a:defRPr sz="1800">
                <a:solidFill>
                  <a:schemeClr val="lt1"/>
                </a:solidFill>
              </a:defRPr>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400"/>
              <a:buNone/>
              <a:defRPr sz="140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1036" name="Google Shape;1036;p143"/>
          <p:cNvPicPr preferRelativeResize="0"/>
          <p:nvPr/>
        </p:nvPicPr>
        <p:blipFill rotWithShape="1">
          <a:blip r:embed="rId2">
            <a:alphaModFix/>
          </a:blip>
          <a:srcRect b="0" l="0" r="0" t="0"/>
          <a:stretch/>
        </p:blipFill>
        <p:spPr>
          <a:xfrm>
            <a:off x="692466" y="461638"/>
            <a:ext cx="2092300" cy="616632"/>
          </a:xfrm>
          <a:prstGeom prst="rect">
            <a:avLst/>
          </a:prstGeom>
          <a:noFill/>
          <a:ln>
            <a:noFill/>
          </a:ln>
        </p:spPr>
      </p:pic>
      <p:pic>
        <p:nvPicPr>
          <p:cNvPr id="1037" name="Google Shape;1037;p143"/>
          <p:cNvPicPr preferRelativeResize="0"/>
          <p:nvPr/>
        </p:nvPicPr>
        <p:blipFill rotWithShape="1">
          <a:blip r:embed="rId3">
            <a:alphaModFix/>
          </a:blip>
          <a:srcRect b="0" l="0" r="0" t="0"/>
          <a:stretch/>
        </p:blipFill>
        <p:spPr>
          <a:xfrm>
            <a:off x="0" y="4634346"/>
            <a:ext cx="8499762" cy="509915"/>
          </a:xfrm>
          <a:prstGeom prst="rect">
            <a:avLst/>
          </a:prstGeom>
          <a:noFill/>
          <a:ln>
            <a:noFill/>
          </a:ln>
        </p:spPr>
      </p:pic>
      <p:sp>
        <p:nvSpPr>
          <p:cNvPr id="1038" name="Google Shape;1038;p143"/>
          <p:cNvSpPr txBox="1"/>
          <p:nvPr/>
        </p:nvSpPr>
        <p:spPr>
          <a:xfrm>
            <a:off x="1142999" y="4789458"/>
            <a:ext cx="4388700" cy="199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65A"/>
              </a:buClr>
              <a:buSzPts val="1400"/>
              <a:buFont typeface="Arial"/>
              <a:buNone/>
            </a:pPr>
            <a:r>
              <a:rPr b="1" i="0" lang="en-GB" sz="1400" u="none" cap="none" strike="noStrike">
                <a:solidFill>
                  <a:srgbClr val="53565A"/>
                </a:solidFill>
                <a:latin typeface="Montserrat"/>
                <a:ea typeface="Montserrat"/>
                <a:cs typeface="Montserrat"/>
                <a:sym typeface="Montserrat"/>
              </a:rPr>
              <a:t>Innovative technology consulting for business.</a:t>
            </a:r>
            <a:endParaRPr b="1" i="0" sz="1400" u="none" cap="none" strike="noStrike">
              <a:solidFill>
                <a:srgbClr val="53565A"/>
              </a:solidFill>
              <a:latin typeface="Montserrat"/>
              <a:ea typeface="Montserrat"/>
              <a:cs typeface="Montserrat"/>
              <a:sym typeface="Montserrat"/>
            </a:endParaRPr>
          </a:p>
        </p:txBody>
      </p:sp>
      <p:pic>
        <p:nvPicPr>
          <p:cNvPr id="1039" name="Google Shape;1039;p143"/>
          <p:cNvPicPr preferRelativeResize="0"/>
          <p:nvPr/>
        </p:nvPicPr>
        <p:blipFill rotWithShape="1">
          <a:blip r:embed="rId4">
            <a:alphaModFix/>
          </a:blip>
          <a:srcRect b="0" l="0" r="0" t="0"/>
          <a:stretch/>
        </p:blipFill>
        <p:spPr>
          <a:xfrm>
            <a:off x="8242957" y="4634346"/>
            <a:ext cx="509915" cy="509915"/>
          </a:xfrm>
          <a:prstGeom prst="rect">
            <a:avLst/>
          </a:prstGeom>
          <a:noFill/>
          <a:ln>
            <a:noFill/>
          </a:ln>
        </p:spPr>
      </p:pic>
      <p:pic>
        <p:nvPicPr>
          <p:cNvPr id="1040" name="Google Shape;1040;p143"/>
          <p:cNvPicPr preferRelativeResize="0"/>
          <p:nvPr/>
        </p:nvPicPr>
        <p:blipFill rotWithShape="1">
          <a:blip r:embed="rId5">
            <a:alphaModFix/>
          </a:blip>
          <a:srcRect b="0" l="0" r="0" t="0"/>
          <a:stretch/>
        </p:blipFill>
        <p:spPr>
          <a:xfrm>
            <a:off x="5875136" y="1248966"/>
            <a:ext cx="2881912" cy="2857175"/>
          </a:xfrm>
          <a:prstGeom prst="rect">
            <a:avLst/>
          </a:prstGeom>
          <a:noFill/>
          <a:ln>
            <a:noFill/>
          </a:ln>
        </p:spPr>
      </p:pic>
      <p:sp>
        <p:nvSpPr>
          <p:cNvPr id="1041" name="Google Shape;1041;p143"/>
          <p:cNvSpPr txBox="1"/>
          <p:nvPr>
            <p:ph idx="2" type="body"/>
          </p:nvPr>
        </p:nvSpPr>
        <p:spPr>
          <a:xfrm>
            <a:off x="1143000" y="3646995"/>
            <a:ext cx="4633800" cy="169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lt1"/>
              </a:buClr>
              <a:buSzPts val="1200"/>
              <a:buNone/>
              <a:defRPr b="1" sz="1200">
                <a:solidFill>
                  <a:schemeClr val="lt1"/>
                </a:solidFill>
              </a:defRPr>
            </a:lvl1pPr>
            <a:lvl2pPr indent="-228600" lvl="1" marL="914400" rtl="0" algn="l">
              <a:lnSpc>
                <a:spcPct val="90000"/>
              </a:lnSpc>
              <a:spcBef>
                <a:spcPts val="375"/>
              </a:spcBef>
              <a:spcAft>
                <a:spcPts val="0"/>
              </a:spcAft>
              <a:buClr>
                <a:schemeClr val="lt1"/>
              </a:buClr>
              <a:buSzPts val="1100"/>
              <a:buNone/>
              <a:defRPr b="1" sz="1100">
                <a:solidFill>
                  <a:schemeClr val="lt1"/>
                </a:solidFill>
              </a:defRPr>
            </a:lvl2pPr>
            <a:lvl3pPr indent="-228600" lvl="2" marL="1371600" rtl="0" algn="l">
              <a:lnSpc>
                <a:spcPct val="90000"/>
              </a:lnSpc>
              <a:spcBef>
                <a:spcPts val="375"/>
              </a:spcBef>
              <a:spcAft>
                <a:spcPts val="0"/>
              </a:spcAft>
              <a:buClr>
                <a:schemeClr val="lt1"/>
              </a:buClr>
              <a:buSzPts val="900"/>
              <a:buNone/>
              <a:defRPr b="1" sz="900">
                <a:solidFill>
                  <a:schemeClr val="lt1"/>
                </a:solidFill>
              </a:defRPr>
            </a:lvl3pPr>
            <a:lvl4pPr indent="-228600" lvl="3" marL="1828800" rtl="0" algn="l">
              <a:lnSpc>
                <a:spcPct val="90000"/>
              </a:lnSpc>
              <a:spcBef>
                <a:spcPts val="375"/>
              </a:spcBef>
              <a:spcAft>
                <a:spcPts val="0"/>
              </a:spcAft>
              <a:buClr>
                <a:schemeClr val="lt1"/>
              </a:buClr>
              <a:buSzPts val="800"/>
              <a:buNone/>
              <a:defRPr b="1" sz="800">
                <a:solidFill>
                  <a:schemeClr val="lt1"/>
                </a:solidFill>
              </a:defRPr>
            </a:lvl4pPr>
            <a:lvl5pPr indent="-228600" lvl="4" marL="2286000" rtl="0" algn="l">
              <a:lnSpc>
                <a:spcPct val="90000"/>
              </a:lnSpc>
              <a:spcBef>
                <a:spcPts val="375"/>
              </a:spcBef>
              <a:spcAft>
                <a:spcPts val="0"/>
              </a:spcAft>
              <a:buClr>
                <a:schemeClr val="lt1"/>
              </a:buClr>
              <a:buSzPts val="800"/>
              <a:buNone/>
              <a:defRPr b="1" sz="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64" name="Shape 64"/>
        <p:cNvGrpSpPr/>
        <p:nvPr/>
      </p:nvGrpSpPr>
      <p:grpSpPr>
        <a:xfrm>
          <a:off x="0" y="0"/>
          <a:ext cx="0" cy="0"/>
          <a:chOff x="0" y="0"/>
          <a:chExt cx="0" cy="0"/>
        </a:xfrm>
      </p:grpSpPr>
      <p:sp>
        <p:nvSpPr>
          <p:cNvPr id="65" name="Google Shape;65;p15"/>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5"/>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67" name="Google Shape;67;p15"/>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68" name="Google Shape;68;p15"/>
          <p:cNvSpPr txBox="1"/>
          <p:nvPr>
            <p:ph idx="12" type="sldNum"/>
          </p:nvPr>
        </p:nvSpPr>
        <p:spPr>
          <a:xfrm>
            <a:off x="8551609" y="4864461"/>
            <a:ext cx="580800" cy="143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15"/>
          <p:cNvSpPr txBox="1"/>
          <p:nvPr>
            <p:ph type="title"/>
          </p:nvPr>
        </p:nvSpPr>
        <p:spPr>
          <a:xfrm>
            <a:off x="524850" y="451100"/>
            <a:ext cx="8031900" cy="588600"/>
          </a:xfrm>
          <a:prstGeom prst="rect">
            <a:avLst/>
          </a:prstGeom>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70" name="Google Shape;70;p15"/>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2">
  <p:cSld name="Main Title 2">
    <p:spTree>
      <p:nvGrpSpPr>
        <p:cNvPr id="1042" name="Shape 1042"/>
        <p:cNvGrpSpPr/>
        <p:nvPr/>
      </p:nvGrpSpPr>
      <p:grpSpPr>
        <a:xfrm>
          <a:off x="0" y="0"/>
          <a:ext cx="0" cy="0"/>
          <a:chOff x="0" y="0"/>
          <a:chExt cx="0" cy="0"/>
        </a:xfrm>
      </p:grpSpPr>
      <p:sp>
        <p:nvSpPr>
          <p:cNvPr id="1043" name="Google Shape;1043;p144"/>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44" name="Google Shape;1044;p144"/>
          <p:cNvSpPr txBox="1"/>
          <p:nvPr>
            <p:ph type="ctrTitle"/>
          </p:nvPr>
        </p:nvSpPr>
        <p:spPr>
          <a:xfrm>
            <a:off x="1143001" y="1756063"/>
            <a:ext cx="4634400" cy="831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000"/>
              <a:buFont typeface="Montserrat"/>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5" name="Google Shape;1045;p144"/>
          <p:cNvSpPr txBox="1"/>
          <p:nvPr>
            <p:ph idx="1" type="subTitle"/>
          </p:nvPr>
        </p:nvSpPr>
        <p:spPr>
          <a:xfrm>
            <a:off x="1143001" y="2701529"/>
            <a:ext cx="4634400" cy="253800"/>
          </a:xfrm>
          <a:prstGeom prst="rect">
            <a:avLst/>
          </a:prstGeom>
          <a:noFill/>
          <a:ln>
            <a:noFill/>
          </a:ln>
        </p:spPr>
        <p:txBody>
          <a:bodyPr anchorCtr="0" anchor="t" bIns="0" lIns="0" spcFirstLastPara="1" rIns="0" wrap="square" tIns="0">
            <a:noAutofit/>
          </a:bodyPr>
          <a:lstStyle>
            <a:lvl1pPr lvl="0" rtl="0" algn="l">
              <a:lnSpc>
                <a:spcPct val="90000"/>
              </a:lnSpc>
              <a:spcBef>
                <a:spcPts val="750"/>
              </a:spcBef>
              <a:spcAft>
                <a:spcPts val="0"/>
              </a:spcAft>
              <a:buClr>
                <a:schemeClr val="lt1"/>
              </a:buClr>
              <a:buSzPts val="1800"/>
              <a:buNone/>
              <a:defRPr sz="1800">
                <a:solidFill>
                  <a:schemeClr val="lt1"/>
                </a:solidFill>
              </a:defRPr>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400"/>
              <a:buNone/>
              <a:defRPr sz="140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1046" name="Google Shape;1046;p144"/>
          <p:cNvPicPr preferRelativeResize="0"/>
          <p:nvPr/>
        </p:nvPicPr>
        <p:blipFill rotWithShape="1">
          <a:blip r:embed="rId2">
            <a:alphaModFix/>
          </a:blip>
          <a:srcRect b="0" l="0" r="0" t="0"/>
          <a:stretch/>
        </p:blipFill>
        <p:spPr>
          <a:xfrm>
            <a:off x="692466" y="461638"/>
            <a:ext cx="2092300" cy="616632"/>
          </a:xfrm>
          <a:prstGeom prst="rect">
            <a:avLst/>
          </a:prstGeom>
          <a:noFill/>
          <a:ln>
            <a:noFill/>
          </a:ln>
        </p:spPr>
      </p:pic>
      <p:pic>
        <p:nvPicPr>
          <p:cNvPr id="1047" name="Google Shape;1047;p144"/>
          <p:cNvPicPr preferRelativeResize="0"/>
          <p:nvPr/>
        </p:nvPicPr>
        <p:blipFill rotWithShape="1">
          <a:blip r:embed="rId3">
            <a:alphaModFix/>
          </a:blip>
          <a:srcRect b="0" l="0" r="0" t="0"/>
          <a:stretch/>
        </p:blipFill>
        <p:spPr>
          <a:xfrm>
            <a:off x="0" y="4634346"/>
            <a:ext cx="9144000" cy="509915"/>
          </a:xfrm>
          <a:prstGeom prst="rect">
            <a:avLst/>
          </a:prstGeom>
          <a:noFill/>
          <a:ln>
            <a:noFill/>
          </a:ln>
        </p:spPr>
      </p:pic>
      <p:sp>
        <p:nvSpPr>
          <p:cNvPr id="1048" name="Google Shape;1048;p144"/>
          <p:cNvSpPr txBox="1"/>
          <p:nvPr/>
        </p:nvSpPr>
        <p:spPr>
          <a:xfrm>
            <a:off x="1142999" y="4789458"/>
            <a:ext cx="4388700" cy="199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565A"/>
              </a:buClr>
              <a:buSzPts val="1400"/>
              <a:buFont typeface="Arial"/>
              <a:buNone/>
            </a:pPr>
            <a:r>
              <a:rPr b="1" i="0" lang="en-GB" sz="1400" u="none" cap="none" strike="noStrike">
                <a:solidFill>
                  <a:srgbClr val="53565A"/>
                </a:solidFill>
                <a:latin typeface="Montserrat"/>
                <a:ea typeface="Montserrat"/>
                <a:cs typeface="Montserrat"/>
                <a:sym typeface="Montserrat"/>
              </a:rPr>
              <a:t>Innovative technology consulting for business.</a:t>
            </a:r>
            <a:endParaRPr b="1" i="0" sz="1400" u="none" cap="none" strike="noStrike">
              <a:solidFill>
                <a:srgbClr val="53565A"/>
              </a:solidFill>
              <a:latin typeface="Montserrat"/>
              <a:ea typeface="Montserrat"/>
              <a:cs typeface="Montserrat"/>
              <a:sym typeface="Montserrat"/>
            </a:endParaRPr>
          </a:p>
        </p:txBody>
      </p:sp>
      <p:pic>
        <p:nvPicPr>
          <p:cNvPr id="1049" name="Google Shape;1049;p144"/>
          <p:cNvPicPr preferRelativeResize="0"/>
          <p:nvPr/>
        </p:nvPicPr>
        <p:blipFill rotWithShape="1">
          <a:blip r:embed="rId4">
            <a:alphaModFix/>
          </a:blip>
          <a:srcRect b="0" l="0" r="0" t="0"/>
          <a:stretch/>
        </p:blipFill>
        <p:spPr>
          <a:xfrm>
            <a:off x="6276268" y="1354442"/>
            <a:ext cx="2223494" cy="2223494"/>
          </a:xfrm>
          <a:prstGeom prst="rect">
            <a:avLst/>
          </a:prstGeom>
          <a:noFill/>
          <a:ln>
            <a:noFill/>
          </a:ln>
        </p:spPr>
      </p:pic>
      <p:sp>
        <p:nvSpPr>
          <p:cNvPr id="1050" name="Google Shape;1050;p144"/>
          <p:cNvSpPr txBox="1"/>
          <p:nvPr>
            <p:ph idx="2" type="body"/>
          </p:nvPr>
        </p:nvSpPr>
        <p:spPr>
          <a:xfrm>
            <a:off x="1143000" y="3646995"/>
            <a:ext cx="4633800" cy="169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lt1"/>
              </a:buClr>
              <a:buSzPts val="1200"/>
              <a:buNone/>
              <a:defRPr b="1" sz="1200">
                <a:solidFill>
                  <a:schemeClr val="lt1"/>
                </a:solidFill>
              </a:defRPr>
            </a:lvl1pPr>
            <a:lvl2pPr indent="-228600" lvl="1" marL="914400" rtl="0" algn="l">
              <a:lnSpc>
                <a:spcPct val="90000"/>
              </a:lnSpc>
              <a:spcBef>
                <a:spcPts val="375"/>
              </a:spcBef>
              <a:spcAft>
                <a:spcPts val="0"/>
              </a:spcAft>
              <a:buClr>
                <a:schemeClr val="lt1"/>
              </a:buClr>
              <a:buSzPts val="1100"/>
              <a:buNone/>
              <a:defRPr b="1" sz="1100">
                <a:solidFill>
                  <a:schemeClr val="lt1"/>
                </a:solidFill>
              </a:defRPr>
            </a:lvl2pPr>
            <a:lvl3pPr indent="-228600" lvl="2" marL="1371600" rtl="0" algn="l">
              <a:lnSpc>
                <a:spcPct val="90000"/>
              </a:lnSpc>
              <a:spcBef>
                <a:spcPts val="375"/>
              </a:spcBef>
              <a:spcAft>
                <a:spcPts val="0"/>
              </a:spcAft>
              <a:buClr>
                <a:schemeClr val="lt1"/>
              </a:buClr>
              <a:buSzPts val="900"/>
              <a:buNone/>
              <a:defRPr b="1" sz="900">
                <a:solidFill>
                  <a:schemeClr val="lt1"/>
                </a:solidFill>
              </a:defRPr>
            </a:lvl3pPr>
            <a:lvl4pPr indent="-228600" lvl="3" marL="1828800" rtl="0" algn="l">
              <a:lnSpc>
                <a:spcPct val="90000"/>
              </a:lnSpc>
              <a:spcBef>
                <a:spcPts val="375"/>
              </a:spcBef>
              <a:spcAft>
                <a:spcPts val="0"/>
              </a:spcAft>
              <a:buClr>
                <a:schemeClr val="lt1"/>
              </a:buClr>
              <a:buSzPts val="800"/>
              <a:buNone/>
              <a:defRPr b="1" sz="800">
                <a:solidFill>
                  <a:schemeClr val="lt1"/>
                </a:solidFill>
              </a:defRPr>
            </a:lvl4pPr>
            <a:lvl5pPr indent="-228600" lvl="4" marL="2286000" rtl="0" algn="l">
              <a:lnSpc>
                <a:spcPct val="90000"/>
              </a:lnSpc>
              <a:spcBef>
                <a:spcPts val="375"/>
              </a:spcBef>
              <a:spcAft>
                <a:spcPts val="0"/>
              </a:spcAft>
              <a:buClr>
                <a:schemeClr val="lt1"/>
              </a:buClr>
              <a:buSzPts val="800"/>
              <a:buNone/>
              <a:defRPr b="1" sz="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agenda">
  <p:cSld name="Red agenda">
    <p:spTree>
      <p:nvGrpSpPr>
        <p:cNvPr id="1051" name="Shape 1051"/>
        <p:cNvGrpSpPr/>
        <p:nvPr/>
      </p:nvGrpSpPr>
      <p:grpSpPr>
        <a:xfrm>
          <a:off x="0" y="0"/>
          <a:ext cx="0" cy="0"/>
          <a:chOff x="0" y="0"/>
          <a:chExt cx="0" cy="0"/>
        </a:xfrm>
      </p:grpSpPr>
      <p:sp>
        <p:nvSpPr>
          <p:cNvPr id="1052" name="Google Shape;1052;p145"/>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pic>
        <p:nvPicPr>
          <p:cNvPr id="1053" name="Google Shape;1053;p145"/>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
        <p:nvSpPr>
          <p:cNvPr id="1054" name="Google Shape;1054;p145"/>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055" name="Google Shape;1055;p145"/>
          <p:cNvSpPr txBox="1"/>
          <p:nvPr>
            <p:ph idx="1" type="body"/>
          </p:nvPr>
        </p:nvSpPr>
        <p:spPr>
          <a:xfrm>
            <a:off x="655982" y="330994"/>
            <a:ext cx="31494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lt1"/>
              </a:buClr>
              <a:buSzPts val="3600"/>
              <a:buNone/>
              <a:defRPr b="1" sz="3600">
                <a:solidFill>
                  <a:schemeClr val="lt1"/>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56" name="Google Shape;1056;p145"/>
          <p:cNvSpPr txBox="1"/>
          <p:nvPr>
            <p:ph idx="2" type="body"/>
          </p:nvPr>
        </p:nvSpPr>
        <p:spPr>
          <a:xfrm>
            <a:off x="4572000" y="1582574"/>
            <a:ext cx="4185000" cy="1790100"/>
          </a:xfrm>
          <a:prstGeom prst="rect">
            <a:avLst/>
          </a:prstGeom>
          <a:noFill/>
          <a:ln>
            <a:noFill/>
          </a:ln>
        </p:spPr>
        <p:txBody>
          <a:bodyPr anchorCtr="0" anchor="ctr" bIns="0" lIns="0" spcFirstLastPara="1" rIns="0" wrap="square" tIns="0">
            <a:noAutofit/>
          </a:bodyPr>
          <a:lstStyle>
            <a:lvl1pPr indent="-317500" lvl="0" marL="457200" rtl="0" algn="l">
              <a:lnSpc>
                <a:spcPct val="150000"/>
              </a:lnSpc>
              <a:spcBef>
                <a:spcPts val="750"/>
              </a:spcBef>
              <a:spcAft>
                <a:spcPts val="0"/>
              </a:spcAft>
              <a:buClr>
                <a:schemeClr val="lt1"/>
              </a:buClr>
              <a:buSzPts val="1400"/>
              <a:buChar char="•"/>
              <a:defRPr sz="1400">
                <a:solidFill>
                  <a:schemeClr val="lt1"/>
                </a:solidFill>
              </a:defRPr>
            </a:lvl1pPr>
            <a:lvl2pPr indent="-317500" lvl="1" marL="914400" rtl="0" algn="l">
              <a:lnSpc>
                <a:spcPct val="150000"/>
              </a:lnSpc>
              <a:spcBef>
                <a:spcPts val="375"/>
              </a:spcBef>
              <a:spcAft>
                <a:spcPts val="0"/>
              </a:spcAft>
              <a:buClr>
                <a:schemeClr val="lt1"/>
              </a:buClr>
              <a:buSzPts val="1400"/>
              <a:buChar char="•"/>
              <a:defRPr sz="1400">
                <a:solidFill>
                  <a:schemeClr val="lt1"/>
                </a:solidFill>
              </a:defRPr>
            </a:lvl2pPr>
            <a:lvl3pPr indent="-317500" lvl="2" marL="1371600" rtl="0" algn="l">
              <a:lnSpc>
                <a:spcPct val="150000"/>
              </a:lnSpc>
              <a:spcBef>
                <a:spcPts val="375"/>
              </a:spcBef>
              <a:spcAft>
                <a:spcPts val="0"/>
              </a:spcAft>
              <a:buClr>
                <a:schemeClr val="lt1"/>
              </a:buClr>
              <a:buSzPts val="1400"/>
              <a:buChar char="•"/>
              <a:defRPr sz="1400">
                <a:solidFill>
                  <a:schemeClr val="lt1"/>
                </a:solidFill>
              </a:defRPr>
            </a:lvl3pPr>
            <a:lvl4pPr indent="-317500" lvl="3" marL="1828800" rtl="0" algn="l">
              <a:lnSpc>
                <a:spcPct val="150000"/>
              </a:lnSpc>
              <a:spcBef>
                <a:spcPts val="375"/>
              </a:spcBef>
              <a:spcAft>
                <a:spcPts val="0"/>
              </a:spcAft>
              <a:buClr>
                <a:schemeClr val="lt1"/>
              </a:buClr>
              <a:buSzPts val="1400"/>
              <a:buChar char="•"/>
              <a:defRPr sz="1400">
                <a:solidFill>
                  <a:schemeClr val="lt1"/>
                </a:solidFill>
              </a:defRPr>
            </a:lvl4pPr>
            <a:lvl5pPr indent="-317500" lvl="4" marL="2286000" rtl="0" algn="l">
              <a:lnSpc>
                <a:spcPct val="150000"/>
              </a:lnSpc>
              <a:spcBef>
                <a:spcPts val="375"/>
              </a:spcBef>
              <a:spcAft>
                <a:spcPts val="0"/>
              </a:spcAft>
              <a:buClr>
                <a:schemeClr val="lt1"/>
              </a:buClr>
              <a:buSzPts val="1400"/>
              <a:buChar char="•"/>
              <a:defRPr sz="14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White template">
  <p:cSld name="1_Blank White template">
    <p:spTree>
      <p:nvGrpSpPr>
        <p:cNvPr id="1057" name="Shape 1057"/>
        <p:cNvGrpSpPr/>
        <p:nvPr/>
      </p:nvGrpSpPr>
      <p:grpSpPr>
        <a:xfrm>
          <a:off x="0" y="0"/>
          <a:ext cx="0" cy="0"/>
          <a:chOff x="0" y="0"/>
          <a:chExt cx="0" cy="0"/>
        </a:xfrm>
      </p:grpSpPr>
      <p:sp>
        <p:nvSpPr>
          <p:cNvPr id="1058" name="Google Shape;1058;p146"/>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059" name="Google Shape;1059;p146"/>
          <p:cNvSpPr txBox="1"/>
          <p:nvPr>
            <p:ph idx="1" type="body"/>
          </p:nvPr>
        </p:nvSpPr>
        <p:spPr>
          <a:xfrm>
            <a:off x="655982" y="330994"/>
            <a:ext cx="31494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3600"/>
              <a:buNone/>
              <a:defRPr b="1" sz="36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60" name="Google Shape;1060;p146"/>
          <p:cNvSpPr txBox="1"/>
          <p:nvPr>
            <p:ph idx="2" type="body"/>
          </p:nvPr>
        </p:nvSpPr>
        <p:spPr>
          <a:xfrm>
            <a:off x="4572000" y="1582574"/>
            <a:ext cx="4185000" cy="1790100"/>
          </a:xfrm>
          <a:prstGeom prst="rect">
            <a:avLst/>
          </a:prstGeom>
          <a:noFill/>
          <a:ln>
            <a:noFill/>
          </a:ln>
        </p:spPr>
        <p:txBody>
          <a:bodyPr anchorCtr="0" anchor="ctr" bIns="0" lIns="0" spcFirstLastPara="1" rIns="0" wrap="square" tIns="0">
            <a:noAutofit/>
          </a:bodyPr>
          <a:lstStyle>
            <a:lvl1pPr indent="-317500" lvl="0" marL="457200" rtl="0" algn="l">
              <a:lnSpc>
                <a:spcPct val="150000"/>
              </a:lnSpc>
              <a:spcBef>
                <a:spcPts val="750"/>
              </a:spcBef>
              <a:spcAft>
                <a:spcPts val="0"/>
              </a:spcAft>
              <a:buClr>
                <a:schemeClr val="dk2"/>
              </a:buClr>
              <a:buSzPts val="1400"/>
              <a:buChar char="•"/>
              <a:defRPr sz="1400">
                <a:solidFill>
                  <a:schemeClr val="dk2"/>
                </a:solidFill>
              </a:defRPr>
            </a:lvl1pPr>
            <a:lvl2pPr indent="-317500" lvl="1" marL="914400" rtl="0" algn="l">
              <a:lnSpc>
                <a:spcPct val="150000"/>
              </a:lnSpc>
              <a:spcBef>
                <a:spcPts val="375"/>
              </a:spcBef>
              <a:spcAft>
                <a:spcPts val="0"/>
              </a:spcAft>
              <a:buClr>
                <a:schemeClr val="dk2"/>
              </a:buClr>
              <a:buSzPts val="1400"/>
              <a:buChar char="•"/>
              <a:defRPr sz="1400">
                <a:solidFill>
                  <a:schemeClr val="dk2"/>
                </a:solidFill>
              </a:defRPr>
            </a:lvl2pPr>
            <a:lvl3pPr indent="-317500" lvl="2" marL="1371600" rtl="0" algn="l">
              <a:lnSpc>
                <a:spcPct val="150000"/>
              </a:lnSpc>
              <a:spcBef>
                <a:spcPts val="375"/>
              </a:spcBef>
              <a:spcAft>
                <a:spcPts val="0"/>
              </a:spcAft>
              <a:buClr>
                <a:schemeClr val="dk2"/>
              </a:buClr>
              <a:buSzPts val="1400"/>
              <a:buChar char="•"/>
              <a:defRPr sz="1400">
                <a:solidFill>
                  <a:schemeClr val="dk2"/>
                </a:solidFill>
              </a:defRPr>
            </a:lvl3pPr>
            <a:lvl4pPr indent="-317500" lvl="3" marL="1828800" rtl="0" algn="l">
              <a:lnSpc>
                <a:spcPct val="150000"/>
              </a:lnSpc>
              <a:spcBef>
                <a:spcPts val="375"/>
              </a:spcBef>
              <a:spcAft>
                <a:spcPts val="0"/>
              </a:spcAft>
              <a:buClr>
                <a:schemeClr val="dk2"/>
              </a:buClr>
              <a:buSzPts val="1400"/>
              <a:buChar char="•"/>
              <a:defRPr sz="1400">
                <a:solidFill>
                  <a:schemeClr val="dk2"/>
                </a:solidFill>
              </a:defRPr>
            </a:lvl4pPr>
            <a:lvl5pPr indent="-317500" lvl="4" marL="2286000" rtl="0" algn="l">
              <a:lnSpc>
                <a:spcPct val="150000"/>
              </a:lnSpc>
              <a:spcBef>
                <a:spcPts val="375"/>
              </a:spcBef>
              <a:spcAft>
                <a:spcPts val="0"/>
              </a:spcAft>
              <a:buClr>
                <a:schemeClr val="dk2"/>
              </a:buClr>
              <a:buSzPts val="1400"/>
              <a:buChar char="•"/>
              <a:defRPr sz="14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agenda">
  <p:cSld name="White agenda">
    <p:spTree>
      <p:nvGrpSpPr>
        <p:cNvPr id="1061" name="Shape 1061"/>
        <p:cNvGrpSpPr/>
        <p:nvPr/>
      </p:nvGrpSpPr>
      <p:grpSpPr>
        <a:xfrm>
          <a:off x="0" y="0"/>
          <a:ext cx="0" cy="0"/>
          <a:chOff x="0" y="0"/>
          <a:chExt cx="0" cy="0"/>
        </a:xfrm>
      </p:grpSpPr>
      <p:sp>
        <p:nvSpPr>
          <p:cNvPr id="1062" name="Google Shape;1062;p147"/>
          <p:cNvSpPr txBox="1"/>
          <p:nvPr>
            <p:ph idx="1" type="body"/>
          </p:nvPr>
        </p:nvSpPr>
        <p:spPr>
          <a:xfrm>
            <a:off x="386953" y="330994"/>
            <a:ext cx="30309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3600"/>
              <a:buNone/>
              <a:defRPr b="1" sz="36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063" name="Google Shape;1063;p147"/>
          <p:cNvSpPr/>
          <p:nvPr/>
        </p:nvSpPr>
        <p:spPr>
          <a:xfrm rot="2517348">
            <a:off x="6493128" y="-15566"/>
            <a:ext cx="5164854" cy="5164854"/>
          </a:xfrm>
          <a:prstGeom prst="chord">
            <a:avLst>
              <a:gd fmla="val 2786276" name="adj1"/>
              <a:gd fmla="val 13781985" name="adj2"/>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64" name="Google Shape;1064;p147"/>
          <p:cNvSpPr/>
          <p:nvPr/>
        </p:nvSpPr>
        <p:spPr>
          <a:xfrm rot="2517348">
            <a:off x="3842106" y="-15567"/>
            <a:ext cx="5164854" cy="5164854"/>
          </a:xfrm>
          <a:prstGeom prst="chord">
            <a:avLst>
              <a:gd fmla="val 2786276" name="adj1"/>
              <a:gd fmla="val 13781985"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65" name="Google Shape;1065;p147"/>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1">
    <p:spTree>
      <p:nvGrpSpPr>
        <p:cNvPr id="1066" name="Shape 1066"/>
        <p:cNvGrpSpPr/>
        <p:nvPr/>
      </p:nvGrpSpPr>
      <p:grpSpPr>
        <a:xfrm>
          <a:off x="0" y="0"/>
          <a:ext cx="0" cy="0"/>
          <a:chOff x="0" y="0"/>
          <a:chExt cx="0" cy="0"/>
        </a:xfrm>
      </p:grpSpPr>
      <p:sp>
        <p:nvSpPr>
          <p:cNvPr id="1067" name="Google Shape;1067;p148"/>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68" name="Google Shape;1068;p148"/>
          <p:cNvSpPr txBox="1"/>
          <p:nvPr>
            <p:ph type="ctrTitle"/>
          </p:nvPr>
        </p:nvSpPr>
        <p:spPr>
          <a:xfrm>
            <a:off x="386954" y="2133546"/>
            <a:ext cx="8370000" cy="876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lt1"/>
              </a:buClr>
              <a:buSzPts val="6000"/>
              <a:buFont typeface="Montserrat"/>
              <a:buNone/>
              <a:defRPr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69" name="Google Shape;1069;p148"/>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
        <p:nvSpPr>
          <p:cNvPr id="1070" name="Google Shape;1070;p148"/>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1">
  <p:cSld name="1_Title 1">
    <p:spTree>
      <p:nvGrpSpPr>
        <p:cNvPr id="1071" name="Shape 1071"/>
        <p:cNvGrpSpPr/>
        <p:nvPr/>
      </p:nvGrpSpPr>
      <p:grpSpPr>
        <a:xfrm>
          <a:off x="0" y="0"/>
          <a:ext cx="0" cy="0"/>
          <a:chOff x="0" y="0"/>
          <a:chExt cx="0" cy="0"/>
        </a:xfrm>
      </p:grpSpPr>
      <p:sp>
        <p:nvSpPr>
          <p:cNvPr id="1072" name="Google Shape;1072;p149"/>
          <p:cNvSpPr txBox="1"/>
          <p:nvPr>
            <p:ph type="ctrTitle"/>
          </p:nvPr>
        </p:nvSpPr>
        <p:spPr>
          <a:xfrm>
            <a:off x="386954" y="2133546"/>
            <a:ext cx="8370000" cy="876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2"/>
              </a:buClr>
              <a:buSzPts val="6000"/>
              <a:buFont typeface="Montserrat"/>
              <a:buNone/>
              <a:defRPr sz="60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3" name="Google Shape;1073;p149"/>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template">
  <p:cSld name="Blank Red template">
    <p:spTree>
      <p:nvGrpSpPr>
        <p:cNvPr id="1074" name="Shape 1074"/>
        <p:cNvGrpSpPr/>
        <p:nvPr/>
      </p:nvGrpSpPr>
      <p:grpSpPr>
        <a:xfrm>
          <a:off x="0" y="0"/>
          <a:ext cx="0" cy="0"/>
          <a:chOff x="0" y="0"/>
          <a:chExt cx="0" cy="0"/>
        </a:xfrm>
      </p:grpSpPr>
      <p:sp>
        <p:nvSpPr>
          <p:cNvPr id="1075" name="Google Shape;1075;p150"/>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pic>
        <p:nvPicPr>
          <p:cNvPr id="1076" name="Google Shape;1076;p150"/>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
        <p:nvSpPr>
          <p:cNvPr id="1077" name="Google Shape;1077;p150"/>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emplate">
  <p:cSld name="Blank White template">
    <p:spTree>
      <p:nvGrpSpPr>
        <p:cNvPr id="1078" name="Shape 1078"/>
        <p:cNvGrpSpPr/>
        <p:nvPr/>
      </p:nvGrpSpPr>
      <p:grpSpPr>
        <a:xfrm>
          <a:off x="0" y="0"/>
          <a:ext cx="0" cy="0"/>
          <a:chOff x="0" y="0"/>
          <a:chExt cx="0" cy="0"/>
        </a:xfrm>
      </p:grpSpPr>
      <p:sp>
        <p:nvSpPr>
          <p:cNvPr id="1079" name="Google Shape;1079;p151"/>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Aqua">
  <p:cSld name="White - Aqua">
    <p:spTree>
      <p:nvGrpSpPr>
        <p:cNvPr id="1080" name="Shape 1080"/>
        <p:cNvGrpSpPr/>
        <p:nvPr/>
      </p:nvGrpSpPr>
      <p:grpSpPr>
        <a:xfrm>
          <a:off x="0" y="0"/>
          <a:ext cx="0" cy="0"/>
          <a:chOff x="0" y="0"/>
          <a:chExt cx="0" cy="0"/>
        </a:xfrm>
      </p:grpSpPr>
      <p:sp>
        <p:nvSpPr>
          <p:cNvPr id="1081" name="Google Shape;1081;p152"/>
          <p:cNvSpPr/>
          <p:nvPr/>
        </p:nvSpPr>
        <p:spPr>
          <a:xfrm>
            <a:off x="4572001" y="0"/>
            <a:ext cx="4572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82" name="Google Shape;1082;p152"/>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 - Aqua">
  <p:cSld name="1_White - Aqua">
    <p:spTree>
      <p:nvGrpSpPr>
        <p:cNvPr id="1083" name="Shape 1083"/>
        <p:cNvGrpSpPr/>
        <p:nvPr/>
      </p:nvGrpSpPr>
      <p:grpSpPr>
        <a:xfrm>
          <a:off x="0" y="0"/>
          <a:ext cx="0" cy="0"/>
          <a:chOff x="0" y="0"/>
          <a:chExt cx="0" cy="0"/>
        </a:xfrm>
      </p:grpSpPr>
      <p:sp>
        <p:nvSpPr>
          <p:cNvPr id="1084" name="Google Shape;1084;p153"/>
          <p:cNvSpPr/>
          <p:nvPr/>
        </p:nvSpPr>
        <p:spPr>
          <a:xfrm>
            <a:off x="0" y="0"/>
            <a:ext cx="4572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85" name="Google Shape;1085;p153"/>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1086" name="Google Shape;1086;p153"/>
          <p:cNvPicPr preferRelativeResize="0"/>
          <p:nvPr/>
        </p:nvPicPr>
        <p:blipFill rotWithShape="1">
          <a:blip r:embed="rId2">
            <a:alphaModFix/>
          </a:blip>
          <a:srcRect b="0" l="0" r="0" t="0"/>
          <a:stretch/>
        </p:blipFill>
        <p:spPr>
          <a:xfrm>
            <a:off x="116954" y="4741490"/>
            <a:ext cx="270000" cy="270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_2">
    <p:bg>
      <p:bgPr>
        <a:solidFill>
          <a:schemeClr val="lt1"/>
        </a:solidFill>
      </p:bgPr>
    </p:bg>
    <p:spTree>
      <p:nvGrpSpPr>
        <p:cNvPr id="71" name="Shape 71"/>
        <p:cNvGrpSpPr/>
        <p:nvPr/>
      </p:nvGrpSpPr>
      <p:grpSpPr>
        <a:xfrm>
          <a:off x="0" y="0"/>
          <a:ext cx="0" cy="0"/>
          <a:chOff x="0" y="0"/>
          <a:chExt cx="0" cy="0"/>
        </a:xfrm>
      </p:grpSpPr>
      <p:sp>
        <p:nvSpPr>
          <p:cNvPr id="72" name="Google Shape;72;p16"/>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6"/>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74" name="Google Shape;74;p16"/>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75" name="Google Shape;75;p16"/>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76" name="Google Shape;76;p16"/>
          <p:cNvSpPr txBox="1"/>
          <p:nvPr>
            <p:ph idx="12" type="sldNum"/>
          </p:nvPr>
        </p:nvSpPr>
        <p:spPr>
          <a:xfrm>
            <a:off x="8551609" y="4864461"/>
            <a:ext cx="580800" cy="143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16"/>
          <p:cNvSpPr txBox="1"/>
          <p:nvPr>
            <p:ph type="title"/>
          </p:nvPr>
        </p:nvSpPr>
        <p:spPr>
          <a:xfrm>
            <a:off x="524850" y="451100"/>
            <a:ext cx="8031900" cy="588600"/>
          </a:xfrm>
          <a:prstGeom prst="rect">
            <a:avLst/>
          </a:prstGeom>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78" name="Google Shape;78;p16"/>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Red">
  <p:cSld name="White - Red">
    <p:spTree>
      <p:nvGrpSpPr>
        <p:cNvPr id="1087" name="Shape 1087"/>
        <p:cNvGrpSpPr/>
        <p:nvPr/>
      </p:nvGrpSpPr>
      <p:grpSpPr>
        <a:xfrm>
          <a:off x="0" y="0"/>
          <a:ext cx="0" cy="0"/>
          <a:chOff x="0" y="0"/>
          <a:chExt cx="0" cy="0"/>
        </a:xfrm>
      </p:grpSpPr>
      <p:sp>
        <p:nvSpPr>
          <p:cNvPr id="1088" name="Google Shape;1088;p154"/>
          <p:cNvSpPr/>
          <p:nvPr/>
        </p:nvSpPr>
        <p:spPr>
          <a:xfrm>
            <a:off x="4572001" y="0"/>
            <a:ext cx="4572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89" name="Google Shape;1089;p154"/>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 - Red">
  <p:cSld name="1_White - Red">
    <p:spTree>
      <p:nvGrpSpPr>
        <p:cNvPr id="1090" name="Shape 1090"/>
        <p:cNvGrpSpPr/>
        <p:nvPr/>
      </p:nvGrpSpPr>
      <p:grpSpPr>
        <a:xfrm>
          <a:off x="0" y="0"/>
          <a:ext cx="0" cy="0"/>
          <a:chOff x="0" y="0"/>
          <a:chExt cx="0" cy="0"/>
        </a:xfrm>
      </p:grpSpPr>
      <p:sp>
        <p:nvSpPr>
          <p:cNvPr id="1091" name="Google Shape;1091;p155"/>
          <p:cNvSpPr/>
          <p:nvPr/>
        </p:nvSpPr>
        <p:spPr>
          <a:xfrm>
            <a:off x="0" y="0"/>
            <a:ext cx="4572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92" name="Google Shape;1092;p155"/>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1093" name="Google Shape;1093;p155"/>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 Grey">
  <p:cSld name="Green - Grey">
    <p:spTree>
      <p:nvGrpSpPr>
        <p:cNvPr id="1094" name="Shape 1094"/>
        <p:cNvGrpSpPr/>
        <p:nvPr/>
      </p:nvGrpSpPr>
      <p:grpSpPr>
        <a:xfrm>
          <a:off x="0" y="0"/>
          <a:ext cx="0" cy="0"/>
          <a:chOff x="0" y="0"/>
          <a:chExt cx="0" cy="0"/>
        </a:xfrm>
      </p:grpSpPr>
      <p:sp>
        <p:nvSpPr>
          <p:cNvPr id="1095" name="Google Shape;1095;p156"/>
          <p:cNvSpPr/>
          <p:nvPr/>
        </p:nvSpPr>
        <p:spPr>
          <a:xfrm>
            <a:off x="4572001" y="1266092"/>
            <a:ext cx="4572000" cy="3877500"/>
          </a:xfrm>
          <a:prstGeom prst="rect">
            <a:avLst/>
          </a:prstGeom>
          <a:solidFill>
            <a:srgbClr val="EFEEE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96" name="Google Shape;1096;p156"/>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097" name="Google Shape;1097;p156"/>
          <p:cNvSpPr/>
          <p:nvPr/>
        </p:nvSpPr>
        <p:spPr>
          <a:xfrm>
            <a:off x="7319596" y="330994"/>
            <a:ext cx="1424400" cy="1424400"/>
          </a:xfrm>
          <a:prstGeom prst="ellipse">
            <a:avLst/>
          </a:prstGeom>
          <a:solidFill>
            <a:schemeClr val="lt1"/>
          </a:solidFill>
          <a:ln cap="flat" cmpd="sng" w="1270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Montserrat"/>
                <a:ea typeface="Montserrat"/>
                <a:cs typeface="Montserrat"/>
                <a:sym typeface="Montserrat"/>
              </a:rPr>
              <a:t>photo</a:t>
            </a:r>
            <a:endParaRPr/>
          </a:p>
        </p:txBody>
      </p:sp>
      <p:sp>
        <p:nvSpPr>
          <p:cNvPr id="1098" name="Google Shape;1098;p156"/>
          <p:cNvSpPr/>
          <p:nvPr/>
        </p:nvSpPr>
        <p:spPr>
          <a:xfrm>
            <a:off x="4233497" y="1755348"/>
            <a:ext cx="677100" cy="677100"/>
          </a:xfrm>
          <a:prstGeom prst="ellipse">
            <a:avLst/>
          </a:prstGeom>
          <a:solidFill>
            <a:schemeClr val="accent2"/>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99" name="Google Shape;1099;p156"/>
          <p:cNvSpPr/>
          <p:nvPr/>
        </p:nvSpPr>
        <p:spPr>
          <a:xfrm>
            <a:off x="0" y="1266092"/>
            <a:ext cx="4572000" cy="3877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pic>
        <p:nvPicPr>
          <p:cNvPr id="1100" name="Google Shape;1100;p156"/>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
        <p:nvSpPr>
          <p:cNvPr id="1101" name="Google Shape;1101;p156"/>
          <p:cNvSpPr txBox="1"/>
          <p:nvPr>
            <p:ph type="title"/>
          </p:nvPr>
        </p:nvSpPr>
        <p:spPr>
          <a:xfrm>
            <a:off x="386954" y="330994"/>
            <a:ext cx="7886700" cy="33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2400"/>
              <a:buFont typeface="Montserrat"/>
              <a:buNone/>
              <a:defRPr sz="2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hite template">
  <p:cSld name="Title White template">
    <p:spTree>
      <p:nvGrpSpPr>
        <p:cNvPr id="1102" name="Shape 1102"/>
        <p:cNvGrpSpPr/>
        <p:nvPr/>
      </p:nvGrpSpPr>
      <p:grpSpPr>
        <a:xfrm>
          <a:off x="0" y="0"/>
          <a:ext cx="0" cy="0"/>
          <a:chOff x="0" y="0"/>
          <a:chExt cx="0" cy="0"/>
        </a:xfrm>
      </p:grpSpPr>
      <p:sp>
        <p:nvSpPr>
          <p:cNvPr id="1103" name="Google Shape;1103;p157"/>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104" name="Google Shape;1104;p157"/>
          <p:cNvSpPr txBox="1"/>
          <p:nvPr>
            <p:ph type="title"/>
          </p:nvPr>
        </p:nvSpPr>
        <p:spPr>
          <a:xfrm>
            <a:off x="386954" y="330994"/>
            <a:ext cx="7886700" cy="33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2400"/>
              <a:buFont typeface="Montserrat"/>
              <a:buNone/>
              <a:defRPr sz="2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White template">
  <p:cSld name="Small Title White template">
    <p:spTree>
      <p:nvGrpSpPr>
        <p:cNvPr id="1105" name="Shape 1105"/>
        <p:cNvGrpSpPr/>
        <p:nvPr/>
      </p:nvGrpSpPr>
      <p:grpSpPr>
        <a:xfrm>
          <a:off x="0" y="0"/>
          <a:ext cx="0" cy="0"/>
          <a:chOff x="0" y="0"/>
          <a:chExt cx="0" cy="0"/>
        </a:xfrm>
      </p:grpSpPr>
      <p:sp>
        <p:nvSpPr>
          <p:cNvPr id="1106" name="Google Shape;1106;p158"/>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107" name="Google Shape;1107;p158"/>
          <p:cNvSpPr txBox="1"/>
          <p:nvPr>
            <p:ph type="title"/>
          </p:nvPr>
        </p:nvSpPr>
        <p:spPr>
          <a:xfrm>
            <a:off x="386954" y="330994"/>
            <a:ext cx="7886700" cy="253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1800"/>
              <a:buFont typeface="Montserrat"/>
              <a:buNone/>
              <a:defRPr sz="1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White template">
  <p:cSld name="3_Title White template">
    <p:spTree>
      <p:nvGrpSpPr>
        <p:cNvPr id="1108" name="Shape 1108"/>
        <p:cNvGrpSpPr/>
        <p:nvPr/>
      </p:nvGrpSpPr>
      <p:grpSpPr>
        <a:xfrm>
          <a:off x="0" y="0"/>
          <a:ext cx="0" cy="0"/>
          <a:chOff x="0" y="0"/>
          <a:chExt cx="0" cy="0"/>
        </a:xfrm>
      </p:grpSpPr>
      <p:grpSp>
        <p:nvGrpSpPr>
          <p:cNvPr id="1109" name="Google Shape;1109;p159"/>
          <p:cNvGrpSpPr/>
          <p:nvPr/>
        </p:nvGrpSpPr>
        <p:grpSpPr>
          <a:xfrm>
            <a:off x="0" y="1081460"/>
            <a:ext cx="9138212" cy="4061994"/>
            <a:chOff x="0" y="1705708"/>
            <a:chExt cx="12184282" cy="5152200"/>
          </a:xfrm>
        </p:grpSpPr>
        <p:sp>
          <p:nvSpPr>
            <p:cNvPr id="1110" name="Google Shape;1110;p159"/>
            <p:cNvSpPr/>
            <p:nvPr/>
          </p:nvSpPr>
          <p:spPr>
            <a:xfrm>
              <a:off x="6088183" y="1705708"/>
              <a:ext cx="2039700" cy="51522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nvGrpSpPr>
            <p:cNvPr id="1111" name="Google Shape;1111;p159"/>
            <p:cNvGrpSpPr/>
            <p:nvPr/>
          </p:nvGrpSpPr>
          <p:grpSpPr>
            <a:xfrm>
              <a:off x="0" y="1705708"/>
              <a:ext cx="4064100" cy="5152200"/>
              <a:chOff x="0" y="1705708"/>
              <a:chExt cx="4064100" cy="5152200"/>
            </a:xfrm>
          </p:grpSpPr>
          <p:sp>
            <p:nvSpPr>
              <p:cNvPr id="1112" name="Google Shape;1112;p159"/>
              <p:cNvSpPr/>
              <p:nvPr/>
            </p:nvSpPr>
            <p:spPr>
              <a:xfrm>
                <a:off x="0" y="1705708"/>
                <a:ext cx="4064100" cy="5152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13" name="Google Shape;1113;p159"/>
              <p:cNvSpPr/>
              <p:nvPr/>
            </p:nvSpPr>
            <p:spPr>
              <a:xfrm>
                <a:off x="0" y="1705708"/>
                <a:ext cx="2039700" cy="5152200"/>
              </a:xfrm>
              <a:prstGeom prst="roundRect">
                <a:avLst>
                  <a:gd fmla="val 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14" name="Google Shape;1114;p159"/>
              <p:cNvSpPr/>
              <p:nvPr/>
            </p:nvSpPr>
            <p:spPr>
              <a:xfrm>
                <a:off x="2024182" y="4220308"/>
                <a:ext cx="2039700" cy="2637600"/>
              </a:xfrm>
              <a:prstGeom prst="roundRect">
                <a:avLst>
                  <a:gd fmla="val 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grpSp>
          <p:nvGrpSpPr>
            <p:cNvPr id="1115" name="Google Shape;1115;p159"/>
            <p:cNvGrpSpPr/>
            <p:nvPr/>
          </p:nvGrpSpPr>
          <p:grpSpPr>
            <a:xfrm>
              <a:off x="4064001" y="1705708"/>
              <a:ext cx="4064100" cy="5152200"/>
              <a:chOff x="0" y="1705708"/>
              <a:chExt cx="4064100" cy="5152200"/>
            </a:xfrm>
          </p:grpSpPr>
          <p:sp>
            <p:nvSpPr>
              <p:cNvPr id="1116" name="Google Shape;1116;p159"/>
              <p:cNvSpPr/>
              <p:nvPr/>
            </p:nvSpPr>
            <p:spPr>
              <a:xfrm>
                <a:off x="0" y="1705708"/>
                <a:ext cx="4064100" cy="5152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17" name="Google Shape;1117;p159"/>
              <p:cNvSpPr/>
              <p:nvPr/>
            </p:nvSpPr>
            <p:spPr>
              <a:xfrm>
                <a:off x="0" y="1705708"/>
                <a:ext cx="2039700" cy="51522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18" name="Google Shape;1118;p159"/>
              <p:cNvSpPr/>
              <p:nvPr/>
            </p:nvSpPr>
            <p:spPr>
              <a:xfrm>
                <a:off x="2024182" y="4220308"/>
                <a:ext cx="2039700" cy="26376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grpSp>
          <p:nvGrpSpPr>
            <p:cNvPr id="1119" name="Google Shape;1119;p159"/>
            <p:cNvGrpSpPr/>
            <p:nvPr/>
          </p:nvGrpSpPr>
          <p:grpSpPr>
            <a:xfrm>
              <a:off x="8120182" y="1705708"/>
              <a:ext cx="4064100" cy="5152200"/>
              <a:chOff x="0" y="1705708"/>
              <a:chExt cx="4064100" cy="5152200"/>
            </a:xfrm>
          </p:grpSpPr>
          <p:sp>
            <p:nvSpPr>
              <p:cNvPr id="1120" name="Google Shape;1120;p159"/>
              <p:cNvSpPr/>
              <p:nvPr/>
            </p:nvSpPr>
            <p:spPr>
              <a:xfrm>
                <a:off x="0" y="1705708"/>
                <a:ext cx="4064100" cy="5152200"/>
              </a:xfrm>
              <a:prstGeom prst="roundRect">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21" name="Google Shape;1121;p159"/>
              <p:cNvSpPr/>
              <p:nvPr/>
            </p:nvSpPr>
            <p:spPr>
              <a:xfrm>
                <a:off x="0" y="1705708"/>
                <a:ext cx="2039700" cy="51522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22" name="Google Shape;1122;p159"/>
              <p:cNvSpPr/>
              <p:nvPr/>
            </p:nvSpPr>
            <p:spPr>
              <a:xfrm>
                <a:off x="2024182" y="4220308"/>
                <a:ext cx="2039700" cy="26376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grpSp>
      <p:sp>
        <p:nvSpPr>
          <p:cNvPr id="1123" name="Google Shape;1123;p159"/>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124" name="Google Shape;1124;p159"/>
          <p:cNvSpPr txBox="1"/>
          <p:nvPr>
            <p:ph type="title"/>
          </p:nvPr>
        </p:nvSpPr>
        <p:spPr>
          <a:xfrm>
            <a:off x="386954" y="330995"/>
            <a:ext cx="7886700" cy="253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1800"/>
              <a:buFont typeface="Montserrat"/>
              <a:buNone/>
              <a:defRPr sz="1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125" name="Google Shape;1125;p159"/>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White template">
  <p:cSld name="2_Title White template">
    <p:spTree>
      <p:nvGrpSpPr>
        <p:cNvPr id="1126" name="Shape 1126"/>
        <p:cNvGrpSpPr/>
        <p:nvPr/>
      </p:nvGrpSpPr>
      <p:grpSpPr>
        <a:xfrm>
          <a:off x="0" y="0"/>
          <a:ext cx="0" cy="0"/>
          <a:chOff x="0" y="0"/>
          <a:chExt cx="0" cy="0"/>
        </a:xfrm>
      </p:grpSpPr>
      <p:grpSp>
        <p:nvGrpSpPr>
          <p:cNvPr id="1127" name="Google Shape;1127;p160"/>
          <p:cNvGrpSpPr/>
          <p:nvPr/>
        </p:nvGrpSpPr>
        <p:grpSpPr>
          <a:xfrm>
            <a:off x="1" y="1081453"/>
            <a:ext cx="9151107" cy="4062150"/>
            <a:chOff x="0" y="1441938"/>
            <a:chExt cx="16259963" cy="5416200"/>
          </a:xfrm>
        </p:grpSpPr>
        <p:sp>
          <p:nvSpPr>
            <p:cNvPr id="1128" name="Google Shape;1128;p160"/>
            <p:cNvSpPr/>
            <p:nvPr/>
          </p:nvSpPr>
          <p:spPr>
            <a:xfrm>
              <a:off x="14208363" y="1461058"/>
              <a:ext cx="2039700" cy="3479700"/>
            </a:xfrm>
            <a:prstGeom prst="roundRect">
              <a:avLst>
                <a:gd fmla="val 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nvGrpSpPr>
            <p:cNvPr id="1129" name="Google Shape;1129;p160"/>
            <p:cNvGrpSpPr/>
            <p:nvPr/>
          </p:nvGrpSpPr>
          <p:grpSpPr>
            <a:xfrm>
              <a:off x="0" y="1441938"/>
              <a:ext cx="16259963" cy="5416200"/>
              <a:chOff x="0" y="1441938"/>
              <a:chExt cx="16259963" cy="5416200"/>
            </a:xfrm>
          </p:grpSpPr>
          <p:grpSp>
            <p:nvGrpSpPr>
              <p:cNvPr id="1130" name="Google Shape;1130;p160"/>
              <p:cNvGrpSpPr/>
              <p:nvPr/>
            </p:nvGrpSpPr>
            <p:grpSpPr>
              <a:xfrm>
                <a:off x="10144364" y="1441938"/>
                <a:ext cx="6115599" cy="5416200"/>
                <a:chOff x="10159998" y="1441938"/>
                <a:chExt cx="6115599" cy="5416200"/>
              </a:xfrm>
            </p:grpSpPr>
            <p:sp>
              <p:nvSpPr>
                <p:cNvPr id="1131" name="Google Shape;1131;p160"/>
                <p:cNvSpPr/>
                <p:nvPr/>
              </p:nvSpPr>
              <p:spPr>
                <a:xfrm>
                  <a:off x="10159998" y="1441938"/>
                  <a:ext cx="4064100" cy="54162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32" name="Google Shape;1132;p160"/>
                <p:cNvSpPr/>
                <p:nvPr/>
              </p:nvSpPr>
              <p:spPr>
                <a:xfrm>
                  <a:off x="12191997" y="1441938"/>
                  <a:ext cx="4083600" cy="5416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33" name="Google Shape;1133;p160"/>
                <p:cNvSpPr/>
                <p:nvPr/>
              </p:nvSpPr>
              <p:spPr>
                <a:xfrm>
                  <a:off x="14026063" y="3909258"/>
                  <a:ext cx="2222100" cy="29487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grpSp>
            <p:nvGrpSpPr>
              <p:cNvPr id="1134" name="Google Shape;1134;p160"/>
              <p:cNvGrpSpPr/>
              <p:nvPr/>
            </p:nvGrpSpPr>
            <p:grpSpPr>
              <a:xfrm>
                <a:off x="0" y="1441947"/>
                <a:ext cx="12184282" cy="5415993"/>
                <a:chOff x="0" y="1705708"/>
                <a:chExt cx="12184282" cy="5152200"/>
              </a:xfrm>
            </p:grpSpPr>
            <p:sp>
              <p:nvSpPr>
                <p:cNvPr id="1135" name="Google Shape;1135;p160"/>
                <p:cNvSpPr/>
                <p:nvPr/>
              </p:nvSpPr>
              <p:spPr>
                <a:xfrm>
                  <a:off x="6088183" y="1705708"/>
                  <a:ext cx="2338500" cy="51522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nvGrpSpPr>
                <p:cNvPr id="1136" name="Google Shape;1136;p160"/>
                <p:cNvGrpSpPr/>
                <p:nvPr/>
              </p:nvGrpSpPr>
              <p:grpSpPr>
                <a:xfrm>
                  <a:off x="0" y="1705708"/>
                  <a:ext cx="4064100" cy="5152200"/>
                  <a:chOff x="0" y="1705708"/>
                  <a:chExt cx="4064100" cy="5152200"/>
                </a:xfrm>
              </p:grpSpPr>
              <p:sp>
                <p:nvSpPr>
                  <p:cNvPr id="1137" name="Google Shape;1137;p160"/>
                  <p:cNvSpPr/>
                  <p:nvPr/>
                </p:nvSpPr>
                <p:spPr>
                  <a:xfrm>
                    <a:off x="0" y="1705708"/>
                    <a:ext cx="4064100" cy="5152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38" name="Google Shape;1138;p160"/>
                  <p:cNvSpPr/>
                  <p:nvPr/>
                </p:nvSpPr>
                <p:spPr>
                  <a:xfrm>
                    <a:off x="0" y="1705708"/>
                    <a:ext cx="2039700" cy="5152200"/>
                  </a:xfrm>
                  <a:prstGeom prst="roundRect">
                    <a:avLst>
                      <a:gd fmla="val 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39" name="Google Shape;1139;p160"/>
                  <p:cNvSpPr/>
                  <p:nvPr/>
                </p:nvSpPr>
                <p:spPr>
                  <a:xfrm>
                    <a:off x="2024182" y="4220308"/>
                    <a:ext cx="2039700" cy="2637600"/>
                  </a:xfrm>
                  <a:prstGeom prst="roundRect">
                    <a:avLst>
                      <a:gd fmla="val 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grpSp>
              <p:nvGrpSpPr>
                <p:cNvPr id="1140" name="Google Shape;1140;p160"/>
                <p:cNvGrpSpPr/>
                <p:nvPr/>
              </p:nvGrpSpPr>
              <p:grpSpPr>
                <a:xfrm>
                  <a:off x="4064001" y="1705708"/>
                  <a:ext cx="4064100" cy="5152200"/>
                  <a:chOff x="0" y="1705708"/>
                  <a:chExt cx="4064100" cy="5152200"/>
                </a:xfrm>
              </p:grpSpPr>
              <p:sp>
                <p:nvSpPr>
                  <p:cNvPr id="1141" name="Google Shape;1141;p160"/>
                  <p:cNvSpPr/>
                  <p:nvPr/>
                </p:nvSpPr>
                <p:spPr>
                  <a:xfrm>
                    <a:off x="0" y="1705708"/>
                    <a:ext cx="4064100" cy="5152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42" name="Google Shape;1142;p160"/>
                  <p:cNvSpPr/>
                  <p:nvPr/>
                </p:nvSpPr>
                <p:spPr>
                  <a:xfrm>
                    <a:off x="19655" y="1705708"/>
                    <a:ext cx="2039700" cy="51522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43" name="Google Shape;1143;p160"/>
                  <p:cNvSpPr/>
                  <p:nvPr/>
                </p:nvSpPr>
                <p:spPr>
                  <a:xfrm>
                    <a:off x="2024182" y="4220308"/>
                    <a:ext cx="2039700" cy="26376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grpSp>
              <p:nvGrpSpPr>
                <p:cNvPr id="1144" name="Google Shape;1144;p160"/>
                <p:cNvGrpSpPr/>
                <p:nvPr/>
              </p:nvGrpSpPr>
              <p:grpSpPr>
                <a:xfrm>
                  <a:off x="8120182" y="1705708"/>
                  <a:ext cx="4064100" cy="5152200"/>
                  <a:chOff x="0" y="1705708"/>
                  <a:chExt cx="4064100" cy="5152200"/>
                </a:xfrm>
              </p:grpSpPr>
              <p:sp>
                <p:nvSpPr>
                  <p:cNvPr id="1145" name="Google Shape;1145;p160"/>
                  <p:cNvSpPr/>
                  <p:nvPr/>
                </p:nvSpPr>
                <p:spPr>
                  <a:xfrm>
                    <a:off x="0" y="1705708"/>
                    <a:ext cx="4064100" cy="5152200"/>
                  </a:xfrm>
                  <a:prstGeom prst="roundRect">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46" name="Google Shape;1146;p160"/>
                  <p:cNvSpPr/>
                  <p:nvPr/>
                </p:nvSpPr>
                <p:spPr>
                  <a:xfrm>
                    <a:off x="19655" y="1705708"/>
                    <a:ext cx="2039700" cy="51522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47" name="Google Shape;1147;p160"/>
                  <p:cNvSpPr/>
                  <p:nvPr/>
                </p:nvSpPr>
                <p:spPr>
                  <a:xfrm>
                    <a:off x="2024182" y="4220308"/>
                    <a:ext cx="2039700" cy="26376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grpSp>
        </p:grpSp>
      </p:grpSp>
      <p:sp>
        <p:nvSpPr>
          <p:cNvPr id="1148" name="Google Shape;1148;p160"/>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149" name="Google Shape;1149;p160"/>
          <p:cNvSpPr txBox="1"/>
          <p:nvPr>
            <p:ph type="title"/>
          </p:nvPr>
        </p:nvSpPr>
        <p:spPr>
          <a:xfrm>
            <a:off x="386954" y="330995"/>
            <a:ext cx="7886700" cy="253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1800"/>
              <a:buFont typeface="Montserrat"/>
              <a:buNone/>
              <a:defRPr sz="1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150" name="Google Shape;1150;p160"/>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White template">
  <p:cSld name="1_Title White template">
    <p:spTree>
      <p:nvGrpSpPr>
        <p:cNvPr id="1151" name="Shape 1151"/>
        <p:cNvGrpSpPr/>
        <p:nvPr/>
      </p:nvGrpSpPr>
      <p:grpSpPr>
        <a:xfrm>
          <a:off x="0" y="0"/>
          <a:ext cx="0" cy="0"/>
          <a:chOff x="0" y="0"/>
          <a:chExt cx="0" cy="0"/>
        </a:xfrm>
      </p:grpSpPr>
      <p:grpSp>
        <p:nvGrpSpPr>
          <p:cNvPr id="1152" name="Google Shape;1152;p161"/>
          <p:cNvGrpSpPr/>
          <p:nvPr/>
        </p:nvGrpSpPr>
        <p:grpSpPr>
          <a:xfrm>
            <a:off x="0" y="1081460"/>
            <a:ext cx="9144114" cy="4061994"/>
            <a:chOff x="0" y="1705708"/>
            <a:chExt cx="8128101" cy="5152200"/>
          </a:xfrm>
        </p:grpSpPr>
        <p:sp>
          <p:nvSpPr>
            <p:cNvPr id="1153" name="Google Shape;1153;p161"/>
            <p:cNvSpPr/>
            <p:nvPr/>
          </p:nvSpPr>
          <p:spPr>
            <a:xfrm>
              <a:off x="6088183" y="1705708"/>
              <a:ext cx="2039700" cy="51522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nvGrpSpPr>
            <p:cNvPr id="1154" name="Google Shape;1154;p161"/>
            <p:cNvGrpSpPr/>
            <p:nvPr/>
          </p:nvGrpSpPr>
          <p:grpSpPr>
            <a:xfrm>
              <a:off x="0" y="1705708"/>
              <a:ext cx="4064100" cy="5152200"/>
              <a:chOff x="0" y="1705708"/>
              <a:chExt cx="4064100" cy="5152200"/>
            </a:xfrm>
          </p:grpSpPr>
          <p:sp>
            <p:nvSpPr>
              <p:cNvPr id="1155" name="Google Shape;1155;p161"/>
              <p:cNvSpPr/>
              <p:nvPr/>
            </p:nvSpPr>
            <p:spPr>
              <a:xfrm>
                <a:off x="0" y="1705708"/>
                <a:ext cx="4064100" cy="51522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56" name="Google Shape;1156;p161"/>
              <p:cNvSpPr/>
              <p:nvPr/>
            </p:nvSpPr>
            <p:spPr>
              <a:xfrm>
                <a:off x="0" y="1705708"/>
                <a:ext cx="2039700" cy="5152200"/>
              </a:xfrm>
              <a:prstGeom prst="roundRect">
                <a:avLst>
                  <a:gd fmla="val 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57" name="Google Shape;1157;p161"/>
              <p:cNvSpPr/>
              <p:nvPr/>
            </p:nvSpPr>
            <p:spPr>
              <a:xfrm>
                <a:off x="2024182" y="4220308"/>
                <a:ext cx="2039700" cy="2637600"/>
              </a:xfrm>
              <a:prstGeom prst="roundRect">
                <a:avLst>
                  <a:gd fmla="val 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grpSp>
          <p:nvGrpSpPr>
            <p:cNvPr id="1158" name="Google Shape;1158;p161"/>
            <p:cNvGrpSpPr/>
            <p:nvPr/>
          </p:nvGrpSpPr>
          <p:grpSpPr>
            <a:xfrm>
              <a:off x="4064001" y="1705708"/>
              <a:ext cx="4064100" cy="5152200"/>
              <a:chOff x="0" y="1705708"/>
              <a:chExt cx="4064100" cy="5152200"/>
            </a:xfrm>
          </p:grpSpPr>
          <p:sp>
            <p:nvSpPr>
              <p:cNvPr id="1159" name="Google Shape;1159;p161"/>
              <p:cNvSpPr/>
              <p:nvPr/>
            </p:nvSpPr>
            <p:spPr>
              <a:xfrm>
                <a:off x="0" y="1705708"/>
                <a:ext cx="4064100" cy="5152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60" name="Google Shape;1160;p161"/>
              <p:cNvSpPr/>
              <p:nvPr/>
            </p:nvSpPr>
            <p:spPr>
              <a:xfrm>
                <a:off x="0" y="1705708"/>
                <a:ext cx="2039700" cy="51522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61" name="Google Shape;1161;p161"/>
              <p:cNvSpPr/>
              <p:nvPr/>
            </p:nvSpPr>
            <p:spPr>
              <a:xfrm>
                <a:off x="2024182" y="4220308"/>
                <a:ext cx="2039700" cy="26376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grpSp>
      <p:sp>
        <p:nvSpPr>
          <p:cNvPr id="1162" name="Google Shape;1162;p161"/>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163" name="Google Shape;1163;p161"/>
          <p:cNvSpPr txBox="1"/>
          <p:nvPr>
            <p:ph type="title"/>
          </p:nvPr>
        </p:nvSpPr>
        <p:spPr>
          <a:xfrm>
            <a:off x="386954" y="330995"/>
            <a:ext cx="7886700" cy="253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1800"/>
              <a:buFont typeface="Montserrat"/>
              <a:buNone/>
              <a:defRPr sz="1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164" name="Google Shape;1164;p161"/>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Map">
    <p:spTree>
      <p:nvGrpSpPr>
        <p:cNvPr id="1165" name="Shape 1165"/>
        <p:cNvGrpSpPr/>
        <p:nvPr/>
      </p:nvGrpSpPr>
      <p:grpSpPr>
        <a:xfrm>
          <a:off x="0" y="0"/>
          <a:ext cx="0" cy="0"/>
          <a:chOff x="0" y="0"/>
          <a:chExt cx="0" cy="0"/>
        </a:xfrm>
      </p:grpSpPr>
      <p:sp>
        <p:nvSpPr>
          <p:cNvPr id="1166" name="Google Shape;1166;p162"/>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9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9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9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9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9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9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9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9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9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167" name="Google Shape;1167;p162"/>
          <p:cNvSpPr txBox="1"/>
          <p:nvPr>
            <p:ph type="title"/>
          </p:nvPr>
        </p:nvSpPr>
        <p:spPr>
          <a:xfrm>
            <a:off x="386954" y="330994"/>
            <a:ext cx="7886700" cy="33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2400"/>
              <a:buFont typeface="Montserrat"/>
              <a:buNone/>
              <a:defRPr sz="2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68" name="Google Shape;1168;p162"/>
          <p:cNvGrpSpPr/>
          <p:nvPr/>
        </p:nvGrpSpPr>
        <p:grpSpPr>
          <a:xfrm>
            <a:off x="2277207" y="-72952"/>
            <a:ext cx="7064858" cy="5295707"/>
            <a:chOff x="2775288" y="1269"/>
            <a:chExt cx="6858420" cy="5140964"/>
          </a:xfrm>
        </p:grpSpPr>
        <p:sp>
          <p:nvSpPr>
            <p:cNvPr id="1169" name="Google Shape;1169;p162"/>
            <p:cNvSpPr txBox="1"/>
            <p:nvPr/>
          </p:nvSpPr>
          <p:spPr>
            <a:xfrm>
              <a:off x="8556775" y="4861575"/>
              <a:ext cx="587100" cy="145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3565A"/>
                </a:buClr>
                <a:buSzPts val="1200"/>
                <a:buFont typeface="Arial"/>
                <a:buNone/>
              </a:pPr>
              <a:fld id="{00000000-1234-1234-1234-123412341234}" type="slidenum">
                <a:rPr b="1" i="0" lang="en-GB" sz="1200" u="none" cap="none" strike="noStrike">
                  <a:solidFill>
                    <a:srgbClr val="53565A"/>
                  </a:solidFill>
                  <a:latin typeface="Montserrat"/>
                  <a:ea typeface="Montserrat"/>
                  <a:cs typeface="Montserrat"/>
                  <a:sym typeface="Montserrat"/>
                </a:rPr>
                <a:t>‹#›</a:t>
              </a:fld>
              <a:endParaRPr b="1" i="0" sz="1200" u="none" cap="none" strike="noStrike">
                <a:solidFill>
                  <a:srgbClr val="53565A"/>
                </a:solidFill>
                <a:latin typeface="Montserrat"/>
                <a:ea typeface="Montserrat"/>
                <a:cs typeface="Montserrat"/>
                <a:sym typeface="Montserrat"/>
              </a:endParaRPr>
            </a:p>
          </p:txBody>
        </p:sp>
        <p:sp>
          <p:nvSpPr>
            <p:cNvPr id="1170" name="Google Shape;1170;p162"/>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71" name="Google Shape;1171;p162"/>
            <p:cNvSpPr txBox="1"/>
            <p:nvPr/>
          </p:nvSpPr>
          <p:spPr>
            <a:xfrm>
              <a:off x="8556775" y="4861575"/>
              <a:ext cx="587100" cy="145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3565A"/>
                </a:buClr>
                <a:buSzPts val="1200"/>
                <a:buFont typeface="Arial"/>
                <a:buNone/>
              </a:pPr>
              <a:fld id="{00000000-1234-1234-1234-123412341234}" type="slidenum">
                <a:rPr b="1" i="0" lang="en-GB" sz="1200" u="none" cap="none" strike="noStrike">
                  <a:solidFill>
                    <a:srgbClr val="53565A"/>
                  </a:solidFill>
                  <a:latin typeface="Montserrat"/>
                  <a:ea typeface="Montserrat"/>
                  <a:cs typeface="Montserrat"/>
                  <a:sym typeface="Montserrat"/>
                </a:rPr>
                <a:t>‹#›</a:t>
              </a:fld>
              <a:endParaRPr b="1" i="0" sz="1200" u="none" cap="none" strike="noStrike">
                <a:solidFill>
                  <a:srgbClr val="53565A"/>
                </a:solidFill>
                <a:latin typeface="Montserrat"/>
                <a:ea typeface="Montserrat"/>
                <a:cs typeface="Montserrat"/>
                <a:sym typeface="Montserrat"/>
              </a:endParaRPr>
            </a:p>
          </p:txBody>
        </p:sp>
        <p:sp>
          <p:nvSpPr>
            <p:cNvPr id="1172" name="Google Shape;1172;p162"/>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73" name="Google Shape;1173;p162"/>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74" name="Google Shape;1174;p162"/>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75" name="Google Shape;1175;p162"/>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76" name="Google Shape;1176;p162"/>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77" name="Google Shape;1177;p162"/>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78" name="Google Shape;1178;p162"/>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79" name="Google Shape;1179;p162"/>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0" name="Google Shape;1180;p162"/>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1" name="Google Shape;1181;p162"/>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2" name="Google Shape;1182;p162"/>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3" name="Google Shape;1183;p162"/>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4" name="Google Shape;1184;p162"/>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5" name="Google Shape;1185;p162"/>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6" name="Google Shape;1186;p162"/>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7" name="Google Shape;1187;p162"/>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8" name="Google Shape;1188;p162"/>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89" name="Google Shape;1189;p162"/>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0" name="Google Shape;1190;p162"/>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1" name="Google Shape;1191;p162"/>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2" name="Google Shape;1192;p162"/>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3" name="Google Shape;1193;p162"/>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4" name="Google Shape;1194;p162"/>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5" name="Google Shape;1195;p162"/>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6" name="Google Shape;1196;p162"/>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7" name="Google Shape;1197;p162"/>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8" name="Google Shape;1198;p162"/>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199" name="Google Shape;1199;p162"/>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0" name="Google Shape;1200;p162"/>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1" name="Google Shape;1201;p162"/>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2" name="Google Shape;1202;p162"/>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3" name="Google Shape;1203;p162"/>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4" name="Google Shape;1204;p162"/>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5" name="Google Shape;1205;p162"/>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6" name="Google Shape;1206;p162"/>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7" name="Google Shape;1207;p162"/>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8" name="Google Shape;1208;p162"/>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09" name="Google Shape;1209;p162"/>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0" name="Google Shape;1210;p162"/>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1" name="Google Shape;1211;p162"/>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2" name="Google Shape;1212;p162"/>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3" name="Google Shape;1213;p162"/>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4" name="Google Shape;1214;p162"/>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5" name="Google Shape;1215;p162"/>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6" name="Google Shape;1216;p162"/>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7" name="Google Shape;1217;p162"/>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8" name="Google Shape;1218;p162"/>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19" name="Google Shape;1219;p162"/>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0" name="Google Shape;1220;p162"/>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1" name="Google Shape;1221;p162"/>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2" name="Google Shape;1222;p162"/>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3" name="Google Shape;1223;p162"/>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4" name="Google Shape;1224;p162"/>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5" name="Google Shape;1225;p162"/>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6" name="Google Shape;1226;p162"/>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7" name="Google Shape;1227;p162"/>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8" name="Google Shape;1228;p162"/>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29" name="Google Shape;1229;p162"/>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0" name="Google Shape;1230;p162"/>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1" name="Google Shape;1231;p162"/>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2" name="Google Shape;1232;p162"/>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3" name="Google Shape;1233;p162"/>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4" name="Google Shape;1234;p162"/>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5" name="Google Shape;1235;p162"/>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6" name="Google Shape;1236;p162"/>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7" name="Google Shape;1237;p162"/>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8" name="Google Shape;1238;p162"/>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39" name="Google Shape;1239;p162"/>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0" name="Google Shape;1240;p162"/>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1" name="Google Shape;1241;p162"/>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2" name="Google Shape;1242;p162"/>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3" name="Google Shape;1243;p162"/>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4" name="Google Shape;1244;p162"/>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5" name="Google Shape;1245;p162"/>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6" name="Google Shape;1246;p162"/>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7" name="Google Shape;1247;p162"/>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8" name="Google Shape;1248;p162"/>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49" name="Google Shape;1249;p162"/>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0" name="Google Shape;1250;p162"/>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1" name="Google Shape;1251;p162"/>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2" name="Google Shape;1252;p162"/>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3" name="Google Shape;1253;p162"/>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4" name="Google Shape;1254;p162"/>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5" name="Google Shape;1255;p162"/>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6" name="Google Shape;1256;p162"/>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7" name="Google Shape;1257;p162"/>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8" name="Google Shape;1258;p162"/>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59" name="Google Shape;1259;p162"/>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0" name="Google Shape;1260;p162"/>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1" name="Google Shape;1261;p162"/>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2" name="Google Shape;1262;p162"/>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3" name="Google Shape;1263;p162"/>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4" name="Google Shape;1264;p162"/>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5" name="Google Shape;1265;p162"/>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6" name="Google Shape;1266;p162"/>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7" name="Google Shape;1267;p162"/>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8" name="Google Shape;1268;p162"/>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69" name="Google Shape;1269;p162"/>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0" name="Google Shape;1270;p162"/>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1" name="Google Shape;1271;p162"/>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2" name="Google Shape;1272;p162"/>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3" name="Google Shape;1273;p162"/>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4" name="Google Shape;1274;p162"/>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5" name="Google Shape;1275;p162"/>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6" name="Google Shape;1276;p162"/>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7" name="Google Shape;1277;p162"/>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8" name="Google Shape;1278;p162"/>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79" name="Google Shape;1279;p162"/>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0" name="Google Shape;1280;p162"/>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1" name="Google Shape;1281;p162"/>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2" name="Google Shape;1282;p162"/>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3" name="Google Shape;1283;p162"/>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4" name="Google Shape;1284;p162"/>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5" name="Google Shape;1285;p162"/>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6" name="Google Shape;1286;p162"/>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7" name="Google Shape;1287;p162"/>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8" name="Google Shape;1288;p162"/>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89" name="Google Shape;1289;p162"/>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0" name="Google Shape;1290;p162"/>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1" name="Google Shape;1291;p162"/>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2" name="Google Shape;1292;p162"/>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3" name="Google Shape;1293;p162"/>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4" name="Google Shape;1294;p162"/>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5" name="Google Shape;1295;p162"/>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6" name="Google Shape;1296;p162"/>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7" name="Google Shape;1297;p162"/>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8" name="Google Shape;1298;p162"/>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299" name="Google Shape;1299;p162"/>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300" name="Google Shape;1300;p162"/>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301" name="Google Shape;1301;p162"/>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302" name="Google Shape;1302;p162"/>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303" name="Google Shape;1303;p162"/>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304" name="Google Shape;1304;p162"/>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305" name="Google Shape;1305;p162"/>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sp>
          <p:nvSpPr>
            <p:cNvPr id="1306" name="Google Shape;1306;p162"/>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cxnSp>
          <p:nvCxnSpPr>
            <p:cNvPr id="1307" name="Google Shape;1307;p162"/>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1308" name="Google Shape;1308;p162"/>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cxnSp>
          <p:nvCxnSpPr>
            <p:cNvPr id="1309" name="Google Shape;1309;p162"/>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1310" name="Google Shape;1310;p162"/>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555A"/>
                </a:solidFill>
                <a:latin typeface="Verdana"/>
                <a:ea typeface="Verdana"/>
                <a:cs typeface="Verdana"/>
                <a:sym typeface="Verdana"/>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White template">
  <p:cSld name="2_Blank White template">
    <p:spTree>
      <p:nvGrpSpPr>
        <p:cNvPr id="1311" name="Shape 1311"/>
        <p:cNvGrpSpPr/>
        <p:nvPr/>
      </p:nvGrpSpPr>
      <p:grpSpPr>
        <a:xfrm>
          <a:off x="0" y="0"/>
          <a:ext cx="0" cy="0"/>
          <a:chOff x="0" y="0"/>
          <a:chExt cx="0" cy="0"/>
        </a:xfrm>
      </p:grpSpPr>
      <p:pic>
        <p:nvPicPr>
          <p:cNvPr id="1312" name="Google Shape;1312;p163"/>
          <p:cNvPicPr preferRelativeResize="0"/>
          <p:nvPr/>
        </p:nvPicPr>
        <p:blipFill rotWithShape="1">
          <a:blip r:embed="rId2">
            <a:alphaModFix/>
          </a:blip>
          <a:srcRect b="28140" l="0" r="0" t="0"/>
          <a:stretch/>
        </p:blipFill>
        <p:spPr>
          <a:xfrm>
            <a:off x="0" y="2112706"/>
            <a:ext cx="2152226" cy="3030794"/>
          </a:xfrm>
          <a:prstGeom prst="rect">
            <a:avLst/>
          </a:prstGeom>
          <a:noFill/>
          <a:ln>
            <a:noFill/>
          </a:ln>
        </p:spPr>
      </p:pic>
      <p:sp>
        <p:nvSpPr>
          <p:cNvPr id="1313" name="Google Shape;1313;p163"/>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1314" name="Google Shape;1314;p163"/>
          <p:cNvPicPr preferRelativeResize="0"/>
          <p:nvPr/>
        </p:nvPicPr>
        <p:blipFill rotWithShape="1">
          <a:blip r:embed="rId3">
            <a:alphaModFix/>
          </a:blip>
          <a:srcRect b="0" l="0" r="0" t="0"/>
          <a:stretch/>
        </p:blipFill>
        <p:spPr>
          <a:xfrm>
            <a:off x="116954" y="4741490"/>
            <a:ext cx="270000" cy="270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79" name="Shape 79"/>
        <p:cNvGrpSpPr/>
        <p:nvPr/>
      </p:nvGrpSpPr>
      <p:grpSpPr>
        <a:xfrm>
          <a:off x="0" y="0"/>
          <a:ext cx="0" cy="0"/>
          <a:chOff x="0" y="0"/>
          <a:chExt cx="0" cy="0"/>
        </a:xfrm>
      </p:grpSpPr>
      <p:sp>
        <p:nvSpPr>
          <p:cNvPr id="80" name="Google Shape;80;p17"/>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81" name="Google Shape;81;p1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1">
  <p:cSld name="2_Title 1">
    <p:spTree>
      <p:nvGrpSpPr>
        <p:cNvPr id="1315" name="Shape 1315"/>
        <p:cNvGrpSpPr/>
        <p:nvPr/>
      </p:nvGrpSpPr>
      <p:grpSpPr>
        <a:xfrm>
          <a:off x="0" y="0"/>
          <a:ext cx="0" cy="0"/>
          <a:chOff x="0" y="0"/>
          <a:chExt cx="0" cy="0"/>
        </a:xfrm>
      </p:grpSpPr>
      <p:sp>
        <p:nvSpPr>
          <p:cNvPr id="1316" name="Google Shape;1316;p164"/>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pic>
        <p:nvPicPr>
          <p:cNvPr id="1317" name="Google Shape;1317;p164"/>
          <p:cNvPicPr preferRelativeResize="0"/>
          <p:nvPr/>
        </p:nvPicPr>
        <p:blipFill rotWithShape="1">
          <a:blip r:embed="rId2">
            <a:alphaModFix/>
          </a:blip>
          <a:srcRect b="0" l="0" r="0" t="0"/>
          <a:stretch/>
        </p:blipFill>
        <p:spPr>
          <a:xfrm>
            <a:off x="2566219" y="1442570"/>
            <a:ext cx="6574022" cy="3700929"/>
          </a:xfrm>
          <a:prstGeom prst="rect">
            <a:avLst/>
          </a:prstGeom>
          <a:noFill/>
          <a:ln>
            <a:noFill/>
          </a:ln>
        </p:spPr>
      </p:pic>
      <p:sp>
        <p:nvSpPr>
          <p:cNvPr id="1318" name="Google Shape;1318;p164"/>
          <p:cNvSpPr txBox="1"/>
          <p:nvPr>
            <p:ph type="ctrTitle"/>
          </p:nvPr>
        </p:nvSpPr>
        <p:spPr>
          <a:xfrm>
            <a:off x="386954" y="2133546"/>
            <a:ext cx="3274200" cy="876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lt1"/>
              </a:buClr>
              <a:buSzPts val="25800"/>
              <a:buFont typeface="Montserrat"/>
              <a:buNone/>
              <a:defRPr sz="25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19" name="Google Shape;1319;p164"/>
          <p:cNvPicPr preferRelativeResize="0"/>
          <p:nvPr/>
        </p:nvPicPr>
        <p:blipFill rotWithShape="1">
          <a:blip r:embed="rId3">
            <a:alphaModFix/>
          </a:blip>
          <a:srcRect b="0" l="0" r="0" t="0"/>
          <a:stretch/>
        </p:blipFill>
        <p:spPr>
          <a:xfrm>
            <a:off x="116954" y="4741490"/>
            <a:ext cx="269999" cy="269999"/>
          </a:xfrm>
          <a:prstGeom prst="rect">
            <a:avLst/>
          </a:prstGeom>
          <a:noFill/>
          <a:ln>
            <a:noFill/>
          </a:ln>
        </p:spPr>
      </p:pic>
      <p:sp>
        <p:nvSpPr>
          <p:cNvPr id="1320" name="Google Shape;1320;p164"/>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21" name="Google Shape;1321;p164"/>
          <p:cNvSpPr txBox="1"/>
          <p:nvPr>
            <p:ph idx="1" type="body"/>
          </p:nvPr>
        </p:nvSpPr>
        <p:spPr>
          <a:xfrm>
            <a:off x="3672000" y="1327547"/>
            <a:ext cx="3787200" cy="747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lt1"/>
              </a:buClr>
              <a:buSzPts val="2700"/>
              <a:buNone/>
              <a:defRPr b="1" sz="2700">
                <a:solidFill>
                  <a:schemeClr val="lt1"/>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22" name="Google Shape;1322;p164"/>
          <p:cNvSpPr txBox="1"/>
          <p:nvPr>
            <p:ph idx="2" type="body"/>
          </p:nvPr>
        </p:nvSpPr>
        <p:spPr>
          <a:xfrm>
            <a:off x="3672000" y="3388193"/>
            <a:ext cx="2627400" cy="197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750"/>
              </a:spcBef>
              <a:spcAft>
                <a:spcPts val="0"/>
              </a:spcAft>
              <a:buClr>
                <a:schemeClr val="lt1"/>
              </a:buClr>
              <a:buSzPts val="1400"/>
              <a:buNone/>
              <a:defRPr b="0" sz="1400">
                <a:solidFill>
                  <a:schemeClr val="lt1"/>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White template">
  <p:cSld name="3_Blank White template">
    <p:spTree>
      <p:nvGrpSpPr>
        <p:cNvPr id="1323" name="Shape 1323"/>
        <p:cNvGrpSpPr/>
        <p:nvPr/>
      </p:nvGrpSpPr>
      <p:grpSpPr>
        <a:xfrm>
          <a:off x="0" y="0"/>
          <a:ext cx="0" cy="0"/>
          <a:chOff x="0" y="0"/>
          <a:chExt cx="0" cy="0"/>
        </a:xfrm>
      </p:grpSpPr>
      <p:pic>
        <p:nvPicPr>
          <p:cNvPr id="1324" name="Google Shape;1324;p165"/>
          <p:cNvPicPr preferRelativeResize="0"/>
          <p:nvPr/>
        </p:nvPicPr>
        <p:blipFill rotWithShape="1">
          <a:blip r:embed="rId2">
            <a:alphaModFix/>
          </a:blip>
          <a:srcRect b="9" l="0" r="0" t="9"/>
          <a:stretch/>
        </p:blipFill>
        <p:spPr>
          <a:xfrm>
            <a:off x="6991775" y="1140115"/>
            <a:ext cx="2152226" cy="4003386"/>
          </a:xfrm>
          <a:prstGeom prst="rect">
            <a:avLst/>
          </a:prstGeom>
          <a:noFill/>
          <a:ln>
            <a:noFill/>
          </a:ln>
        </p:spPr>
      </p:pic>
      <p:sp>
        <p:nvSpPr>
          <p:cNvPr id="1325" name="Google Shape;1325;p165"/>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26" name="Google Shape;1326;p165"/>
          <p:cNvSpPr txBox="1"/>
          <p:nvPr>
            <p:ph type="ctrTitle"/>
          </p:nvPr>
        </p:nvSpPr>
        <p:spPr>
          <a:xfrm>
            <a:off x="386954" y="2133546"/>
            <a:ext cx="3274200" cy="876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2"/>
              </a:buClr>
              <a:buSzPts val="25800"/>
              <a:buFont typeface="Montserrat"/>
              <a:buNone/>
              <a:defRPr sz="25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7" name="Google Shape;1327;p165"/>
          <p:cNvSpPr txBox="1"/>
          <p:nvPr>
            <p:ph idx="1" type="body"/>
          </p:nvPr>
        </p:nvSpPr>
        <p:spPr>
          <a:xfrm>
            <a:off x="3672000" y="1327547"/>
            <a:ext cx="3787200" cy="747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dk2"/>
              </a:buClr>
              <a:buSzPts val="2700"/>
              <a:buNone/>
              <a:defRPr b="1" sz="27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28" name="Google Shape;1328;p165"/>
          <p:cNvSpPr txBox="1"/>
          <p:nvPr>
            <p:ph idx="2" type="body"/>
          </p:nvPr>
        </p:nvSpPr>
        <p:spPr>
          <a:xfrm>
            <a:off x="3672000" y="3388193"/>
            <a:ext cx="2627400" cy="197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750"/>
              </a:spcBef>
              <a:spcAft>
                <a:spcPts val="0"/>
              </a:spcAft>
              <a:buClr>
                <a:schemeClr val="dk2"/>
              </a:buClr>
              <a:buSzPts val="1400"/>
              <a:buNone/>
              <a:defRPr b="0" sz="14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1">
  <p:cSld name="3_Title 1">
    <p:spTree>
      <p:nvGrpSpPr>
        <p:cNvPr id="1329" name="Shape 1329"/>
        <p:cNvGrpSpPr/>
        <p:nvPr/>
      </p:nvGrpSpPr>
      <p:grpSpPr>
        <a:xfrm>
          <a:off x="0" y="0"/>
          <a:ext cx="0" cy="0"/>
          <a:chOff x="0" y="0"/>
          <a:chExt cx="0" cy="0"/>
        </a:xfrm>
      </p:grpSpPr>
      <p:sp>
        <p:nvSpPr>
          <p:cNvPr id="1330" name="Google Shape;1330;p166"/>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pic>
        <p:nvPicPr>
          <p:cNvPr id="1331" name="Google Shape;1331;p166"/>
          <p:cNvPicPr preferRelativeResize="0"/>
          <p:nvPr/>
        </p:nvPicPr>
        <p:blipFill rotWithShape="1">
          <a:blip r:embed="rId2">
            <a:alphaModFix/>
          </a:blip>
          <a:srcRect b="0" l="0" r="0" t="0"/>
          <a:stretch/>
        </p:blipFill>
        <p:spPr>
          <a:xfrm>
            <a:off x="6587604" y="2571750"/>
            <a:ext cx="2556396" cy="2571750"/>
          </a:xfrm>
          <a:prstGeom prst="rect">
            <a:avLst/>
          </a:prstGeom>
          <a:noFill/>
          <a:ln>
            <a:noFill/>
          </a:ln>
        </p:spPr>
      </p:pic>
      <p:sp>
        <p:nvSpPr>
          <p:cNvPr id="1332" name="Google Shape;1332;p166"/>
          <p:cNvSpPr txBox="1"/>
          <p:nvPr>
            <p:ph type="ctrTitle"/>
          </p:nvPr>
        </p:nvSpPr>
        <p:spPr>
          <a:xfrm>
            <a:off x="386954" y="2133546"/>
            <a:ext cx="3274200" cy="876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lt1"/>
              </a:buClr>
              <a:buSzPts val="25800"/>
              <a:buFont typeface="Montserrat"/>
              <a:buNone/>
              <a:defRPr sz="25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33" name="Google Shape;1333;p166"/>
          <p:cNvPicPr preferRelativeResize="0"/>
          <p:nvPr/>
        </p:nvPicPr>
        <p:blipFill rotWithShape="1">
          <a:blip r:embed="rId3">
            <a:alphaModFix/>
          </a:blip>
          <a:srcRect b="0" l="0" r="0" t="0"/>
          <a:stretch/>
        </p:blipFill>
        <p:spPr>
          <a:xfrm>
            <a:off x="116954" y="4741490"/>
            <a:ext cx="269999" cy="269999"/>
          </a:xfrm>
          <a:prstGeom prst="rect">
            <a:avLst/>
          </a:prstGeom>
          <a:noFill/>
          <a:ln>
            <a:noFill/>
          </a:ln>
        </p:spPr>
      </p:pic>
      <p:sp>
        <p:nvSpPr>
          <p:cNvPr id="1334" name="Google Shape;1334;p166"/>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35" name="Google Shape;1335;p166"/>
          <p:cNvSpPr txBox="1"/>
          <p:nvPr>
            <p:ph idx="1" type="body"/>
          </p:nvPr>
        </p:nvSpPr>
        <p:spPr>
          <a:xfrm>
            <a:off x="3672000" y="1327547"/>
            <a:ext cx="3787200" cy="747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lt1"/>
              </a:buClr>
              <a:buSzPts val="2700"/>
              <a:buNone/>
              <a:defRPr b="1" sz="2700">
                <a:solidFill>
                  <a:schemeClr val="lt1"/>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36" name="Google Shape;1336;p166"/>
          <p:cNvSpPr txBox="1"/>
          <p:nvPr>
            <p:ph idx="2" type="body"/>
          </p:nvPr>
        </p:nvSpPr>
        <p:spPr>
          <a:xfrm>
            <a:off x="3672000" y="3388193"/>
            <a:ext cx="2627400" cy="197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750"/>
              </a:spcBef>
              <a:spcAft>
                <a:spcPts val="0"/>
              </a:spcAft>
              <a:buClr>
                <a:schemeClr val="lt1"/>
              </a:buClr>
              <a:buSzPts val="1400"/>
              <a:buNone/>
              <a:defRPr b="0" sz="1400">
                <a:solidFill>
                  <a:schemeClr val="lt1"/>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hite template">
  <p:cSld name="4_Blank White template">
    <p:spTree>
      <p:nvGrpSpPr>
        <p:cNvPr id="1337" name="Shape 1337"/>
        <p:cNvGrpSpPr/>
        <p:nvPr/>
      </p:nvGrpSpPr>
      <p:grpSpPr>
        <a:xfrm>
          <a:off x="0" y="0"/>
          <a:ext cx="0" cy="0"/>
          <a:chOff x="0" y="0"/>
          <a:chExt cx="0" cy="0"/>
        </a:xfrm>
      </p:grpSpPr>
      <p:sp>
        <p:nvSpPr>
          <p:cNvPr id="1338" name="Google Shape;1338;p167"/>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39" name="Google Shape;1339;p167"/>
          <p:cNvSpPr txBox="1"/>
          <p:nvPr>
            <p:ph type="ctrTitle"/>
          </p:nvPr>
        </p:nvSpPr>
        <p:spPr>
          <a:xfrm>
            <a:off x="386954" y="2133546"/>
            <a:ext cx="3274200" cy="876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2"/>
              </a:buClr>
              <a:buSzPts val="25800"/>
              <a:buFont typeface="Montserrat"/>
              <a:buNone/>
              <a:defRPr sz="25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40" name="Google Shape;1340;p167"/>
          <p:cNvGrpSpPr/>
          <p:nvPr/>
        </p:nvGrpSpPr>
        <p:grpSpPr>
          <a:xfrm>
            <a:off x="7284667" y="2380481"/>
            <a:ext cx="1859046" cy="382387"/>
            <a:chOff x="8652385" y="3065286"/>
            <a:chExt cx="3539692" cy="728079"/>
          </a:xfrm>
        </p:grpSpPr>
        <p:sp>
          <p:nvSpPr>
            <p:cNvPr id="1341" name="Google Shape;1341;p167"/>
            <p:cNvSpPr/>
            <p:nvPr/>
          </p:nvSpPr>
          <p:spPr>
            <a:xfrm>
              <a:off x="8652385" y="3065286"/>
              <a:ext cx="708000" cy="7080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42" name="Google Shape;1342;p167"/>
            <p:cNvSpPr/>
            <p:nvPr/>
          </p:nvSpPr>
          <p:spPr>
            <a:xfrm>
              <a:off x="9360308" y="3065286"/>
              <a:ext cx="708000" cy="708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43" name="Google Shape;1343;p167"/>
            <p:cNvSpPr/>
            <p:nvPr/>
          </p:nvSpPr>
          <p:spPr>
            <a:xfrm>
              <a:off x="10068231" y="3072788"/>
              <a:ext cx="708000" cy="708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44" name="Google Shape;1344;p167"/>
            <p:cNvSpPr/>
            <p:nvPr/>
          </p:nvSpPr>
          <p:spPr>
            <a:xfrm>
              <a:off x="10776154" y="3085365"/>
              <a:ext cx="708000" cy="708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45" name="Google Shape;1345;p167"/>
            <p:cNvSpPr/>
            <p:nvPr/>
          </p:nvSpPr>
          <p:spPr>
            <a:xfrm>
              <a:off x="11484077" y="3072788"/>
              <a:ext cx="708000" cy="708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sp>
        <p:nvSpPr>
          <p:cNvPr id="1346" name="Google Shape;1346;p167"/>
          <p:cNvSpPr txBox="1"/>
          <p:nvPr>
            <p:ph idx="1" type="body"/>
          </p:nvPr>
        </p:nvSpPr>
        <p:spPr>
          <a:xfrm>
            <a:off x="3672000" y="1327547"/>
            <a:ext cx="3787200" cy="747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dk2"/>
              </a:buClr>
              <a:buSzPts val="2700"/>
              <a:buNone/>
              <a:defRPr b="1" sz="27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47" name="Google Shape;1347;p167"/>
          <p:cNvSpPr txBox="1"/>
          <p:nvPr>
            <p:ph idx="2" type="body"/>
          </p:nvPr>
        </p:nvSpPr>
        <p:spPr>
          <a:xfrm>
            <a:off x="3672000" y="3388193"/>
            <a:ext cx="2627400" cy="197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750"/>
              </a:spcBef>
              <a:spcAft>
                <a:spcPts val="0"/>
              </a:spcAft>
              <a:buClr>
                <a:schemeClr val="dk2"/>
              </a:buClr>
              <a:buSzPts val="1400"/>
              <a:buNone/>
              <a:defRPr b="0" sz="14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White template">
  <p:cSld name="5_Blank White template">
    <p:spTree>
      <p:nvGrpSpPr>
        <p:cNvPr id="1348" name="Shape 1348"/>
        <p:cNvGrpSpPr/>
        <p:nvPr/>
      </p:nvGrpSpPr>
      <p:grpSpPr>
        <a:xfrm>
          <a:off x="0" y="0"/>
          <a:ext cx="0" cy="0"/>
          <a:chOff x="0" y="0"/>
          <a:chExt cx="0" cy="0"/>
        </a:xfrm>
      </p:grpSpPr>
      <p:sp>
        <p:nvSpPr>
          <p:cNvPr id="1349" name="Google Shape;1349;p168"/>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50" name="Google Shape;1350;p168"/>
          <p:cNvSpPr txBox="1"/>
          <p:nvPr>
            <p:ph type="ctrTitle"/>
          </p:nvPr>
        </p:nvSpPr>
        <p:spPr>
          <a:xfrm>
            <a:off x="386954" y="2133546"/>
            <a:ext cx="3274200" cy="876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2"/>
              </a:buClr>
              <a:buSzPts val="25800"/>
              <a:buFont typeface="Montserrat"/>
              <a:buNone/>
              <a:defRPr sz="25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351" name="Google Shape;1351;p168"/>
          <p:cNvGrpSpPr/>
          <p:nvPr/>
        </p:nvGrpSpPr>
        <p:grpSpPr>
          <a:xfrm>
            <a:off x="6783450" y="1217851"/>
            <a:ext cx="3691611" cy="2707552"/>
            <a:chOff x="3703344" y="-1440119"/>
            <a:chExt cx="13260096" cy="9725401"/>
          </a:xfrm>
        </p:grpSpPr>
        <p:sp>
          <p:nvSpPr>
            <p:cNvPr id="1352" name="Google Shape;1352;p168"/>
            <p:cNvSpPr/>
            <p:nvPr/>
          </p:nvSpPr>
          <p:spPr>
            <a:xfrm rot="2517352">
              <a:off x="8657433" y="-20725"/>
              <a:ext cx="6886614" cy="6886614"/>
            </a:xfrm>
            <a:prstGeom prst="chord">
              <a:avLst>
                <a:gd fmla="val 2786276" name="adj1"/>
                <a:gd fmla="val 13781985" name="adj2"/>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53" name="Google Shape;1353;p168"/>
            <p:cNvSpPr/>
            <p:nvPr/>
          </p:nvSpPr>
          <p:spPr>
            <a:xfrm rot="2517352">
              <a:off x="5122737" y="-20726"/>
              <a:ext cx="6886614" cy="6886614"/>
            </a:xfrm>
            <a:prstGeom prst="chord">
              <a:avLst>
                <a:gd fmla="val 2786276" name="adj1"/>
                <a:gd fmla="val 13781985"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sp>
        <p:nvSpPr>
          <p:cNvPr id="1354" name="Google Shape;1354;p168"/>
          <p:cNvSpPr txBox="1"/>
          <p:nvPr>
            <p:ph idx="1" type="body"/>
          </p:nvPr>
        </p:nvSpPr>
        <p:spPr>
          <a:xfrm>
            <a:off x="3672000" y="1327547"/>
            <a:ext cx="3553800" cy="747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dk2"/>
              </a:buClr>
              <a:buSzPts val="2700"/>
              <a:buNone/>
              <a:defRPr b="1" sz="27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55" name="Google Shape;1355;p168"/>
          <p:cNvSpPr txBox="1"/>
          <p:nvPr>
            <p:ph idx="2" type="body"/>
          </p:nvPr>
        </p:nvSpPr>
        <p:spPr>
          <a:xfrm>
            <a:off x="3672000" y="3388193"/>
            <a:ext cx="2627400" cy="197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750"/>
              </a:spcBef>
              <a:spcAft>
                <a:spcPts val="0"/>
              </a:spcAft>
              <a:buClr>
                <a:schemeClr val="dk2"/>
              </a:buClr>
              <a:buSzPts val="1400"/>
              <a:buNone/>
              <a:defRPr b="0" sz="14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White template">
  <p:cSld name="6_Blank White template">
    <p:spTree>
      <p:nvGrpSpPr>
        <p:cNvPr id="1356" name="Shape 1356"/>
        <p:cNvGrpSpPr/>
        <p:nvPr/>
      </p:nvGrpSpPr>
      <p:grpSpPr>
        <a:xfrm>
          <a:off x="0" y="0"/>
          <a:ext cx="0" cy="0"/>
          <a:chOff x="0" y="0"/>
          <a:chExt cx="0" cy="0"/>
        </a:xfrm>
      </p:grpSpPr>
      <p:pic>
        <p:nvPicPr>
          <p:cNvPr id="1357" name="Google Shape;1357;p169"/>
          <p:cNvPicPr preferRelativeResize="0"/>
          <p:nvPr/>
        </p:nvPicPr>
        <p:blipFill rotWithShape="1">
          <a:blip r:embed="rId2">
            <a:alphaModFix/>
          </a:blip>
          <a:srcRect b="0" l="0" r="0" t="0"/>
          <a:stretch/>
        </p:blipFill>
        <p:spPr>
          <a:xfrm>
            <a:off x="4182300" y="2351726"/>
            <a:ext cx="4959071" cy="2791773"/>
          </a:xfrm>
          <a:prstGeom prst="rect">
            <a:avLst/>
          </a:prstGeom>
          <a:noFill/>
          <a:ln>
            <a:noFill/>
          </a:ln>
        </p:spPr>
      </p:pic>
      <p:sp>
        <p:nvSpPr>
          <p:cNvPr id="1358" name="Google Shape;1358;p169"/>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59" name="Google Shape;1359;p169"/>
          <p:cNvSpPr txBox="1"/>
          <p:nvPr>
            <p:ph type="ctrTitle"/>
          </p:nvPr>
        </p:nvSpPr>
        <p:spPr>
          <a:xfrm>
            <a:off x="386954" y="2133546"/>
            <a:ext cx="3274200" cy="876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2"/>
              </a:buClr>
              <a:buSzPts val="25800"/>
              <a:buFont typeface="Montserrat"/>
              <a:buNone/>
              <a:defRPr sz="25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0" name="Google Shape;1360;p169"/>
          <p:cNvSpPr txBox="1"/>
          <p:nvPr>
            <p:ph idx="1" type="body"/>
          </p:nvPr>
        </p:nvSpPr>
        <p:spPr>
          <a:xfrm>
            <a:off x="3672000" y="1327547"/>
            <a:ext cx="3787200" cy="747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dk2"/>
              </a:buClr>
              <a:buSzPts val="2700"/>
              <a:buNone/>
              <a:defRPr b="1" sz="27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61" name="Google Shape;1361;p169"/>
          <p:cNvSpPr txBox="1"/>
          <p:nvPr>
            <p:ph idx="2" type="body"/>
          </p:nvPr>
        </p:nvSpPr>
        <p:spPr>
          <a:xfrm>
            <a:off x="3672000" y="3388193"/>
            <a:ext cx="2627400" cy="197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750"/>
              </a:spcBef>
              <a:spcAft>
                <a:spcPts val="0"/>
              </a:spcAft>
              <a:buClr>
                <a:schemeClr val="dk2"/>
              </a:buClr>
              <a:buSzPts val="1400"/>
              <a:buNone/>
              <a:defRPr b="0" sz="14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White template">
  <p:cSld name="7_Blank White template">
    <p:spTree>
      <p:nvGrpSpPr>
        <p:cNvPr id="1362" name="Shape 1362"/>
        <p:cNvGrpSpPr/>
        <p:nvPr/>
      </p:nvGrpSpPr>
      <p:grpSpPr>
        <a:xfrm>
          <a:off x="0" y="0"/>
          <a:ext cx="0" cy="0"/>
          <a:chOff x="0" y="0"/>
          <a:chExt cx="0" cy="0"/>
        </a:xfrm>
      </p:grpSpPr>
      <p:pic>
        <p:nvPicPr>
          <p:cNvPr id="1363" name="Google Shape;1363;p170"/>
          <p:cNvPicPr preferRelativeResize="0"/>
          <p:nvPr/>
        </p:nvPicPr>
        <p:blipFill rotWithShape="1">
          <a:blip r:embed="rId2">
            <a:alphaModFix/>
          </a:blip>
          <a:srcRect b="19" l="0" r="0" t="19"/>
          <a:stretch/>
        </p:blipFill>
        <p:spPr>
          <a:xfrm>
            <a:off x="7433187" y="2353878"/>
            <a:ext cx="1710814" cy="2789619"/>
          </a:xfrm>
          <a:prstGeom prst="rect">
            <a:avLst/>
          </a:prstGeom>
          <a:noFill/>
          <a:ln>
            <a:noFill/>
          </a:ln>
        </p:spPr>
      </p:pic>
      <p:sp>
        <p:nvSpPr>
          <p:cNvPr id="1364" name="Google Shape;1364;p170"/>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65" name="Google Shape;1365;p170"/>
          <p:cNvSpPr txBox="1"/>
          <p:nvPr>
            <p:ph type="ctrTitle"/>
          </p:nvPr>
        </p:nvSpPr>
        <p:spPr>
          <a:xfrm>
            <a:off x="386954" y="2133546"/>
            <a:ext cx="3274200" cy="876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dk2"/>
              </a:buClr>
              <a:buSzPts val="25800"/>
              <a:buFont typeface="Montserrat"/>
              <a:buNone/>
              <a:defRPr sz="258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6" name="Google Shape;1366;p170"/>
          <p:cNvSpPr txBox="1"/>
          <p:nvPr>
            <p:ph idx="1" type="body"/>
          </p:nvPr>
        </p:nvSpPr>
        <p:spPr>
          <a:xfrm>
            <a:off x="3672000" y="1327547"/>
            <a:ext cx="3787200" cy="747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dk2"/>
              </a:buClr>
              <a:buSzPts val="2700"/>
              <a:buNone/>
              <a:defRPr b="1" sz="27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67" name="Google Shape;1367;p170"/>
          <p:cNvSpPr txBox="1"/>
          <p:nvPr>
            <p:ph idx="2" type="body"/>
          </p:nvPr>
        </p:nvSpPr>
        <p:spPr>
          <a:xfrm>
            <a:off x="3672000" y="3388193"/>
            <a:ext cx="2627400" cy="197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750"/>
              </a:spcBef>
              <a:spcAft>
                <a:spcPts val="0"/>
              </a:spcAft>
              <a:buClr>
                <a:schemeClr val="dk2"/>
              </a:buClr>
              <a:buSzPts val="1400"/>
              <a:buNone/>
              <a:defRPr b="0" sz="1400">
                <a:solidFill>
                  <a:schemeClr val="dk2"/>
                </a:solidFill>
              </a:defRPr>
            </a:lvl1pPr>
            <a:lvl2pPr indent="-228600" lvl="1" marL="914400" rtl="0" algn="l">
              <a:lnSpc>
                <a:spcPct val="90000"/>
              </a:lnSpc>
              <a:spcBef>
                <a:spcPts val="375"/>
              </a:spcBef>
              <a:spcAft>
                <a:spcPts val="0"/>
              </a:spcAft>
              <a:buClr>
                <a:schemeClr val="lt1"/>
              </a:buClr>
              <a:buSzPts val="2400"/>
              <a:buNone/>
              <a:defRPr b="1" sz="2400">
                <a:solidFill>
                  <a:schemeClr val="lt1"/>
                </a:solidFill>
              </a:defRPr>
            </a:lvl2pPr>
            <a:lvl3pPr indent="-228600" lvl="2" marL="1371600" rtl="0" algn="l">
              <a:lnSpc>
                <a:spcPct val="90000"/>
              </a:lnSpc>
              <a:spcBef>
                <a:spcPts val="375"/>
              </a:spcBef>
              <a:spcAft>
                <a:spcPts val="0"/>
              </a:spcAft>
              <a:buClr>
                <a:schemeClr val="lt1"/>
              </a:buClr>
              <a:buSzPts val="2100"/>
              <a:buNone/>
              <a:defRPr b="1" sz="2100">
                <a:solidFill>
                  <a:schemeClr val="lt1"/>
                </a:solidFill>
              </a:defRPr>
            </a:lvl3pPr>
            <a:lvl4pPr indent="-228600" lvl="3" marL="1828800" rtl="0" algn="l">
              <a:lnSpc>
                <a:spcPct val="90000"/>
              </a:lnSpc>
              <a:spcBef>
                <a:spcPts val="375"/>
              </a:spcBef>
              <a:spcAft>
                <a:spcPts val="0"/>
              </a:spcAft>
              <a:buClr>
                <a:schemeClr val="lt1"/>
              </a:buClr>
              <a:buSzPts val="1800"/>
              <a:buNone/>
              <a:defRPr b="1" sz="1800">
                <a:solidFill>
                  <a:schemeClr val="lt1"/>
                </a:solidFill>
              </a:defRPr>
            </a:lvl4pPr>
            <a:lvl5pPr indent="-228600" lvl="4" marL="2286000" rtl="0" algn="l">
              <a:lnSpc>
                <a:spcPct val="90000"/>
              </a:lnSpc>
              <a:spcBef>
                <a:spcPts val="375"/>
              </a:spcBef>
              <a:spcAft>
                <a:spcPts val="0"/>
              </a:spcAft>
              <a:buClr>
                <a:schemeClr val="lt1"/>
              </a:buClr>
              <a:buSzPts val="1800"/>
              <a:buNone/>
              <a:defRPr b="1" sz="18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Blank White template">
  <p:cSld name="8_Blank White template">
    <p:spTree>
      <p:nvGrpSpPr>
        <p:cNvPr id="1368" name="Shape 1368"/>
        <p:cNvGrpSpPr/>
        <p:nvPr/>
      </p:nvGrpSpPr>
      <p:grpSpPr>
        <a:xfrm>
          <a:off x="0" y="0"/>
          <a:ext cx="0" cy="0"/>
          <a:chOff x="0" y="0"/>
          <a:chExt cx="0" cy="0"/>
        </a:xfrm>
      </p:grpSpPr>
      <p:grpSp>
        <p:nvGrpSpPr>
          <p:cNvPr id="1369" name="Google Shape;1369;p171"/>
          <p:cNvGrpSpPr/>
          <p:nvPr/>
        </p:nvGrpSpPr>
        <p:grpSpPr>
          <a:xfrm>
            <a:off x="4000500" y="0"/>
            <a:ext cx="5143500" cy="5143501"/>
            <a:chOff x="5334000" y="0"/>
            <a:chExt cx="6858000" cy="6858001"/>
          </a:xfrm>
        </p:grpSpPr>
        <p:sp>
          <p:nvSpPr>
            <p:cNvPr id="1370" name="Google Shape;1370;p171"/>
            <p:cNvSpPr/>
            <p:nvPr/>
          </p:nvSpPr>
          <p:spPr>
            <a:xfrm>
              <a:off x="8763000" y="0"/>
              <a:ext cx="3429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71" name="Google Shape;1371;p171"/>
            <p:cNvSpPr/>
            <p:nvPr/>
          </p:nvSpPr>
          <p:spPr>
            <a:xfrm>
              <a:off x="5334000" y="1"/>
              <a:ext cx="6858000" cy="68580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sp>
        <p:nvSpPr>
          <p:cNvPr id="1372" name="Google Shape;1372;p171"/>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73" name="Google Shape;1373;p171"/>
          <p:cNvSpPr txBox="1"/>
          <p:nvPr>
            <p:ph idx="1" type="body"/>
          </p:nvPr>
        </p:nvSpPr>
        <p:spPr>
          <a:xfrm>
            <a:off x="386954" y="330994"/>
            <a:ext cx="34182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2400"/>
              <a:buNone/>
              <a:defRPr b="1" sz="24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74" name="Google Shape;1374;p171"/>
          <p:cNvSpPr txBox="1"/>
          <p:nvPr>
            <p:ph idx="2" type="body"/>
          </p:nvPr>
        </p:nvSpPr>
        <p:spPr>
          <a:xfrm>
            <a:off x="5338763" y="330994"/>
            <a:ext cx="34182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lt1"/>
              </a:buClr>
              <a:buSzPts val="1200"/>
              <a:buNone/>
              <a:defRPr sz="1200">
                <a:solidFill>
                  <a:schemeClr val="lt1"/>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lank White template">
  <p:cSld name="9_Blank White template">
    <p:spTree>
      <p:nvGrpSpPr>
        <p:cNvPr id="1375" name="Shape 1375"/>
        <p:cNvGrpSpPr/>
        <p:nvPr/>
      </p:nvGrpSpPr>
      <p:grpSpPr>
        <a:xfrm>
          <a:off x="0" y="0"/>
          <a:ext cx="0" cy="0"/>
          <a:chOff x="0" y="0"/>
          <a:chExt cx="0" cy="0"/>
        </a:xfrm>
      </p:grpSpPr>
      <p:grpSp>
        <p:nvGrpSpPr>
          <p:cNvPr id="1376" name="Google Shape;1376;p172"/>
          <p:cNvGrpSpPr/>
          <p:nvPr/>
        </p:nvGrpSpPr>
        <p:grpSpPr>
          <a:xfrm>
            <a:off x="0" y="0"/>
            <a:ext cx="5143500" cy="5143501"/>
            <a:chOff x="8763000" y="0"/>
            <a:chExt cx="6858000" cy="6858001"/>
          </a:xfrm>
        </p:grpSpPr>
        <p:sp>
          <p:nvSpPr>
            <p:cNvPr id="1377" name="Google Shape;1377;p172"/>
            <p:cNvSpPr/>
            <p:nvPr/>
          </p:nvSpPr>
          <p:spPr>
            <a:xfrm>
              <a:off x="8763000" y="0"/>
              <a:ext cx="3429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78" name="Google Shape;1378;p172"/>
            <p:cNvSpPr/>
            <p:nvPr/>
          </p:nvSpPr>
          <p:spPr>
            <a:xfrm>
              <a:off x="8763000" y="1"/>
              <a:ext cx="6858000" cy="68580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sp>
        <p:nvSpPr>
          <p:cNvPr id="1379" name="Google Shape;1379;p172"/>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80" name="Google Shape;1380;p172"/>
          <p:cNvSpPr txBox="1"/>
          <p:nvPr>
            <p:ph idx="1" type="body"/>
          </p:nvPr>
        </p:nvSpPr>
        <p:spPr>
          <a:xfrm>
            <a:off x="386954" y="330994"/>
            <a:ext cx="34182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lt1"/>
              </a:buClr>
              <a:buSzPts val="2400"/>
              <a:buNone/>
              <a:defRPr b="1" sz="2400">
                <a:solidFill>
                  <a:schemeClr val="lt1"/>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81" name="Google Shape;1381;p172"/>
          <p:cNvSpPr txBox="1"/>
          <p:nvPr>
            <p:ph idx="2" type="body"/>
          </p:nvPr>
        </p:nvSpPr>
        <p:spPr>
          <a:xfrm>
            <a:off x="5530454" y="330994"/>
            <a:ext cx="32265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1400"/>
              <a:buNone/>
              <a:defRPr>
                <a:solidFill>
                  <a:schemeClr val="dk2"/>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1382" name="Google Shape;1382;p172"/>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Blank White template">
  <p:cSld name="10_Blank White template">
    <p:spTree>
      <p:nvGrpSpPr>
        <p:cNvPr id="1383" name="Shape 1383"/>
        <p:cNvGrpSpPr/>
        <p:nvPr/>
      </p:nvGrpSpPr>
      <p:grpSpPr>
        <a:xfrm>
          <a:off x="0" y="0"/>
          <a:ext cx="0" cy="0"/>
          <a:chOff x="0" y="0"/>
          <a:chExt cx="0" cy="0"/>
        </a:xfrm>
      </p:grpSpPr>
      <p:grpSp>
        <p:nvGrpSpPr>
          <p:cNvPr id="1384" name="Google Shape;1384;p173"/>
          <p:cNvGrpSpPr/>
          <p:nvPr/>
        </p:nvGrpSpPr>
        <p:grpSpPr>
          <a:xfrm>
            <a:off x="4953112" y="-1062884"/>
            <a:ext cx="7267950" cy="7269300"/>
            <a:chOff x="6604148" y="-1417178"/>
            <a:chExt cx="9690600" cy="9692400"/>
          </a:xfrm>
        </p:grpSpPr>
        <p:sp>
          <p:nvSpPr>
            <p:cNvPr id="1385" name="Google Shape;1385;p173"/>
            <p:cNvSpPr/>
            <p:nvPr/>
          </p:nvSpPr>
          <p:spPr>
            <a:xfrm>
              <a:off x="11449459" y="-18001"/>
              <a:ext cx="742500" cy="687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86" name="Google Shape;1386;p173"/>
            <p:cNvSpPr/>
            <p:nvPr/>
          </p:nvSpPr>
          <p:spPr>
            <a:xfrm rot="2517308">
              <a:off x="8024939" y="-9078"/>
              <a:ext cx="6849018" cy="6876200"/>
            </a:xfrm>
            <a:prstGeom prst="chord">
              <a:avLst>
                <a:gd fmla="val 2786276" name="adj1"/>
                <a:gd fmla="val 13781985"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sp>
        <p:nvSpPr>
          <p:cNvPr id="1387" name="Google Shape;1387;p173"/>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388" name="Google Shape;1388;p173"/>
          <p:cNvSpPr txBox="1"/>
          <p:nvPr>
            <p:ph idx="1" type="body"/>
          </p:nvPr>
        </p:nvSpPr>
        <p:spPr>
          <a:xfrm>
            <a:off x="386954" y="330994"/>
            <a:ext cx="45663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2400"/>
              <a:buNone/>
              <a:defRPr b="1" sz="24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89" name="Google Shape;1389;p173"/>
          <p:cNvSpPr txBox="1"/>
          <p:nvPr>
            <p:ph idx="2" type="body"/>
          </p:nvPr>
        </p:nvSpPr>
        <p:spPr>
          <a:xfrm>
            <a:off x="6695472" y="330994"/>
            <a:ext cx="2061600" cy="4293300"/>
          </a:xfrm>
          <a:prstGeom prst="rect">
            <a:avLst/>
          </a:prstGeom>
          <a:noFill/>
          <a:ln>
            <a:noFill/>
          </a:ln>
        </p:spPr>
        <p:txBody>
          <a:bodyPr anchorCtr="0" anchor="ctr" bIns="0" lIns="0" spcFirstLastPara="1" rIns="0" wrap="square" tIns="0">
            <a:noAutofit/>
          </a:bodyPr>
          <a:lstStyle>
            <a:lvl1pPr indent="-228600" lvl="0" marL="457200" rtl="0" algn="r">
              <a:lnSpc>
                <a:spcPct val="90000"/>
              </a:lnSpc>
              <a:spcBef>
                <a:spcPts val="750"/>
              </a:spcBef>
              <a:spcAft>
                <a:spcPts val="0"/>
              </a:spcAft>
              <a:buClr>
                <a:schemeClr val="lt1"/>
              </a:buClr>
              <a:buSzPts val="1200"/>
              <a:buNone/>
              <a:defRPr sz="1200">
                <a:solidFill>
                  <a:schemeClr val="lt1"/>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Long title 16 pts.">
    <p:spTree>
      <p:nvGrpSpPr>
        <p:cNvPr id="82" name="Shape 82"/>
        <p:cNvGrpSpPr/>
        <p:nvPr/>
      </p:nvGrpSpPr>
      <p:grpSpPr>
        <a:xfrm>
          <a:off x="0" y="0"/>
          <a:ext cx="0" cy="0"/>
          <a:chOff x="0" y="0"/>
          <a:chExt cx="0" cy="0"/>
        </a:xfrm>
      </p:grpSpPr>
      <p:sp>
        <p:nvSpPr>
          <p:cNvPr id="83" name="Google Shape;83;p18"/>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84" name="Google Shape;84;p18"/>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1pPr>
            <a:lvl2pPr lvl="1"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2pPr>
            <a:lvl3pPr lvl="2"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3pPr>
            <a:lvl4pPr lvl="3"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4pPr>
            <a:lvl5pPr lvl="4"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5pPr>
            <a:lvl6pPr lvl="5"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6pPr>
            <a:lvl7pPr lvl="6"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7pPr>
            <a:lvl8pPr lvl="7"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8pPr>
            <a:lvl9pPr lvl="8"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9pPr>
          </a:lstStyle>
          <a:p/>
        </p:txBody>
      </p:sp>
      <p:pic>
        <p:nvPicPr>
          <p:cNvPr id="85" name="Google Shape;85;p1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Blank White template">
  <p:cSld name="27_Blank White template">
    <p:spTree>
      <p:nvGrpSpPr>
        <p:cNvPr id="1390" name="Shape 1390"/>
        <p:cNvGrpSpPr/>
        <p:nvPr/>
      </p:nvGrpSpPr>
      <p:grpSpPr>
        <a:xfrm>
          <a:off x="0" y="0"/>
          <a:ext cx="0" cy="0"/>
          <a:chOff x="0" y="0"/>
          <a:chExt cx="0" cy="0"/>
        </a:xfrm>
      </p:grpSpPr>
      <p:grpSp>
        <p:nvGrpSpPr>
          <p:cNvPr id="1391" name="Google Shape;1391;p174"/>
          <p:cNvGrpSpPr/>
          <p:nvPr/>
        </p:nvGrpSpPr>
        <p:grpSpPr>
          <a:xfrm rot="10800000">
            <a:off x="-3088429" y="-1069666"/>
            <a:ext cx="7267950" cy="7269300"/>
            <a:chOff x="6604148" y="-1417178"/>
            <a:chExt cx="9690600" cy="9692400"/>
          </a:xfrm>
        </p:grpSpPr>
        <p:sp>
          <p:nvSpPr>
            <p:cNvPr id="1392" name="Google Shape;1392;p174"/>
            <p:cNvSpPr/>
            <p:nvPr/>
          </p:nvSpPr>
          <p:spPr>
            <a:xfrm>
              <a:off x="11449459" y="-18001"/>
              <a:ext cx="742500" cy="687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93" name="Google Shape;1393;p174"/>
            <p:cNvSpPr/>
            <p:nvPr/>
          </p:nvSpPr>
          <p:spPr>
            <a:xfrm rot="2517308">
              <a:off x="8024939" y="-9078"/>
              <a:ext cx="6849018" cy="6876200"/>
            </a:xfrm>
            <a:prstGeom prst="chord">
              <a:avLst>
                <a:gd fmla="val 2786276" name="adj1"/>
                <a:gd fmla="val 13781985"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sp>
        <p:nvSpPr>
          <p:cNvPr id="1394" name="Google Shape;1394;p174"/>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1395" name="Google Shape;1395;p174"/>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Blank White template">
  <p:cSld name="11_Blank White template">
    <p:spTree>
      <p:nvGrpSpPr>
        <p:cNvPr id="1396" name="Shape 1396"/>
        <p:cNvGrpSpPr/>
        <p:nvPr/>
      </p:nvGrpSpPr>
      <p:grpSpPr>
        <a:xfrm>
          <a:off x="0" y="0"/>
          <a:ext cx="0" cy="0"/>
          <a:chOff x="0" y="0"/>
          <a:chExt cx="0" cy="0"/>
        </a:xfrm>
      </p:grpSpPr>
      <p:grpSp>
        <p:nvGrpSpPr>
          <p:cNvPr id="1397" name="Google Shape;1397;p175"/>
          <p:cNvGrpSpPr/>
          <p:nvPr/>
        </p:nvGrpSpPr>
        <p:grpSpPr>
          <a:xfrm>
            <a:off x="2941597" y="-1062999"/>
            <a:ext cx="7267950" cy="7269525"/>
            <a:chOff x="7346624" y="-1417332"/>
            <a:chExt cx="9690600" cy="9692700"/>
          </a:xfrm>
        </p:grpSpPr>
        <p:sp>
          <p:nvSpPr>
            <p:cNvPr id="1398" name="Google Shape;1398;p175"/>
            <p:cNvSpPr/>
            <p:nvPr/>
          </p:nvSpPr>
          <p:spPr>
            <a:xfrm>
              <a:off x="11449459" y="-18001"/>
              <a:ext cx="742500" cy="687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399" name="Google Shape;1399;p175"/>
            <p:cNvSpPr/>
            <p:nvPr/>
          </p:nvSpPr>
          <p:spPr>
            <a:xfrm rot="-8280029">
              <a:off x="8767449" y="-8948"/>
              <a:ext cx="6848950" cy="6875932"/>
            </a:xfrm>
            <a:prstGeom prst="chord">
              <a:avLst>
                <a:gd fmla="val 2786276" name="adj1"/>
                <a:gd fmla="val 13781985"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sp>
        <p:nvSpPr>
          <p:cNvPr id="1400" name="Google Shape;1400;p175"/>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01" name="Google Shape;1401;p175"/>
          <p:cNvSpPr txBox="1"/>
          <p:nvPr>
            <p:ph type="title"/>
          </p:nvPr>
        </p:nvSpPr>
        <p:spPr>
          <a:xfrm>
            <a:off x="386954" y="330994"/>
            <a:ext cx="4750500" cy="33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2400"/>
              <a:buFont typeface="Montserrat"/>
              <a:buNone/>
              <a:defRPr sz="2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lank White template">
  <p:cSld name="12_Blank White template">
    <p:spTree>
      <p:nvGrpSpPr>
        <p:cNvPr id="1402" name="Shape 1402"/>
        <p:cNvGrpSpPr/>
        <p:nvPr/>
      </p:nvGrpSpPr>
      <p:grpSpPr>
        <a:xfrm>
          <a:off x="0" y="0"/>
          <a:ext cx="0" cy="0"/>
          <a:chOff x="0" y="0"/>
          <a:chExt cx="0" cy="0"/>
        </a:xfrm>
      </p:grpSpPr>
      <p:sp>
        <p:nvSpPr>
          <p:cNvPr id="1403" name="Google Shape;1403;p176"/>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nvGrpSpPr>
          <p:cNvPr id="1404" name="Google Shape;1404;p176"/>
          <p:cNvGrpSpPr/>
          <p:nvPr/>
        </p:nvGrpSpPr>
        <p:grpSpPr>
          <a:xfrm>
            <a:off x="4953112" y="-1062884"/>
            <a:ext cx="7267950" cy="7269300"/>
            <a:chOff x="6604148" y="-1417178"/>
            <a:chExt cx="9690600" cy="9692400"/>
          </a:xfrm>
        </p:grpSpPr>
        <p:sp>
          <p:nvSpPr>
            <p:cNvPr id="1405" name="Google Shape;1405;p176"/>
            <p:cNvSpPr/>
            <p:nvPr/>
          </p:nvSpPr>
          <p:spPr>
            <a:xfrm>
              <a:off x="11449459" y="-18001"/>
              <a:ext cx="742500" cy="687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06" name="Google Shape;1406;p176"/>
            <p:cNvSpPr/>
            <p:nvPr/>
          </p:nvSpPr>
          <p:spPr>
            <a:xfrm rot="2517308">
              <a:off x="8024939" y="-9078"/>
              <a:ext cx="6849018" cy="6876200"/>
            </a:xfrm>
            <a:prstGeom prst="chord">
              <a:avLst>
                <a:gd fmla="val 2786276" name="adj1"/>
                <a:gd fmla="val 13781985"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sp>
        <p:nvSpPr>
          <p:cNvPr id="1407" name="Google Shape;1407;p176"/>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08" name="Google Shape;1408;p176"/>
          <p:cNvSpPr txBox="1"/>
          <p:nvPr>
            <p:ph idx="1" type="body"/>
          </p:nvPr>
        </p:nvSpPr>
        <p:spPr>
          <a:xfrm>
            <a:off x="386954" y="303610"/>
            <a:ext cx="4566300" cy="43209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lt1"/>
              </a:buClr>
              <a:buSzPts val="2400"/>
              <a:buNone/>
              <a:defRPr b="1" sz="2400">
                <a:solidFill>
                  <a:schemeClr val="lt1"/>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09" name="Google Shape;1409;p176"/>
          <p:cNvSpPr txBox="1"/>
          <p:nvPr>
            <p:ph idx="2" type="body"/>
          </p:nvPr>
        </p:nvSpPr>
        <p:spPr>
          <a:xfrm>
            <a:off x="6695471" y="317301"/>
            <a:ext cx="20616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1400"/>
              <a:buNone/>
              <a:defRPr>
                <a:solidFill>
                  <a:schemeClr val="dk2"/>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1410" name="Google Shape;1410;p176"/>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lank White template">
  <p:cSld name="13_Blank White template">
    <p:spTree>
      <p:nvGrpSpPr>
        <p:cNvPr id="1411" name="Shape 1411"/>
        <p:cNvGrpSpPr/>
        <p:nvPr/>
      </p:nvGrpSpPr>
      <p:grpSpPr>
        <a:xfrm>
          <a:off x="0" y="0"/>
          <a:ext cx="0" cy="0"/>
          <a:chOff x="0" y="0"/>
          <a:chExt cx="0" cy="0"/>
        </a:xfrm>
      </p:grpSpPr>
      <p:sp>
        <p:nvSpPr>
          <p:cNvPr id="1412" name="Google Shape;1412;p177"/>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1413" name="Google Shape;1413;p177"/>
          <p:cNvPicPr preferRelativeResize="0"/>
          <p:nvPr/>
        </p:nvPicPr>
        <p:blipFill rotWithShape="1">
          <a:blip r:embed="rId2">
            <a:alphaModFix/>
          </a:blip>
          <a:srcRect b="0" l="0" r="0" t="0"/>
          <a:stretch/>
        </p:blipFill>
        <p:spPr>
          <a:xfrm>
            <a:off x="116954" y="4741490"/>
            <a:ext cx="270000" cy="270000"/>
          </a:xfrm>
          <a:prstGeom prst="rect">
            <a:avLst/>
          </a:prstGeom>
          <a:noFill/>
          <a:ln>
            <a:noFill/>
          </a:ln>
        </p:spPr>
      </p:pic>
      <p:sp>
        <p:nvSpPr>
          <p:cNvPr id="1414" name="Google Shape;1414;p177"/>
          <p:cNvSpPr txBox="1"/>
          <p:nvPr>
            <p:ph type="title"/>
          </p:nvPr>
        </p:nvSpPr>
        <p:spPr>
          <a:xfrm>
            <a:off x="391130" y="330993"/>
            <a:ext cx="5239500" cy="29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5" name="Google Shape;1415;p177"/>
          <p:cNvSpPr txBox="1"/>
          <p:nvPr>
            <p:ph idx="1" type="body"/>
          </p:nvPr>
        </p:nvSpPr>
        <p:spPr>
          <a:xfrm>
            <a:off x="391129" y="915190"/>
            <a:ext cx="5239500" cy="9564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lank White template">
  <p:cSld name="14_Blank White template">
    <p:spTree>
      <p:nvGrpSpPr>
        <p:cNvPr id="1416" name="Shape 1416"/>
        <p:cNvGrpSpPr/>
        <p:nvPr/>
      </p:nvGrpSpPr>
      <p:grpSpPr>
        <a:xfrm>
          <a:off x="0" y="0"/>
          <a:ext cx="0" cy="0"/>
          <a:chOff x="0" y="0"/>
          <a:chExt cx="0" cy="0"/>
        </a:xfrm>
      </p:grpSpPr>
      <p:pic>
        <p:nvPicPr>
          <p:cNvPr id="1417" name="Google Shape;1417;p178"/>
          <p:cNvPicPr preferRelativeResize="0"/>
          <p:nvPr/>
        </p:nvPicPr>
        <p:blipFill rotWithShape="1">
          <a:blip r:embed="rId2">
            <a:alphaModFix/>
          </a:blip>
          <a:srcRect b="0" l="-5551" r="18261" t="0"/>
          <a:stretch/>
        </p:blipFill>
        <p:spPr>
          <a:xfrm>
            <a:off x="2409400" y="0"/>
            <a:ext cx="6734603" cy="5143498"/>
          </a:xfrm>
          <a:prstGeom prst="rect">
            <a:avLst/>
          </a:prstGeom>
          <a:noFill/>
          <a:ln>
            <a:noFill/>
          </a:ln>
        </p:spPr>
      </p:pic>
      <p:pic>
        <p:nvPicPr>
          <p:cNvPr id="1418" name="Google Shape;1418;p178"/>
          <p:cNvPicPr preferRelativeResize="0"/>
          <p:nvPr/>
        </p:nvPicPr>
        <p:blipFill rotWithShape="1">
          <a:blip r:embed="rId3">
            <a:alphaModFix/>
          </a:blip>
          <a:srcRect b="0" l="25121" r="0" t="0"/>
          <a:stretch/>
        </p:blipFill>
        <p:spPr>
          <a:xfrm>
            <a:off x="0" y="0"/>
            <a:ext cx="6267025" cy="5143500"/>
          </a:xfrm>
          <a:prstGeom prst="rect">
            <a:avLst/>
          </a:prstGeom>
          <a:noFill/>
          <a:ln>
            <a:noFill/>
          </a:ln>
        </p:spPr>
      </p:pic>
      <p:sp>
        <p:nvSpPr>
          <p:cNvPr id="1419" name="Google Shape;1419;p178"/>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1420" name="Google Shape;1420;p178"/>
          <p:cNvPicPr preferRelativeResize="0"/>
          <p:nvPr/>
        </p:nvPicPr>
        <p:blipFill rotWithShape="1">
          <a:blip r:embed="rId4">
            <a:alphaModFix/>
          </a:blip>
          <a:srcRect b="0" l="0" r="0" t="0"/>
          <a:stretch/>
        </p:blipFill>
        <p:spPr>
          <a:xfrm>
            <a:off x="116954" y="4741490"/>
            <a:ext cx="270000" cy="270000"/>
          </a:xfrm>
          <a:prstGeom prst="rect">
            <a:avLst/>
          </a:prstGeom>
          <a:noFill/>
          <a:ln>
            <a:noFill/>
          </a:ln>
        </p:spPr>
      </p:pic>
      <p:sp>
        <p:nvSpPr>
          <p:cNvPr id="1421" name="Google Shape;1421;p178"/>
          <p:cNvSpPr txBox="1"/>
          <p:nvPr>
            <p:ph idx="1" type="body"/>
          </p:nvPr>
        </p:nvSpPr>
        <p:spPr>
          <a:xfrm>
            <a:off x="386954" y="330994"/>
            <a:ext cx="29337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3600"/>
              <a:buNone/>
              <a:defRPr b="1" sz="36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Blank White template">
  <p:cSld name="15_Blank White template">
    <p:spTree>
      <p:nvGrpSpPr>
        <p:cNvPr id="1422" name="Shape 1422"/>
        <p:cNvGrpSpPr/>
        <p:nvPr/>
      </p:nvGrpSpPr>
      <p:grpSpPr>
        <a:xfrm>
          <a:off x="0" y="0"/>
          <a:ext cx="0" cy="0"/>
          <a:chOff x="0" y="0"/>
          <a:chExt cx="0" cy="0"/>
        </a:xfrm>
      </p:grpSpPr>
      <p:pic>
        <p:nvPicPr>
          <p:cNvPr id="1423" name="Google Shape;1423;p179"/>
          <p:cNvPicPr preferRelativeResize="0"/>
          <p:nvPr/>
        </p:nvPicPr>
        <p:blipFill rotWithShape="1">
          <a:blip r:embed="rId2">
            <a:alphaModFix/>
          </a:blip>
          <a:srcRect b="0" l="-5551" r="18261" t="0"/>
          <a:stretch/>
        </p:blipFill>
        <p:spPr>
          <a:xfrm>
            <a:off x="2409400" y="0"/>
            <a:ext cx="6734603" cy="5143498"/>
          </a:xfrm>
          <a:prstGeom prst="rect">
            <a:avLst/>
          </a:prstGeom>
          <a:noFill/>
          <a:ln>
            <a:noFill/>
          </a:ln>
        </p:spPr>
      </p:pic>
      <p:pic>
        <p:nvPicPr>
          <p:cNvPr id="1424" name="Google Shape;1424;p179"/>
          <p:cNvPicPr preferRelativeResize="0"/>
          <p:nvPr/>
        </p:nvPicPr>
        <p:blipFill rotWithShape="1">
          <a:blip r:embed="rId3">
            <a:alphaModFix/>
          </a:blip>
          <a:srcRect b="0" l="25121" r="0" t="0"/>
          <a:stretch/>
        </p:blipFill>
        <p:spPr>
          <a:xfrm>
            <a:off x="0" y="0"/>
            <a:ext cx="6267025" cy="5143500"/>
          </a:xfrm>
          <a:prstGeom prst="rect">
            <a:avLst/>
          </a:prstGeom>
          <a:noFill/>
          <a:ln>
            <a:noFill/>
          </a:ln>
        </p:spPr>
      </p:pic>
      <p:sp>
        <p:nvSpPr>
          <p:cNvPr id="1425" name="Google Shape;1425;p179"/>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1426" name="Google Shape;1426;p179"/>
          <p:cNvPicPr preferRelativeResize="0"/>
          <p:nvPr/>
        </p:nvPicPr>
        <p:blipFill rotWithShape="1">
          <a:blip r:embed="rId4">
            <a:alphaModFix/>
          </a:blip>
          <a:srcRect b="0" l="0" r="0" t="0"/>
          <a:stretch/>
        </p:blipFill>
        <p:spPr>
          <a:xfrm>
            <a:off x="116954" y="4741490"/>
            <a:ext cx="270000" cy="270000"/>
          </a:xfrm>
          <a:prstGeom prst="rect">
            <a:avLst/>
          </a:prstGeom>
          <a:noFill/>
          <a:ln>
            <a:noFill/>
          </a:ln>
        </p:spPr>
      </p:pic>
      <p:sp>
        <p:nvSpPr>
          <p:cNvPr id="1427" name="Google Shape;1427;p179"/>
          <p:cNvSpPr txBox="1"/>
          <p:nvPr>
            <p:ph idx="1" type="body"/>
          </p:nvPr>
        </p:nvSpPr>
        <p:spPr>
          <a:xfrm>
            <a:off x="386954" y="330994"/>
            <a:ext cx="29337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3600"/>
              <a:buNone/>
              <a:defRPr b="1" sz="36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428" name="Shape 1428"/>
        <p:cNvGrpSpPr/>
        <p:nvPr/>
      </p:nvGrpSpPr>
      <p:grpSpPr>
        <a:xfrm>
          <a:off x="0" y="0"/>
          <a:ext cx="0" cy="0"/>
          <a:chOff x="0" y="0"/>
          <a:chExt cx="0" cy="0"/>
        </a:xfrm>
      </p:grpSpPr>
      <p:sp>
        <p:nvSpPr>
          <p:cNvPr id="1429" name="Google Shape;1429;p180"/>
          <p:cNvSpPr txBox="1"/>
          <p:nvPr>
            <p:ph type="title"/>
          </p:nvPr>
        </p:nvSpPr>
        <p:spPr>
          <a:xfrm>
            <a:off x="386954" y="330994"/>
            <a:ext cx="7886700" cy="33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2400"/>
              <a:buFont typeface="Montserrat"/>
              <a:buNone/>
              <a:defRPr sz="24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0" name="Google Shape;1430;p180"/>
          <p:cNvSpPr txBox="1"/>
          <p:nvPr>
            <p:ph idx="1" type="body"/>
          </p:nvPr>
        </p:nvSpPr>
        <p:spPr>
          <a:xfrm>
            <a:off x="2387112" y="2176097"/>
            <a:ext cx="5130300" cy="276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50"/>
              </a:spcBef>
              <a:spcAft>
                <a:spcPts val="0"/>
              </a:spcAft>
              <a:buClr>
                <a:schemeClr val="dk2"/>
              </a:buClr>
              <a:buSzPts val="1800"/>
              <a:buNone/>
              <a:defRPr b="1" sz="1800">
                <a:solidFill>
                  <a:schemeClr val="dk2"/>
                </a:solidFill>
              </a:defRPr>
            </a:lvl1pPr>
            <a:lvl2pPr indent="-228600" lvl="1" marL="914400" rtl="0" algn="l">
              <a:lnSpc>
                <a:spcPct val="90000"/>
              </a:lnSpc>
              <a:spcBef>
                <a:spcPts val="375"/>
              </a:spcBef>
              <a:spcAft>
                <a:spcPts val="0"/>
              </a:spcAft>
              <a:buClr>
                <a:srgbClr val="979899"/>
              </a:buClr>
              <a:buSzPts val="1500"/>
              <a:buNone/>
              <a:defRPr sz="1500">
                <a:solidFill>
                  <a:srgbClr val="979899"/>
                </a:solidFill>
              </a:defRPr>
            </a:lvl2pPr>
            <a:lvl3pPr indent="-228600" lvl="2" marL="1371600" rtl="0" algn="l">
              <a:lnSpc>
                <a:spcPct val="90000"/>
              </a:lnSpc>
              <a:spcBef>
                <a:spcPts val="375"/>
              </a:spcBef>
              <a:spcAft>
                <a:spcPts val="0"/>
              </a:spcAft>
              <a:buClr>
                <a:srgbClr val="979899"/>
              </a:buClr>
              <a:buSzPts val="1400"/>
              <a:buNone/>
              <a:defRPr sz="1400">
                <a:solidFill>
                  <a:srgbClr val="979899"/>
                </a:solidFill>
              </a:defRPr>
            </a:lvl3pPr>
            <a:lvl4pPr indent="-228600" lvl="3" marL="1828800" rtl="0" algn="l">
              <a:lnSpc>
                <a:spcPct val="90000"/>
              </a:lnSpc>
              <a:spcBef>
                <a:spcPts val="375"/>
              </a:spcBef>
              <a:spcAft>
                <a:spcPts val="0"/>
              </a:spcAft>
              <a:buClr>
                <a:srgbClr val="979899"/>
              </a:buClr>
              <a:buSzPts val="1200"/>
              <a:buNone/>
              <a:defRPr sz="1200">
                <a:solidFill>
                  <a:srgbClr val="979899"/>
                </a:solidFill>
              </a:defRPr>
            </a:lvl4pPr>
            <a:lvl5pPr indent="-228600" lvl="4" marL="2286000" rtl="0" algn="l">
              <a:lnSpc>
                <a:spcPct val="90000"/>
              </a:lnSpc>
              <a:spcBef>
                <a:spcPts val="375"/>
              </a:spcBef>
              <a:spcAft>
                <a:spcPts val="0"/>
              </a:spcAft>
              <a:buClr>
                <a:srgbClr val="979899"/>
              </a:buClr>
              <a:buSzPts val="1200"/>
              <a:buNone/>
              <a:defRPr sz="1200">
                <a:solidFill>
                  <a:srgbClr val="979899"/>
                </a:solidFill>
              </a:defRPr>
            </a:lvl5pPr>
            <a:lvl6pPr indent="-228600" lvl="5" marL="2743200" rtl="0" algn="l">
              <a:lnSpc>
                <a:spcPct val="90000"/>
              </a:lnSpc>
              <a:spcBef>
                <a:spcPts val="375"/>
              </a:spcBef>
              <a:spcAft>
                <a:spcPts val="0"/>
              </a:spcAft>
              <a:buClr>
                <a:srgbClr val="979899"/>
              </a:buClr>
              <a:buSzPts val="1200"/>
              <a:buNone/>
              <a:defRPr sz="1200">
                <a:solidFill>
                  <a:srgbClr val="979899"/>
                </a:solidFill>
              </a:defRPr>
            </a:lvl6pPr>
            <a:lvl7pPr indent="-228600" lvl="6" marL="3200400" rtl="0" algn="l">
              <a:lnSpc>
                <a:spcPct val="90000"/>
              </a:lnSpc>
              <a:spcBef>
                <a:spcPts val="375"/>
              </a:spcBef>
              <a:spcAft>
                <a:spcPts val="0"/>
              </a:spcAft>
              <a:buClr>
                <a:srgbClr val="979899"/>
              </a:buClr>
              <a:buSzPts val="1200"/>
              <a:buNone/>
              <a:defRPr sz="1200">
                <a:solidFill>
                  <a:srgbClr val="979899"/>
                </a:solidFill>
              </a:defRPr>
            </a:lvl7pPr>
            <a:lvl8pPr indent="-228600" lvl="7" marL="3657600" rtl="0" algn="l">
              <a:lnSpc>
                <a:spcPct val="90000"/>
              </a:lnSpc>
              <a:spcBef>
                <a:spcPts val="375"/>
              </a:spcBef>
              <a:spcAft>
                <a:spcPts val="0"/>
              </a:spcAft>
              <a:buClr>
                <a:srgbClr val="979899"/>
              </a:buClr>
              <a:buSzPts val="1200"/>
              <a:buNone/>
              <a:defRPr sz="1200">
                <a:solidFill>
                  <a:srgbClr val="979899"/>
                </a:solidFill>
              </a:defRPr>
            </a:lvl8pPr>
            <a:lvl9pPr indent="-228600" lvl="8" marL="4114800" rtl="0" algn="l">
              <a:lnSpc>
                <a:spcPct val="90000"/>
              </a:lnSpc>
              <a:spcBef>
                <a:spcPts val="375"/>
              </a:spcBef>
              <a:spcAft>
                <a:spcPts val="0"/>
              </a:spcAft>
              <a:buClr>
                <a:srgbClr val="979899"/>
              </a:buClr>
              <a:buSzPts val="1200"/>
              <a:buNone/>
              <a:defRPr sz="1200">
                <a:solidFill>
                  <a:srgbClr val="979899"/>
                </a:solidFill>
              </a:defRPr>
            </a:lvl9pPr>
          </a:lstStyle>
          <a:p/>
        </p:txBody>
      </p:sp>
      <p:sp>
        <p:nvSpPr>
          <p:cNvPr id="1431" name="Google Shape;1431;p180"/>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32" name="Google Shape;1432;p180"/>
          <p:cNvSpPr/>
          <p:nvPr/>
        </p:nvSpPr>
        <p:spPr>
          <a:xfrm rot="-8266145">
            <a:off x="-1014688" y="1531067"/>
            <a:ext cx="2081324" cy="2081324"/>
          </a:xfrm>
          <a:prstGeom prst="chord">
            <a:avLst>
              <a:gd fmla="val 2786276" name="adj1"/>
              <a:gd fmla="val 13746047" name="adj2"/>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33" name="Google Shape;1433;p180"/>
          <p:cNvSpPr/>
          <p:nvPr/>
        </p:nvSpPr>
        <p:spPr>
          <a:xfrm rot="-8266145">
            <a:off x="7054382" y="1531068"/>
            <a:ext cx="2081324" cy="2081324"/>
          </a:xfrm>
          <a:prstGeom prst="chord">
            <a:avLst>
              <a:gd fmla="val 2786276" name="adj1"/>
              <a:gd fmla="val 13746047" name="adj2"/>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34" name="Google Shape;1434;p180"/>
          <p:cNvSpPr/>
          <p:nvPr/>
        </p:nvSpPr>
        <p:spPr>
          <a:xfrm rot="-8266145">
            <a:off x="36057" y="1531067"/>
            <a:ext cx="2081324" cy="2081324"/>
          </a:xfrm>
          <a:prstGeom prst="chord">
            <a:avLst>
              <a:gd fmla="val 2786276" name="adj1"/>
              <a:gd fmla="val 13746047" name="adj2"/>
            </a:avLst>
          </a:prstGeom>
          <a:solidFill>
            <a:srgbClr val="EFEEE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35" name="Google Shape;1435;p180"/>
          <p:cNvSpPr txBox="1"/>
          <p:nvPr>
            <p:ph idx="2" type="body"/>
          </p:nvPr>
        </p:nvSpPr>
        <p:spPr>
          <a:xfrm>
            <a:off x="2387112" y="3027466"/>
            <a:ext cx="5130300" cy="169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dk2"/>
              </a:buClr>
              <a:buSzPts val="1200"/>
              <a:buNone/>
              <a:defRPr sz="1200">
                <a:solidFill>
                  <a:schemeClr val="dk2"/>
                </a:solidFill>
              </a:defRPr>
            </a:lvl1pPr>
            <a:lvl2pPr indent="-228600" lvl="1" marL="914400" rtl="0" algn="l">
              <a:lnSpc>
                <a:spcPct val="90000"/>
              </a:lnSpc>
              <a:spcBef>
                <a:spcPts val="375"/>
              </a:spcBef>
              <a:spcAft>
                <a:spcPts val="0"/>
              </a:spcAft>
              <a:buClr>
                <a:srgbClr val="979899"/>
              </a:buClr>
              <a:buSzPts val="1500"/>
              <a:buNone/>
              <a:defRPr sz="1500">
                <a:solidFill>
                  <a:srgbClr val="979899"/>
                </a:solidFill>
              </a:defRPr>
            </a:lvl2pPr>
            <a:lvl3pPr indent="-228600" lvl="2" marL="1371600" rtl="0" algn="l">
              <a:lnSpc>
                <a:spcPct val="90000"/>
              </a:lnSpc>
              <a:spcBef>
                <a:spcPts val="375"/>
              </a:spcBef>
              <a:spcAft>
                <a:spcPts val="0"/>
              </a:spcAft>
              <a:buClr>
                <a:srgbClr val="979899"/>
              </a:buClr>
              <a:buSzPts val="1400"/>
              <a:buNone/>
              <a:defRPr sz="1400">
                <a:solidFill>
                  <a:srgbClr val="979899"/>
                </a:solidFill>
              </a:defRPr>
            </a:lvl3pPr>
            <a:lvl4pPr indent="-228600" lvl="3" marL="1828800" rtl="0" algn="l">
              <a:lnSpc>
                <a:spcPct val="90000"/>
              </a:lnSpc>
              <a:spcBef>
                <a:spcPts val="375"/>
              </a:spcBef>
              <a:spcAft>
                <a:spcPts val="0"/>
              </a:spcAft>
              <a:buClr>
                <a:srgbClr val="979899"/>
              </a:buClr>
              <a:buSzPts val="1200"/>
              <a:buNone/>
              <a:defRPr sz="1200">
                <a:solidFill>
                  <a:srgbClr val="979899"/>
                </a:solidFill>
              </a:defRPr>
            </a:lvl4pPr>
            <a:lvl5pPr indent="-228600" lvl="4" marL="2286000" rtl="0" algn="l">
              <a:lnSpc>
                <a:spcPct val="90000"/>
              </a:lnSpc>
              <a:spcBef>
                <a:spcPts val="375"/>
              </a:spcBef>
              <a:spcAft>
                <a:spcPts val="0"/>
              </a:spcAft>
              <a:buClr>
                <a:srgbClr val="979899"/>
              </a:buClr>
              <a:buSzPts val="1200"/>
              <a:buNone/>
              <a:defRPr sz="1200">
                <a:solidFill>
                  <a:srgbClr val="979899"/>
                </a:solidFill>
              </a:defRPr>
            </a:lvl5pPr>
            <a:lvl6pPr indent="-228600" lvl="5" marL="2743200" rtl="0" algn="l">
              <a:lnSpc>
                <a:spcPct val="90000"/>
              </a:lnSpc>
              <a:spcBef>
                <a:spcPts val="375"/>
              </a:spcBef>
              <a:spcAft>
                <a:spcPts val="0"/>
              </a:spcAft>
              <a:buClr>
                <a:srgbClr val="979899"/>
              </a:buClr>
              <a:buSzPts val="1200"/>
              <a:buNone/>
              <a:defRPr sz="1200">
                <a:solidFill>
                  <a:srgbClr val="979899"/>
                </a:solidFill>
              </a:defRPr>
            </a:lvl6pPr>
            <a:lvl7pPr indent="-228600" lvl="6" marL="3200400" rtl="0" algn="l">
              <a:lnSpc>
                <a:spcPct val="90000"/>
              </a:lnSpc>
              <a:spcBef>
                <a:spcPts val="375"/>
              </a:spcBef>
              <a:spcAft>
                <a:spcPts val="0"/>
              </a:spcAft>
              <a:buClr>
                <a:srgbClr val="979899"/>
              </a:buClr>
              <a:buSzPts val="1200"/>
              <a:buNone/>
              <a:defRPr sz="1200">
                <a:solidFill>
                  <a:srgbClr val="979899"/>
                </a:solidFill>
              </a:defRPr>
            </a:lvl7pPr>
            <a:lvl8pPr indent="-228600" lvl="7" marL="3657600" rtl="0" algn="l">
              <a:lnSpc>
                <a:spcPct val="90000"/>
              </a:lnSpc>
              <a:spcBef>
                <a:spcPts val="375"/>
              </a:spcBef>
              <a:spcAft>
                <a:spcPts val="0"/>
              </a:spcAft>
              <a:buClr>
                <a:srgbClr val="979899"/>
              </a:buClr>
              <a:buSzPts val="1200"/>
              <a:buNone/>
              <a:defRPr sz="1200">
                <a:solidFill>
                  <a:srgbClr val="979899"/>
                </a:solidFill>
              </a:defRPr>
            </a:lvl8pPr>
            <a:lvl9pPr indent="-228600" lvl="8" marL="4114800" rtl="0" algn="l">
              <a:lnSpc>
                <a:spcPct val="90000"/>
              </a:lnSpc>
              <a:spcBef>
                <a:spcPts val="375"/>
              </a:spcBef>
              <a:spcAft>
                <a:spcPts val="0"/>
              </a:spcAft>
              <a:buClr>
                <a:srgbClr val="979899"/>
              </a:buClr>
              <a:buSzPts val="1200"/>
              <a:buNone/>
              <a:defRPr sz="1200">
                <a:solidFill>
                  <a:srgbClr val="979899"/>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White template">
  <p:cSld name="16_Blank White template">
    <p:spTree>
      <p:nvGrpSpPr>
        <p:cNvPr id="1436" name="Shape 1436"/>
        <p:cNvGrpSpPr/>
        <p:nvPr/>
      </p:nvGrpSpPr>
      <p:grpSpPr>
        <a:xfrm>
          <a:off x="0" y="0"/>
          <a:ext cx="0" cy="0"/>
          <a:chOff x="0" y="0"/>
          <a:chExt cx="0" cy="0"/>
        </a:xfrm>
      </p:grpSpPr>
      <p:sp>
        <p:nvSpPr>
          <p:cNvPr id="1437" name="Google Shape;1437;p181"/>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38" name="Google Shape;1438;p181"/>
          <p:cNvSpPr txBox="1"/>
          <p:nvPr>
            <p:ph type="title"/>
          </p:nvPr>
        </p:nvSpPr>
        <p:spPr>
          <a:xfrm>
            <a:off x="391130" y="330361"/>
            <a:ext cx="8361600" cy="29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9" name="Google Shape;1439;p181"/>
          <p:cNvSpPr txBox="1"/>
          <p:nvPr>
            <p:ph idx="1" type="body"/>
          </p:nvPr>
        </p:nvSpPr>
        <p:spPr>
          <a:xfrm>
            <a:off x="391129" y="939998"/>
            <a:ext cx="8361600" cy="197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50"/>
              </a:spcBef>
              <a:spcAft>
                <a:spcPts val="0"/>
              </a:spcAft>
              <a:buClr>
                <a:schemeClr val="dk1"/>
              </a:buClr>
              <a:buSzPts val="1400"/>
              <a:buNone/>
              <a:defRPr/>
            </a:lvl1pPr>
            <a:lvl2pPr indent="-228600" lvl="1" marL="914400" rtl="0" algn="l">
              <a:lnSpc>
                <a:spcPct val="90000"/>
              </a:lnSpc>
              <a:spcBef>
                <a:spcPts val="375"/>
              </a:spcBef>
              <a:spcAft>
                <a:spcPts val="0"/>
              </a:spcAft>
              <a:buClr>
                <a:schemeClr val="dk1"/>
              </a:buClr>
              <a:buSzPts val="1200"/>
              <a:buNone/>
              <a:defRPr/>
            </a:lvl2pPr>
            <a:lvl3pPr indent="-228600" lvl="2" marL="1371600" rtl="0" algn="l">
              <a:lnSpc>
                <a:spcPct val="90000"/>
              </a:lnSpc>
              <a:spcBef>
                <a:spcPts val="375"/>
              </a:spcBef>
              <a:spcAft>
                <a:spcPts val="0"/>
              </a:spcAft>
              <a:buClr>
                <a:schemeClr val="dk1"/>
              </a:buClr>
              <a:buSzPts val="1100"/>
              <a:buNone/>
              <a:defRPr/>
            </a:lvl3pPr>
            <a:lvl4pPr indent="-228600" lvl="3" marL="1828800" rtl="0" algn="l">
              <a:lnSpc>
                <a:spcPct val="90000"/>
              </a:lnSpc>
              <a:spcBef>
                <a:spcPts val="375"/>
              </a:spcBef>
              <a:spcAft>
                <a:spcPts val="0"/>
              </a:spcAft>
              <a:buClr>
                <a:schemeClr val="dk1"/>
              </a:buClr>
              <a:buSzPts val="900"/>
              <a:buNone/>
              <a:defRPr/>
            </a:lvl4pPr>
            <a:lvl5pPr indent="-228600" lvl="4" marL="2286000" rtl="0" algn="l">
              <a:lnSpc>
                <a:spcPct val="90000"/>
              </a:lnSpc>
              <a:spcBef>
                <a:spcPts val="375"/>
              </a:spcBef>
              <a:spcAft>
                <a:spcPts val="0"/>
              </a:spcAft>
              <a:buClr>
                <a:schemeClr val="dk1"/>
              </a:buClr>
              <a:buSzPts val="900"/>
              <a:buNone/>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White template">
  <p:cSld name="17_Blank White template">
    <p:spTree>
      <p:nvGrpSpPr>
        <p:cNvPr id="1440" name="Shape 1440"/>
        <p:cNvGrpSpPr/>
        <p:nvPr/>
      </p:nvGrpSpPr>
      <p:grpSpPr>
        <a:xfrm>
          <a:off x="0" y="0"/>
          <a:ext cx="0" cy="0"/>
          <a:chOff x="0" y="0"/>
          <a:chExt cx="0" cy="0"/>
        </a:xfrm>
      </p:grpSpPr>
      <p:sp>
        <p:nvSpPr>
          <p:cNvPr id="1441" name="Google Shape;1441;p182"/>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42" name="Google Shape;1442;p182"/>
          <p:cNvSpPr txBox="1"/>
          <p:nvPr>
            <p:ph idx="1" type="body"/>
          </p:nvPr>
        </p:nvSpPr>
        <p:spPr>
          <a:xfrm>
            <a:off x="386953" y="330994"/>
            <a:ext cx="30309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3600"/>
              <a:buNone/>
              <a:defRPr b="1" sz="36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Blank White template">
  <p:cSld name="18_Blank White template">
    <p:spTree>
      <p:nvGrpSpPr>
        <p:cNvPr id="1443" name="Shape 1443"/>
        <p:cNvGrpSpPr/>
        <p:nvPr/>
      </p:nvGrpSpPr>
      <p:grpSpPr>
        <a:xfrm>
          <a:off x="0" y="0"/>
          <a:ext cx="0" cy="0"/>
          <a:chOff x="0" y="0"/>
          <a:chExt cx="0" cy="0"/>
        </a:xfrm>
      </p:grpSpPr>
      <p:grpSp>
        <p:nvGrpSpPr>
          <p:cNvPr id="1444" name="Google Shape;1444;p183"/>
          <p:cNvGrpSpPr/>
          <p:nvPr/>
        </p:nvGrpSpPr>
        <p:grpSpPr>
          <a:xfrm>
            <a:off x="-960164" y="-884227"/>
            <a:ext cx="11064330" cy="6491612"/>
            <a:chOff x="-1280218" y="-1178969"/>
            <a:chExt cx="14752440" cy="8655483"/>
          </a:xfrm>
        </p:grpSpPr>
        <p:sp>
          <p:nvSpPr>
            <p:cNvPr id="1445" name="Google Shape;1445;p183"/>
            <p:cNvSpPr/>
            <p:nvPr/>
          </p:nvSpPr>
          <p:spPr>
            <a:xfrm rot="-5400000">
              <a:off x="4515904" y="-4515808"/>
              <a:ext cx="3160200" cy="12192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46" name="Google Shape;1446;p183"/>
            <p:cNvSpPr/>
            <p:nvPr/>
          </p:nvSpPr>
          <p:spPr>
            <a:xfrm rot="-2879926">
              <a:off x="-13217" y="95857"/>
              <a:ext cx="6102698" cy="6126714"/>
            </a:xfrm>
            <a:prstGeom prst="chord">
              <a:avLst>
                <a:gd fmla="val 2786276" name="adj1"/>
                <a:gd fmla="val 13781985"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47" name="Google Shape;1447;p183"/>
            <p:cNvSpPr/>
            <p:nvPr/>
          </p:nvSpPr>
          <p:spPr>
            <a:xfrm rot="7928089">
              <a:off x="6102119" y="75519"/>
              <a:ext cx="6102606" cy="6126823"/>
            </a:xfrm>
            <a:prstGeom prst="chord">
              <a:avLst>
                <a:gd fmla="val 2786276" name="adj1"/>
                <a:gd fmla="val 13781985"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grpSp>
      <p:sp>
        <p:nvSpPr>
          <p:cNvPr id="1448" name="Google Shape;1448;p183"/>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49" name="Google Shape;1449;p183"/>
          <p:cNvSpPr txBox="1"/>
          <p:nvPr>
            <p:ph idx="1" type="body"/>
          </p:nvPr>
        </p:nvSpPr>
        <p:spPr>
          <a:xfrm>
            <a:off x="820090" y="1013656"/>
            <a:ext cx="3030900" cy="22407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lt1"/>
              </a:buClr>
              <a:buSzPts val="3600"/>
              <a:buNone/>
              <a:defRPr b="1" sz="3600">
                <a:solidFill>
                  <a:schemeClr val="lt1"/>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50" name="Google Shape;1450;p183"/>
          <p:cNvSpPr txBox="1"/>
          <p:nvPr>
            <p:ph idx="2" type="body"/>
          </p:nvPr>
        </p:nvSpPr>
        <p:spPr>
          <a:xfrm>
            <a:off x="5510737" y="1417111"/>
            <a:ext cx="2708700" cy="957000"/>
          </a:xfrm>
          <a:prstGeom prst="rect">
            <a:avLst/>
          </a:prstGeom>
          <a:noFill/>
          <a:ln>
            <a:noFill/>
          </a:ln>
        </p:spPr>
        <p:txBody>
          <a:bodyPr anchorCtr="0" anchor="t" bIns="0" lIns="0" spcFirstLastPara="1" rIns="0" wrap="square" tIns="0">
            <a:noAutofit/>
          </a:bodyPr>
          <a:lstStyle>
            <a:lvl1pPr indent="-298450" lvl="0" marL="457200" rtl="0" algn="l">
              <a:lnSpc>
                <a:spcPct val="90000"/>
              </a:lnSpc>
              <a:spcBef>
                <a:spcPts val="750"/>
              </a:spcBef>
              <a:spcAft>
                <a:spcPts val="0"/>
              </a:spcAft>
              <a:buClr>
                <a:schemeClr val="dk1"/>
              </a:buClr>
              <a:buSzPts val="1100"/>
              <a:buChar char="•"/>
              <a:defRPr sz="1100"/>
            </a:lvl1pPr>
            <a:lvl2pPr indent="-298450" lvl="1" marL="914400" rtl="0" algn="l">
              <a:lnSpc>
                <a:spcPct val="90000"/>
              </a:lnSpc>
              <a:spcBef>
                <a:spcPts val="375"/>
              </a:spcBef>
              <a:spcAft>
                <a:spcPts val="0"/>
              </a:spcAft>
              <a:buClr>
                <a:schemeClr val="dk1"/>
              </a:buClr>
              <a:buSzPts val="1100"/>
              <a:buChar char="•"/>
              <a:defRPr sz="1100"/>
            </a:lvl2pPr>
            <a:lvl3pPr indent="-298450" lvl="2" marL="1371600" rtl="0" algn="l">
              <a:lnSpc>
                <a:spcPct val="90000"/>
              </a:lnSpc>
              <a:spcBef>
                <a:spcPts val="375"/>
              </a:spcBef>
              <a:spcAft>
                <a:spcPts val="0"/>
              </a:spcAft>
              <a:buClr>
                <a:schemeClr val="dk1"/>
              </a:buClr>
              <a:buSzPts val="1100"/>
              <a:buChar char="•"/>
              <a:defRPr sz="1100"/>
            </a:lvl3pPr>
            <a:lvl4pPr indent="-298450" lvl="3" marL="1828800" rtl="0" algn="l">
              <a:lnSpc>
                <a:spcPct val="90000"/>
              </a:lnSpc>
              <a:spcBef>
                <a:spcPts val="375"/>
              </a:spcBef>
              <a:spcAft>
                <a:spcPts val="0"/>
              </a:spcAft>
              <a:buClr>
                <a:schemeClr val="dk1"/>
              </a:buClr>
              <a:buSzPts val="1100"/>
              <a:buChar char="•"/>
              <a:defRPr sz="1100"/>
            </a:lvl4pPr>
            <a:lvl5pPr indent="-298450" lvl="4" marL="2286000" rtl="0" algn="l">
              <a:lnSpc>
                <a:spcPct val="90000"/>
              </a:lnSpc>
              <a:spcBef>
                <a:spcPts val="375"/>
              </a:spcBef>
              <a:spcAft>
                <a:spcPts val="0"/>
              </a:spcAft>
              <a:buClr>
                <a:schemeClr val="dk1"/>
              </a:buClr>
              <a:buSzPts val="1100"/>
              <a:buChar char="•"/>
              <a:defRPr sz="11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1451" name="Google Shape;1451;p183"/>
          <p:cNvPicPr preferRelativeResize="0"/>
          <p:nvPr/>
        </p:nvPicPr>
        <p:blipFill rotWithShape="1">
          <a:blip r:embed="rId2">
            <a:alphaModFix/>
          </a:blip>
          <a:srcRect b="0" l="0" r="0" t="0"/>
          <a:stretch/>
        </p:blipFill>
        <p:spPr>
          <a:xfrm>
            <a:off x="5267739" y="3514081"/>
            <a:ext cx="2188593" cy="91222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86" name="Shape 86"/>
        <p:cNvGrpSpPr/>
        <p:nvPr/>
      </p:nvGrpSpPr>
      <p:grpSpPr>
        <a:xfrm>
          <a:off x="0" y="0"/>
          <a:ext cx="0" cy="0"/>
          <a:chOff x="0" y="0"/>
          <a:chExt cx="0" cy="0"/>
        </a:xfrm>
      </p:grpSpPr>
      <p:sp>
        <p:nvSpPr>
          <p:cNvPr id="87" name="Google Shape;87;p19"/>
          <p:cNvSpPr txBox="1"/>
          <p:nvPr>
            <p:ph type="title"/>
          </p:nvPr>
        </p:nvSpPr>
        <p:spPr>
          <a:xfrm>
            <a:off x="524450" y="1433825"/>
            <a:ext cx="8093400" cy="2254500"/>
          </a:xfrm>
          <a:prstGeom prst="rect">
            <a:avLst/>
          </a:prstGeom>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88" name="Google Shape;88;p19"/>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89" name="Google Shape;89;p1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Blank White template">
  <p:cSld name="21_Blank White template">
    <p:spTree>
      <p:nvGrpSpPr>
        <p:cNvPr id="1452" name="Shape 1452"/>
        <p:cNvGrpSpPr/>
        <p:nvPr/>
      </p:nvGrpSpPr>
      <p:grpSpPr>
        <a:xfrm>
          <a:off x="0" y="0"/>
          <a:ext cx="0" cy="0"/>
          <a:chOff x="0" y="0"/>
          <a:chExt cx="0" cy="0"/>
        </a:xfrm>
      </p:grpSpPr>
      <p:sp>
        <p:nvSpPr>
          <p:cNvPr id="1453" name="Google Shape;1453;p184"/>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54" name="Google Shape;1454;p184"/>
          <p:cNvSpPr txBox="1"/>
          <p:nvPr>
            <p:ph idx="1" type="body"/>
          </p:nvPr>
        </p:nvSpPr>
        <p:spPr>
          <a:xfrm>
            <a:off x="386954" y="330994"/>
            <a:ext cx="34182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2400"/>
              <a:buNone/>
              <a:defRPr b="1" sz="24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55" name="Google Shape;1455;p184"/>
          <p:cNvSpPr txBox="1"/>
          <p:nvPr>
            <p:ph idx="2" type="body"/>
          </p:nvPr>
        </p:nvSpPr>
        <p:spPr>
          <a:xfrm>
            <a:off x="5338763" y="330994"/>
            <a:ext cx="3418200" cy="4293300"/>
          </a:xfrm>
          <a:prstGeom prst="rect">
            <a:avLst/>
          </a:prstGeom>
          <a:noFill/>
          <a:ln>
            <a:noFill/>
          </a:ln>
        </p:spPr>
        <p:txBody>
          <a:bodyPr anchorCtr="0" anchor="ctr" bIns="0" lIns="0" spcFirstLastPara="1" rIns="0" wrap="square" tIns="0">
            <a:noAutofit/>
          </a:bodyPr>
          <a:lstStyle>
            <a:lvl1pPr indent="-317500" lvl="0" marL="457200" rtl="0" algn="l">
              <a:lnSpc>
                <a:spcPct val="90000"/>
              </a:lnSpc>
              <a:spcBef>
                <a:spcPts val="750"/>
              </a:spcBef>
              <a:spcAft>
                <a:spcPts val="0"/>
              </a:spcAft>
              <a:buClr>
                <a:schemeClr val="lt2"/>
              </a:buClr>
              <a:buSzPts val="1400"/>
              <a:buFont typeface="Montserrat"/>
              <a:buAutoNum type="arabicPeriod"/>
              <a:defRPr b="1">
                <a:solidFill>
                  <a:schemeClr val="lt2"/>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Blank White template">
  <p:cSld name="22_Blank White template">
    <p:spTree>
      <p:nvGrpSpPr>
        <p:cNvPr id="1456" name="Shape 1456"/>
        <p:cNvGrpSpPr/>
        <p:nvPr/>
      </p:nvGrpSpPr>
      <p:grpSpPr>
        <a:xfrm>
          <a:off x="0" y="0"/>
          <a:ext cx="0" cy="0"/>
          <a:chOff x="0" y="0"/>
          <a:chExt cx="0" cy="0"/>
        </a:xfrm>
      </p:grpSpPr>
      <p:sp>
        <p:nvSpPr>
          <p:cNvPr id="1457" name="Google Shape;1457;p185"/>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58" name="Google Shape;1458;p185"/>
          <p:cNvSpPr txBox="1"/>
          <p:nvPr>
            <p:ph idx="1" type="body"/>
          </p:nvPr>
        </p:nvSpPr>
        <p:spPr>
          <a:xfrm>
            <a:off x="1239970" y="437965"/>
            <a:ext cx="3418200" cy="6648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2400"/>
              <a:buNone/>
              <a:defRPr b="1" sz="24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Blank White template">
  <p:cSld name="23_Blank White template">
    <p:spTree>
      <p:nvGrpSpPr>
        <p:cNvPr id="1459" name="Shape 1459"/>
        <p:cNvGrpSpPr/>
        <p:nvPr/>
      </p:nvGrpSpPr>
      <p:grpSpPr>
        <a:xfrm>
          <a:off x="0" y="0"/>
          <a:ext cx="0" cy="0"/>
          <a:chOff x="0" y="0"/>
          <a:chExt cx="0" cy="0"/>
        </a:xfrm>
      </p:grpSpPr>
      <p:cxnSp>
        <p:nvCxnSpPr>
          <p:cNvPr id="1460" name="Google Shape;1460;p186"/>
          <p:cNvCxnSpPr/>
          <p:nvPr/>
        </p:nvCxnSpPr>
        <p:spPr>
          <a:xfrm>
            <a:off x="5600701" y="0"/>
            <a:ext cx="0" cy="4027800"/>
          </a:xfrm>
          <a:prstGeom prst="straightConnector1">
            <a:avLst/>
          </a:prstGeom>
          <a:noFill/>
          <a:ln cap="flat" cmpd="sng" w="9525">
            <a:solidFill>
              <a:schemeClr val="dk1"/>
            </a:solidFill>
            <a:prstDash val="solid"/>
            <a:miter lim="800000"/>
            <a:headEnd len="sm" w="sm" type="none"/>
            <a:tailEnd len="med" w="med" type="triangle"/>
          </a:ln>
        </p:spPr>
      </p:cxnSp>
      <p:cxnSp>
        <p:nvCxnSpPr>
          <p:cNvPr id="1461" name="Google Shape;1461;p186"/>
          <p:cNvCxnSpPr>
            <a:stCxn id="1462" idx="4"/>
          </p:cNvCxnSpPr>
          <p:nvPr/>
        </p:nvCxnSpPr>
        <p:spPr>
          <a:xfrm>
            <a:off x="2176618" y="2750550"/>
            <a:ext cx="0" cy="1873800"/>
          </a:xfrm>
          <a:prstGeom prst="straightConnector1">
            <a:avLst/>
          </a:prstGeom>
          <a:noFill/>
          <a:ln cap="flat" cmpd="sng" w="9525">
            <a:solidFill>
              <a:schemeClr val="dk1"/>
            </a:solidFill>
            <a:prstDash val="solid"/>
            <a:miter lim="800000"/>
            <a:headEnd len="sm" w="sm" type="none"/>
            <a:tailEnd len="med" w="med" type="triangle"/>
          </a:ln>
        </p:spPr>
      </p:cxnSp>
      <p:sp>
        <p:nvSpPr>
          <p:cNvPr id="1463" name="Google Shape;1463;p186"/>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64" name="Google Shape;1464;p186"/>
          <p:cNvSpPr txBox="1"/>
          <p:nvPr>
            <p:ph idx="1" type="body"/>
          </p:nvPr>
        </p:nvSpPr>
        <p:spPr>
          <a:xfrm>
            <a:off x="467528" y="854343"/>
            <a:ext cx="3418200" cy="664800"/>
          </a:xfrm>
          <a:prstGeom prst="rect">
            <a:avLst/>
          </a:prstGeom>
          <a:noFill/>
          <a:ln>
            <a:noFill/>
          </a:ln>
        </p:spPr>
        <p:txBody>
          <a:bodyPr anchorCtr="0" anchor="ctr" bIns="0" lIns="0" spcFirstLastPara="1" rIns="0" wrap="square" tIns="0">
            <a:noAutofit/>
          </a:bodyPr>
          <a:lstStyle>
            <a:lvl1pPr indent="-228600" lvl="0" marL="457200" rtl="0" algn="ctr">
              <a:lnSpc>
                <a:spcPct val="90000"/>
              </a:lnSpc>
              <a:spcBef>
                <a:spcPts val="750"/>
              </a:spcBef>
              <a:spcAft>
                <a:spcPts val="0"/>
              </a:spcAft>
              <a:buClr>
                <a:schemeClr val="dk2"/>
              </a:buClr>
              <a:buSzPts val="2400"/>
              <a:buNone/>
              <a:defRPr b="1" sz="24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62" name="Google Shape;1462;p186"/>
          <p:cNvSpPr/>
          <p:nvPr/>
        </p:nvSpPr>
        <p:spPr>
          <a:xfrm>
            <a:off x="1858618" y="2114550"/>
            <a:ext cx="636000" cy="6360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65" name="Google Shape;1465;p186"/>
          <p:cNvSpPr/>
          <p:nvPr/>
        </p:nvSpPr>
        <p:spPr>
          <a:xfrm>
            <a:off x="1858618" y="3729659"/>
            <a:ext cx="636000" cy="6360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66" name="Google Shape;1466;p186"/>
          <p:cNvSpPr/>
          <p:nvPr/>
        </p:nvSpPr>
        <p:spPr>
          <a:xfrm>
            <a:off x="5282648" y="3729659"/>
            <a:ext cx="636000" cy="636000"/>
          </a:xfrm>
          <a:prstGeom prst="ellipse">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67" name="Google Shape;1467;p186"/>
          <p:cNvSpPr/>
          <p:nvPr/>
        </p:nvSpPr>
        <p:spPr>
          <a:xfrm>
            <a:off x="5282648" y="2114550"/>
            <a:ext cx="636000" cy="6360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468" name="Google Shape;1468;p186"/>
          <p:cNvSpPr/>
          <p:nvPr/>
        </p:nvSpPr>
        <p:spPr>
          <a:xfrm>
            <a:off x="5282648" y="499441"/>
            <a:ext cx="636000" cy="6360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cxnSp>
        <p:nvCxnSpPr>
          <p:cNvPr id="1469" name="Google Shape;1469;p186"/>
          <p:cNvCxnSpPr/>
          <p:nvPr/>
        </p:nvCxnSpPr>
        <p:spPr>
          <a:xfrm rot="10800000">
            <a:off x="2494670" y="2432603"/>
            <a:ext cx="367800" cy="0"/>
          </a:xfrm>
          <a:prstGeom prst="straightConnector1">
            <a:avLst/>
          </a:prstGeom>
          <a:noFill/>
          <a:ln cap="flat" cmpd="sng" w="9525">
            <a:solidFill>
              <a:schemeClr val="dk1"/>
            </a:solidFill>
            <a:prstDash val="solid"/>
            <a:miter lim="800000"/>
            <a:headEnd len="sm" w="sm" type="none"/>
            <a:tailEnd len="sm" w="sm" type="none"/>
          </a:ln>
        </p:spPr>
      </p:cxnSp>
      <p:cxnSp>
        <p:nvCxnSpPr>
          <p:cNvPr id="1470" name="Google Shape;1470;p186"/>
          <p:cNvCxnSpPr/>
          <p:nvPr/>
        </p:nvCxnSpPr>
        <p:spPr>
          <a:xfrm rot="10800000">
            <a:off x="2494670" y="4027833"/>
            <a:ext cx="367800" cy="0"/>
          </a:xfrm>
          <a:prstGeom prst="straightConnector1">
            <a:avLst/>
          </a:prstGeom>
          <a:noFill/>
          <a:ln cap="flat" cmpd="sng" w="9525">
            <a:solidFill>
              <a:schemeClr val="dk1"/>
            </a:solidFill>
            <a:prstDash val="solid"/>
            <a:miter lim="800000"/>
            <a:headEnd len="sm" w="sm" type="none"/>
            <a:tailEnd len="sm" w="sm" type="none"/>
          </a:ln>
        </p:spPr>
      </p:cxnSp>
      <p:cxnSp>
        <p:nvCxnSpPr>
          <p:cNvPr id="1471" name="Google Shape;1471;p186"/>
          <p:cNvCxnSpPr/>
          <p:nvPr/>
        </p:nvCxnSpPr>
        <p:spPr>
          <a:xfrm rot="10800000">
            <a:off x="5918701" y="2435087"/>
            <a:ext cx="367800" cy="0"/>
          </a:xfrm>
          <a:prstGeom prst="straightConnector1">
            <a:avLst/>
          </a:prstGeom>
          <a:noFill/>
          <a:ln cap="flat" cmpd="sng" w="9525">
            <a:solidFill>
              <a:schemeClr val="dk1"/>
            </a:solidFill>
            <a:prstDash val="solid"/>
            <a:miter lim="800000"/>
            <a:headEnd len="sm" w="sm" type="none"/>
            <a:tailEnd len="sm" w="sm" type="none"/>
          </a:ln>
        </p:spPr>
      </p:cxnSp>
      <p:cxnSp>
        <p:nvCxnSpPr>
          <p:cNvPr id="1472" name="Google Shape;1472;p186"/>
          <p:cNvCxnSpPr/>
          <p:nvPr/>
        </p:nvCxnSpPr>
        <p:spPr>
          <a:xfrm rot="10800000">
            <a:off x="5918701" y="4030318"/>
            <a:ext cx="367800" cy="0"/>
          </a:xfrm>
          <a:prstGeom prst="straightConnector1">
            <a:avLst/>
          </a:prstGeom>
          <a:noFill/>
          <a:ln cap="flat" cmpd="sng" w="9525">
            <a:solidFill>
              <a:schemeClr val="dk1"/>
            </a:solidFill>
            <a:prstDash val="solid"/>
            <a:miter lim="800000"/>
            <a:headEnd len="sm" w="sm" type="none"/>
            <a:tailEnd len="sm" w="sm" type="none"/>
          </a:ln>
        </p:spPr>
      </p:cxnSp>
      <p:cxnSp>
        <p:nvCxnSpPr>
          <p:cNvPr id="1473" name="Google Shape;1473;p186"/>
          <p:cNvCxnSpPr/>
          <p:nvPr/>
        </p:nvCxnSpPr>
        <p:spPr>
          <a:xfrm rot="10800000">
            <a:off x="5918701" y="780222"/>
            <a:ext cx="367800" cy="0"/>
          </a:xfrm>
          <a:prstGeom prst="straightConnector1">
            <a:avLst/>
          </a:prstGeom>
          <a:noFill/>
          <a:ln cap="flat" cmpd="sng" w="9525">
            <a:solidFill>
              <a:schemeClr val="dk1"/>
            </a:solidFill>
            <a:prstDash val="solid"/>
            <a:miter lim="800000"/>
            <a:headEnd len="sm" w="sm" type="none"/>
            <a:tailEnd len="sm" w="sm" type="none"/>
          </a:ln>
        </p:spPr>
      </p:cxnSp>
      <p:cxnSp>
        <p:nvCxnSpPr>
          <p:cNvPr id="1474" name="Google Shape;1474;p186"/>
          <p:cNvCxnSpPr>
            <a:stCxn id="1464" idx="2"/>
            <a:endCxn id="1462" idx="0"/>
          </p:cNvCxnSpPr>
          <p:nvPr/>
        </p:nvCxnSpPr>
        <p:spPr>
          <a:xfrm>
            <a:off x="2176628" y="1519143"/>
            <a:ext cx="0" cy="5955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Blank White template">
  <p:cSld name="20_Blank White template">
    <p:spTree>
      <p:nvGrpSpPr>
        <p:cNvPr id="1475" name="Shape 1475"/>
        <p:cNvGrpSpPr/>
        <p:nvPr/>
      </p:nvGrpSpPr>
      <p:grpSpPr>
        <a:xfrm>
          <a:off x="0" y="0"/>
          <a:ext cx="0" cy="0"/>
          <a:chOff x="0" y="0"/>
          <a:chExt cx="0" cy="0"/>
        </a:xfrm>
      </p:grpSpPr>
      <p:grpSp>
        <p:nvGrpSpPr>
          <p:cNvPr id="1476" name="Google Shape;1476;p187"/>
          <p:cNvGrpSpPr/>
          <p:nvPr/>
        </p:nvGrpSpPr>
        <p:grpSpPr>
          <a:xfrm>
            <a:off x="4000500" y="0"/>
            <a:ext cx="5143500" cy="5143501"/>
            <a:chOff x="5334000" y="0"/>
            <a:chExt cx="6858000" cy="6858001"/>
          </a:xfrm>
        </p:grpSpPr>
        <p:sp>
          <p:nvSpPr>
            <p:cNvPr id="1477" name="Google Shape;1477;p187"/>
            <p:cNvSpPr/>
            <p:nvPr/>
          </p:nvSpPr>
          <p:spPr>
            <a:xfrm>
              <a:off x="8763000" y="0"/>
              <a:ext cx="3429000" cy="6858000"/>
            </a:xfrm>
            <a:prstGeom prst="rect">
              <a:avLst/>
            </a:prstGeom>
            <a:solidFill>
              <a:schemeClr val="lt2"/>
            </a:solidFill>
            <a:ln>
              <a:noFill/>
            </a:ln>
          </p:spPr>
          <p:txBody>
            <a:bodyPr anchorCtr="0" anchor="ctr" bIns="45700" lIns="91425" spcFirstLastPara="1" rIns="91425" wrap="square" tIns="45700">
              <a:noAutofit/>
            </a:bodyPr>
            <a:lstStyle/>
            <a:p>
              <a:pPr indent="-168275" lvl="0" marL="257175" marR="0" rtl="0" algn="ctr">
                <a:lnSpc>
                  <a:spcPct val="100000"/>
                </a:lnSpc>
                <a:spcBef>
                  <a:spcPts val="0"/>
                </a:spcBef>
                <a:spcAft>
                  <a:spcPts val="0"/>
                </a:spcAft>
                <a:buClr>
                  <a:srgbClr val="000000"/>
                </a:buClr>
                <a:buSzPts val="1400"/>
                <a:buFont typeface="Montserrat"/>
                <a:buNone/>
              </a:pPr>
              <a:r>
                <a:t/>
              </a:r>
              <a:endParaRPr b="0" i="0" sz="1400" u="none" cap="none" strike="noStrike">
                <a:solidFill>
                  <a:srgbClr val="FFFFFF"/>
                </a:solidFill>
                <a:latin typeface="Montserrat"/>
                <a:ea typeface="Montserrat"/>
                <a:cs typeface="Montserrat"/>
                <a:sym typeface="Montserrat"/>
              </a:endParaRPr>
            </a:p>
          </p:txBody>
        </p:sp>
        <p:sp>
          <p:nvSpPr>
            <p:cNvPr id="1478" name="Google Shape;1478;p187"/>
            <p:cNvSpPr/>
            <p:nvPr/>
          </p:nvSpPr>
          <p:spPr>
            <a:xfrm>
              <a:off x="5334000" y="1"/>
              <a:ext cx="6858000" cy="6858000"/>
            </a:xfrm>
            <a:prstGeom prst="ellipse">
              <a:avLst/>
            </a:prstGeom>
            <a:solidFill>
              <a:schemeClr val="lt2"/>
            </a:solidFill>
            <a:ln>
              <a:noFill/>
            </a:ln>
          </p:spPr>
          <p:txBody>
            <a:bodyPr anchorCtr="0" anchor="ctr" bIns="45700" lIns="91425" spcFirstLastPara="1" rIns="91425" wrap="square" tIns="45700">
              <a:noAutofit/>
            </a:bodyPr>
            <a:lstStyle/>
            <a:p>
              <a:pPr indent="-168275" lvl="0" marL="257175" marR="0" rtl="0" algn="ctr">
                <a:lnSpc>
                  <a:spcPct val="100000"/>
                </a:lnSpc>
                <a:spcBef>
                  <a:spcPts val="0"/>
                </a:spcBef>
                <a:spcAft>
                  <a:spcPts val="0"/>
                </a:spcAft>
                <a:buClr>
                  <a:srgbClr val="000000"/>
                </a:buClr>
                <a:buSzPts val="1400"/>
                <a:buFont typeface="Montserrat"/>
                <a:buNone/>
              </a:pPr>
              <a:r>
                <a:t/>
              </a:r>
              <a:endParaRPr b="0" i="0" sz="1400" u="none" cap="none" strike="noStrike">
                <a:solidFill>
                  <a:srgbClr val="FFFFFF"/>
                </a:solidFill>
                <a:latin typeface="Montserrat"/>
                <a:ea typeface="Montserrat"/>
                <a:cs typeface="Montserrat"/>
                <a:sym typeface="Montserrat"/>
              </a:endParaRPr>
            </a:p>
          </p:txBody>
        </p:sp>
      </p:grpSp>
      <p:sp>
        <p:nvSpPr>
          <p:cNvPr id="1479" name="Google Shape;1479;p187"/>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80" name="Google Shape;1480;p187"/>
          <p:cNvSpPr txBox="1"/>
          <p:nvPr>
            <p:ph idx="1" type="body"/>
          </p:nvPr>
        </p:nvSpPr>
        <p:spPr>
          <a:xfrm>
            <a:off x="386954" y="330994"/>
            <a:ext cx="34182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3600"/>
              <a:buNone/>
              <a:defRPr b="1" sz="36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81" name="Google Shape;1481;p187"/>
          <p:cNvSpPr txBox="1"/>
          <p:nvPr>
            <p:ph idx="2" type="body"/>
          </p:nvPr>
        </p:nvSpPr>
        <p:spPr>
          <a:xfrm>
            <a:off x="4860235" y="330994"/>
            <a:ext cx="3896700" cy="4293300"/>
          </a:xfrm>
          <a:prstGeom prst="rect">
            <a:avLst/>
          </a:prstGeom>
          <a:noFill/>
          <a:ln>
            <a:noFill/>
          </a:ln>
        </p:spPr>
        <p:txBody>
          <a:bodyPr anchorCtr="0" anchor="ctr" bIns="0" lIns="0" spcFirstLastPara="1" rIns="0" wrap="square" tIns="0">
            <a:noAutofit/>
          </a:bodyPr>
          <a:lstStyle>
            <a:lvl1pPr indent="-317500" lvl="0" marL="457200" rtl="0" algn="l">
              <a:lnSpc>
                <a:spcPct val="150000"/>
              </a:lnSpc>
              <a:spcBef>
                <a:spcPts val="750"/>
              </a:spcBef>
              <a:spcAft>
                <a:spcPts val="0"/>
              </a:spcAft>
              <a:buClr>
                <a:schemeClr val="dk1"/>
              </a:buClr>
              <a:buSzPts val="1400"/>
              <a:buFont typeface="Arial"/>
              <a:buChar char="•"/>
              <a:defRPr b="1">
                <a:solidFill>
                  <a:schemeClr val="dk1"/>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Blank White template">
  <p:cSld name="19_Blank White template">
    <p:spTree>
      <p:nvGrpSpPr>
        <p:cNvPr id="1482" name="Shape 1482"/>
        <p:cNvGrpSpPr/>
        <p:nvPr/>
      </p:nvGrpSpPr>
      <p:grpSpPr>
        <a:xfrm>
          <a:off x="0" y="0"/>
          <a:ext cx="0" cy="0"/>
          <a:chOff x="0" y="0"/>
          <a:chExt cx="0" cy="0"/>
        </a:xfrm>
      </p:grpSpPr>
      <p:sp>
        <p:nvSpPr>
          <p:cNvPr id="1483" name="Google Shape;1483;p188"/>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84" name="Google Shape;1484;p188"/>
          <p:cNvSpPr txBox="1"/>
          <p:nvPr>
            <p:ph idx="1" type="body"/>
          </p:nvPr>
        </p:nvSpPr>
        <p:spPr>
          <a:xfrm>
            <a:off x="386954" y="330994"/>
            <a:ext cx="37677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3600"/>
              <a:buNone/>
              <a:defRPr b="1" sz="36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85" name="Google Shape;1485;p188"/>
          <p:cNvSpPr txBox="1"/>
          <p:nvPr>
            <p:ph idx="2" type="body"/>
          </p:nvPr>
        </p:nvSpPr>
        <p:spPr>
          <a:xfrm>
            <a:off x="4860235" y="330994"/>
            <a:ext cx="3896700" cy="4293300"/>
          </a:xfrm>
          <a:prstGeom prst="rect">
            <a:avLst/>
          </a:prstGeom>
          <a:noFill/>
          <a:ln>
            <a:noFill/>
          </a:ln>
        </p:spPr>
        <p:txBody>
          <a:bodyPr anchorCtr="0" anchor="ctr" bIns="0" lIns="0" spcFirstLastPara="1" rIns="0" wrap="square" tIns="0">
            <a:noAutofit/>
          </a:bodyPr>
          <a:lstStyle>
            <a:lvl1pPr indent="-317500" lvl="0" marL="457200" rtl="0" algn="l">
              <a:lnSpc>
                <a:spcPct val="150000"/>
              </a:lnSpc>
              <a:spcBef>
                <a:spcPts val="750"/>
              </a:spcBef>
              <a:spcAft>
                <a:spcPts val="0"/>
              </a:spcAft>
              <a:buClr>
                <a:schemeClr val="dk1"/>
              </a:buClr>
              <a:buSzPts val="1400"/>
              <a:buFont typeface="Arial"/>
              <a:buChar char="•"/>
              <a:defRPr b="1">
                <a:solidFill>
                  <a:schemeClr val="dk1"/>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Blank White template">
  <p:cSld name="25_Blank White template">
    <p:spTree>
      <p:nvGrpSpPr>
        <p:cNvPr id="1486" name="Shape 1486"/>
        <p:cNvGrpSpPr/>
        <p:nvPr/>
      </p:nvGrpSpPr>
      <p:grpSpPr>
        <a:xfrm>
          <a:off x="0" y="0"/>
          <a:ext cx="0" cy="0"/>
          <a:chOff x="0" y="0"/>
          <a:chExt cx="0" cy="0"/>
        </a:xfrm>
      </p:grpSpPr>
      <p:grpSp>
        <p:nvGrpSpPr>
          <p:cNvPr id="1487" name="Google Shape;1487;p189"/>
          <p:cNvGrpSpPr/>
          <p:nvPr/>
        </p:nvGrpSpPr>
        <p:grpSpPr>
          <a:xfrm>
            <a:off x="1" y="0"/>
            <a:ext cx="7315199" cy="5143501"/>
            <a:chOff x="5334000" y="0"/>
            <a:chExt cx="9753599" cy="6858001"/>
          </a:xfrm>
        </p:grpSpPr>
        <p:sp>
          <p:nvSpPr>
            <p:cNvPr id="1488" name="Google Shape;1488;p189"/>
            <p:cNvSpPr/>
            <p:nvPr/>
          </p:nvSpPr>
          <p:spPr>
            <a:xfrm>
              <a:off x="8762999" y="0"/>
              <a:ext cx="6324600" cy="6858000"/>
            </a:xfrm>
            <a:prstGeom prst="rect">
              <a:avLst/>
            </a:prstGeom>
            <a:solidFill>
              <a:schemeClr val="dk2"/>
            </a:solidFill>
            <a:ln>
              <a:noFill/>
            </a:ln>
          </p:spPr>
          <p:txBody>
            <a:bodyPr anchorCtr="0" anchor="ctr" bIns="45700" lIns="91425" spcFirstLastPara="1" rIns="91425" wrap="square" tIns="45700">
              <a:noAutofit/>
            </a:bodyPr>
            <a:lstStyle/>
            <a:p>
              <a:pPr indent="-168275" lvl="0" marL="257175" marR="0" rtl="0" algn="ctr">
                <a:lnSpc>
                  <a:spcPct val="100000"/>
                </a:lnSpc>
                <a:spcBef>
                  <a:spcPts val="0"/>
                </a:spcBef>
                <a:spcAft>
                  <a:spcPts val="0"/>
                </a:spcAft>
                <a:buClr>
                  <a:srgbClr val="000000"/>
                </a:buClr>
                <a:buSzPts val="1400"/>
                <a:buFont typeface="Montserrat"/>
                <a:buNone/>
              </a:pPr>
              <a:r>
                <a:t/>
              </a:r>
              <a:endParaRPr b="0" i="0" sz="1400" u="none" cap="none" strike="noStrike">
                <a:solidFill>
                  <a:srgbClr val="FFFFFF"/>
                </a:solidFill>
                <a:latin typeface="Montserrat"/>
                <a:ea typeface="Montserrat"/>
                <a:cs typeface="Montserrat"/>
                <a:sym typeface="Montserrat"/>
              </a:endParaRPr>
            </a:p>
          </p:txBody>
        </p:sp>
        <p:sp>
          <p:nvSpPr>
            <p:cNvPr id="1489" name="Google Shape;1489;p189"/>
            <p:cNvSpPr/>
            <p:nvPr/>
          </p:nvSpPr>
          <p:spPr>
            <a:xfrm>
              <a:off x="5334000" y="1"/>
              <a:ext cx="6858000" cy="6858000"/>
            </a:xfrm>
            <a:prstGeom prst="ellipse">
              <a:avLst/>
            </a:prstGeom>
            <a:solidFill>
              <a:schemeClr val="dk2"/>
            </a:solidFill>
            <a:ln>
              <a:noFill/>
            </a:ln>
          </p:spPr>
          <p:txBody>
            <a:bodyPr anchorCtr="0" anchor="ctr" bIns="45700" lIns="91425" spcFirstLastPara="1" rIns="91425" wrap="square" tIns="45700">
              <a:noAutofit/>
            </a:bodyPr>
            <a:lstStyle/>
            <a:p>
              <a:pPr indent="-168275" lvl="0" marL="257175" marR="0" rtl="0" algn="ctr">
                <a:lnSpc>
                  <a:spcPct val="100000"/>
                </a:lnSpc>
                <a:spcBef>
                  <a:spcPts val="0"/>
                </a:spcBef>
                <a:spcAft>
                  <a:spcPts val="0"/>
                </a:spcAft>
                <a:buClr>
                  <a:srgbClr val="000000"/>
                </a:buClr>
                <a:buSzPts val="1400"/>
                <a:buFont typeface="Montserrat"/>
                <a:buNone/>
              </a:pPr>
              <a:r>
                <a:t/>
              </a:r>
              <a:endParaRPr b="0" i="0" sz="1400" u="none" cap="none" strike="noStrike">
                <a:solidFill>
                  <a:srgbClr val="FFFFFF"/>
                </a:solidFill>
                <a:latin typeface="Montserrat"/>
                <a:ea typeface="Montserrat"/>
                <a:cs typeface="Montserrat"/>
                <a:sym typeface="Montserrat"/>
              </a:endParaRPr>
            </a:p>
          </p:txBody>
        </p:sp>
      </p:grpSp>
      <p:grpSp>
        <p:nvGrpSpPr>
          <p:cNvPr id="1490" name="Google Shape;1490;p189"/>
          <p:cNvGrpSpPr/>
          <p:nvPr/>
        </p:nvGrpSpPr>
        <p:grpSpPr>
          <a:xfrm>
            <a:off x="4000500" y="0"/>
            <a:ext cx="5143500" cy="5143501"/>
            <a:chOff x="5334000" y="0"/>
            <a:chExt cx="6858000" cy="6858001"/>
          </a:xfrm>
        </p:grpSpPr>
        <p:sp>
          <p:nvSpPr>
            <p:cNvPr id="1491" name="Google Shape;1491;p189"/>
            <p:cNvSpPr/>
            <p:nvPr/>
          </p:nvSpPr>
          <p:spPr>
            <a:xfrm>
              <a:off x="8763000" y="0"/>
              <a:ext cx="3429000" cy="6858000"/>
            </a:xfrm>
            <a:prstGeom prst="rect">
              <a:avLst/>
            </a:prstGeom>
            <a:solidFill>
              <a:schemeClr val="lt1"/>
            </a:solidFill>
            <a:ln>
              <a:noFill/>
            </a:ln>
          </p:spPr>
          <p:txBody>
            <a:bodyPr anchorCtr="0" anchor="ctr" bIns="45700" lIns="91425" spcFirstLastPara="1" rIns="91425" wrap="square" tIns="45700">
              <a:noAutofit/>
            </a:bodyPr>
            <a:lstStyle/>
            <a:p>
              <a:pPr indent="-168275" lvl="0" marL="257175" marR="0" rtl="0" algn="ctr">
                <a:lnSpc>
                  <a:spcPct val="100000"/>
                </a:lnSpc>
                <a:spcBef>
                  <a:spcPts val="0"/>
                </a:spcBef>
                <a:spcAft>
                  <a:spcPts val="0"/>
                </a:spcAft>
                <a:buClr>
                  <a:srgbClr val="000000"/>
                </a:buClr>
                <a:buSzPts val="1400"/>
                <a:buFont typeface="Montserrat"/>
                <a:buNone/>
              </a:pPr>
              <a:r>
                <a:t/>
              </a:r>
              <a:endParaRPr b="0" i="0" sz="1400" u="none" cap="none" strike="noStrike">
                <a:solidFill>
                  <a:srgbClr val="FFFFFF"/>
                </a:solidFill>
                <a:latin typeface="Montserrat"/>
                <a:ea typeface="Montserrat"/>
                <a:cs typeface="Montserrat"/>
                <a:sym typeface="Montserrat"/>
              </a:endParaRPr>
            </a:p>
          </p:txBody>
        </p:sp>
        <p:sp>
          <p:nvSpPr>
            <p:cNvPr id="1492" name="Google Shape;1492;p189"/>
            <p:cNvSpPr/>
            <p:nvPr/>
          </p:nvSpPr>
          <p:spPr>
            <a:xfrm>
              <a:off x="5334000" y="1"/>
              <a:ext cx="6858000" cy="6858000"/>
            </a:xfrm>
            <a:prstGeom prst="ellipse">
              <a:avLst/>
            </a:prstGeom>
            <a:solidFill>
              <a:schemeClr val="lt1"/>
            </a:solidFill>
            <a:ln>
              <a:noFill/>
            </a:ln>
          </p:spPr>
          <p:txBody>
            <a:bodyPr anchorCtr="0" anchor="ctr" bIns="45700" lIns="91425" spcFirstLastPara="1" rIns="91425" wrap="square" tIns="45700">
              <a:noAutofit/>
            </a:bodyPr>
            <a:lstStyle/>
            <a:p>
              <a:pPr indent="-168275" lvl="0" marL="257175" marR="0" rtl="0" algn="ctr">
                <a:lnSpc>
                  <a:spcPct val="100000"/>
                </a:lnSpc>
                <a:spcBef>
                  <a:spcPts val="0"/>
                </a:spcBef>
                <a:spcAft>
                  <a:spcPts val="0"/>
                </a:spcAft>
                <a:buClr>
                  <a:srgbClr val="000000"/>
                </a:buClr>
                <a:buSzPts val="1400"/>
                <a:buFont typeface="Montserrat"/>
                <a:buNone/>
              </a:pPr>
              <a:r>
                <a:t/>
              </a:r>
              <a:endParaRPr b="0" i="0" sz="1400" u="none" cap="none" strike="noStrike">
                <a:solidFill>
                  <a:srgbClr val="FFFFFF"/>
                </a:solidFill>
                <a:latin typeface="Montserrat"/>
                <a:ea typeface="Montserrat"/>
                <a:cs typeface="Montserrat"/>
                <a:sym typeface="Montserrat"/>
              </a:endParaRPr>
            </a:p>
          </p:txBody>
        </p:sp>
      </p:grpSp>
      <p:sp>
        <p:nvSpPr>
          <p:cNvPr id="1493" name="Google Shape;1493;p189"/>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494" name="Google Shape;1494;p189"/>
          <p:cNvSpPr txBox="1"/>
          <p:nvPr>
            <p:ph idx="1" type="body"/>
          </p:nvPr>
        </p:nvSpPr>
        <p:spPr>
          <a:xfrm>
            <a:off x="4860235" y="330994"/>
            <a:ext cx="3896700" cy="4293300"/>
          </a:xfrm>
          <a:prstGeom prst="rect">
            <a:avLst/>
          </a:prstGeom>
          <a:noFill/>
          <a:ln>
            <a:noFill/>
          </a:ln>
        </p:spPr>
        <p:txBody>
          <a:bodyPr anchorCtr="0" anchor="ctr" bIns="0" lIns="0" spcFirstLastPara="1" rIns="0" wrap="square" tIns="0">
            <a:noAutofit/>
          </a:bodyPr>
          <a:lstStyle>
            <a:lvl1pPr indent="-317500" lvl="0" marL="457200" rtl="0" algn="l">
              <a:lnSpc>
                <a:spcPct val="150000"/>
              </a:lnSpc>
              <a:spcBef>
                <a:spcPts val="750"/>
              </a:spcBef>
              <a:spcAft>
                <a:spcPts val="0"/>
              </a:spcAft>
              <a:buClr>
                <a:schemeClr val="dk2"/>
              </a:buClr>
              <a:buSzPts val="1400"/>
              <a:buFont typeface="Arial"/>
              <a:buChar char="•"/>
              <a:defRPr b="1">
                <a:solidFill>
                  <a:schemeClr val="dk2"/>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1495" name="Google Shape;1495;p189"/>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sp>
        <p:nvSpPr>
          <p:cNvPr id="1496" name="Google Shape;1496;p189"/>
          <p:cNvSpPr txBox="1"/>
          <p:nvPr>
            <p:ph idx="2" type="body"/>
          </p:nvPr>
        </p:nvSpPr>
        <p:spPr>
          <a:xfrm>
            <a:off x="655982" y="330994"/>
            <a:ext cx="3149400" cy="4293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lt1"/>
              </a:buClr>
              <a:buSzPts val="3600"/>
              <a:buNone/>
              <a:defRPr b="1" sz="3600">
                <a:solidFill>
                  <a:schemeClr val="lt1"/>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Blank White template">
  <p:cSld name="26_Blank White template">
    <p:spTree>
      <p:nvGrpSpPr>
        <p:cNvPr id="1497" name="Shape 1497"/>
        <p:cNvGrpSpPr/>
        <p:nvPr/>
      </p:nvGrpSpPr>
      <p:grpSpPr>
        <a:xfrm>
          <a:off x="0" y="0"/>
          <a:ext cx="0" cy="0"/>
          <a:chOff x="0" y="0"/>
          <a:chExt cx="0" cy="0"/>
        </a:xfrm>
      </p:grpSpPr>
      <p:pic>
        <p:nvPicPr>
          <p:cNvPr id="1498" name="Google Shape;1498;p190"/>
          <p:cNvPicPr preferRelativeResize="0"/>
          <p:nvPr/>
        </p:nvPicPr>
        <p:blipFill rotWithShape="1">
          <a:blip r:embed="rId2">
            <a:alphaModFix/>
          </a:blip>
          <a:srcRect b="0" l="9" r="19" t="0"/>
          <a:stretch/>
        </p:blipFill>
        <p:spPr>
          <a:xfrm>
            <a:off x="0" y="0"/>
            <a:ext cx="9144000" cy="5145789"/>
          </a:xfrm>
          <a:prstGeom prst="rect">
            <a:avLst/>
          </a:prstGeom>
          <a:noFill/>
          <a:ln>
            <a:noFill/>
          </a:ln>
        </p:spPr>
      </p:pic>
      <p:sp>
        <p:nvSpPr>
          <p:cNvPr id="1499" name="Google Shape;1499;p190"/>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500" name="Google Shape;1500;p190"/>
          <p:cNvSpPr txBox="1"/>
          <p:nvPr>
            <p:ph idx="1" type="body"/>
          </p:nvPr>
        </p:nvSpPr>
        <p:spPr>
          <a:xfrm>
            <a:off x="6122505" y="1382678"/>
            <a:ext cx="2634600" cy="2378100"/>
          </a:xfrm>
          <a:prstGeom prst="rect">
            <a:avLst/>
          </a:prstGeom>
          <a:noFill/>
          <a:ln>
            <a:noFill/>
          </a:ln>
        </p:spPr>
        <p:txBody>
          <a:bodyPr anchorCtr="0" anchor="ctr" bIns="0" lIns="0" spcFirstLastPara="1" rIns="0" wrap="square" tIns="0">
            <a:noAutofit/>
          </a:bodyPr>
          <a:lstStyle>
            <a:lvl1pPr indent="-298450" lvl="0" marL="457200" rtl="0" algn="l">
              <a:lnSpc>
                <a:spcPct val="90000"/>
              </a:lnSpc>
              <a:spcBef>
                <a:spcPts val="750"/>
              </a:spcBef>
              <a:spcAft>
                <a:spcPts val="0"/>
              </a:spcAft>
              <a:buClr>
                <a:schemeClr val="lt1"/>
              </a:buClr>
              <a:buSzPts val="1100"/>
              <a:buFont typeface="Arial"/>
              <a:buChar char="•"/>
              <a:defRPr b="0" sz="1100">
                <a:solidFill>
                  <a:schemeClr val="lt1"/>
                </a:solidFill>
              </a:defRPr>
            </a:lvl1pPr>
            <a:lvl2pPr indent="-228600" lvl="1" marL="914400" rtl="0" algn="l">
              <a:lnSpc>
                <a:spcPct val="90000"/>
              </a:lnSpc>
              <a:spcBef>
                <a:spcPts val="375"/>
              </a:spcBef>
              <a:spcAft>
                <a:spcPts val="0"/>
              </a:spcAft>
              <a:buClr>
                <a:schemeClr val="dk2"/>
              </a:buClr>
              <a:buSzPts val="1200"/>
              <a:buNone/>
              <a:defRPr sz="1200">
                <a:solidFill>
                  <a:schemeClr val="dk2"/>
                </a:solidFill>
              </a:defRPr>
            </a:lvl2pPr>
            <a:lvl3pPr indent="-228600" lvl="2" marL="1371600" rtl="0" algn="l">
              <a:lnSpc>
                <a:spcPct val="90000"/>
              </a:lnSpc>
              <a:spcBef>
                <a:spcPts val="375"/>
              </a:spcBef>
              <a:spcAft>
                <a:spcPts val="0"/>
              </a:spcAft>
              <a:buClr>
                <a:schemeClr val="dk2"/>
              </a:buClr>
              <a:buSzPts val="1200"/>
              <a:buNone/>
              <a:defRPr sz="1200">
                <a:solidFill>
                  <a:schemeClr val="dk2"/>
                </a:solidFill>
              </a:defRPr>
            </a:lvl3pPr>
            <a:lvl4pPr indent="-228600" lvl="3" marL="1828800" rtl="0" algn="l">
              <a:lnSpc>
                <a:spcPct val="90000"/>
              </a:lnSpc>
              <a:spcBef>
                <a:spcPts val="375"/>
              </a:spcBef>
              <a:spcAft>
                <a:spcPts val="0"/>
              </a:spcAft>
              <a:buClr>
                <a:schemeClr val="dk2"/>
              </a:buClr>
              <a:buSzPts val="1200"/>
              <a:buNone/>
              <a:defRPr sz="1200">
                <a:solidFill>
                  <a:schemeClr val="dk2"/>
                </a:solidFill>
              </a:defRPr>
            </a:lvl4pPr>
            <a:lvl5pPr indent="-228600" lvl="4" marL="2286000" rtl="0" algn="l">
              <a:lnSpc>
                <a:spcPct val="90000"/>
              </a:lnSpc>
              <a:spcBef>
                <a:spcPts val="375"/>
              </a:spcBef>
              <a:spcAft>
                <a:spcPts val="0"/>
              </a:spcAft>
              <a:buClr>
                <a:schemeClr val="dk2"/>
              </a:buClr>
              <a:buSzPts val="1200"/>
              <a:buNone/>
              <a:defRPr sz="1200">
                <a:solidFill>
                  <a:schemeClr val="dk2"/>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01" name="Google Shape;1501;p190"/>
          <p:cNvSpPr txBox="1"/>
          <p:nvPr>
            <p:ph idx="2" type="body"/>
          </p:nvPr>
        </p:nvSpPr>
        <p:spPr>
          <a:xfrm>
            <a:off x="675862" y="330994"/>
            <a:ext cx="2902200" cy="29589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750"/>
              </a:spcBef>
              <a:spcAft>
                <a:spcPts val="0"/>
              </a:spcAft>
              <a:buClr>
                <a:schemeClr val="dk2"/>
              </a:buClr>
              <a:buSzPts val="3600"/>
              <a:buNone/>
              <a:defRPr b="1" sz="3600">
                <a:solidFill>
                  <a:schemeClr val="dk2"/>
                </a:solidFil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1502" name="Google Shape;1502;p190"/>
          <p:cNvPicPr preferRelativeResize="0"/>
          <p:nvPr/>
        </p:nvPicPr>
        <p:blipFill rotWithShape="1">
          <a:blip r:embed="rId3">
            <a:alphaModFix/>
          </a:blip>
          <a:srcRect b="0" l="0" r="0" t="0"/>
          <a:stretch/>
        </p:blipFill>
        <p:spPr>
          <a:xfrm>
            <a:off x="209289" y="4376098"/>
            <a:ext cx="2092300" cy="616632"/>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Question">
  <p:cSld name="Red Question">
    <p:spTree>
      <p:nvGrpSpPr>
        <p:cNvPr id="1503" name="Shape 1503"/>
        <p:cNvGrpSpPr/>
        <p:nvPr/>
      </p:nvGrpSpPr>
      <p:grpSpPr>
        <a:xfrm>
          <a:off x="0" y="0"/>
          <a:ext cx="0" cy="0"/>
          <a:chOff x="0" y="0"/>
          <a:chExt cx="0" cy="0"/>
        </a:xfrm>
      </p:grpSpPr>
      <p:sp>
        <p:nvSpPr>
          <p:cNvPr id="1504" name="Google Shape;1504;p191"/>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pic>
        <p:nvPicPr>
          <p:cNvPr id="1505" name="Google Shape;1505;p191"/>
          <p:cNvPicPr preferRelativeResize="0"/>
          <p:nvPr/>
        </p:nvPicPr>
        <p:blipFill rotWithShape="1">
          <a:blip r:embed="rId2">
            <a:alphaModFix/>
          </a:blip>
          <a:srcRect b="0" l="0" r="0" t="0"/>
          <a:stretch/>
        </p:blipFill>
        <p:spPr>
          <a:xfrm>
            <a:off x="116954" y="4741490"/>
            <a:ext cx="269999" cy="269999"/>
          </a:xfrm>
          <a:prstGeom prst="rect">
            <a:avLst/>
          </a:prstGeom>
          <a:noFill/>
          <a:ln>
            <a:noFill/>
          </a:ln>
        </p:spPr>
      </p:pic>
      <p:pic>
        <p:nvPicPr>
          <p:cNvPr id="1506" name="Google Shape;1506;p191"/>
          <p:cNvPicPr preferRelativeResize="0"/>
          <p:nvPr/>
        </p:nvPicPr>
        <p:blipFill rotWithShape="1">
          <a:blip r:embed="rId3">
            <a:alphaModFix/>
          </a:blip>
          <a:srcRect b="0" l="0" r="0" t="0"/>
          <a:stretch/>
        </p:blipFill>
        <p:spPr>
          <a:xfrm>
            <a:off x="1607802" y="675000"/>
            <a:ext cx="5928398" cy="3321001"/>
          </a:xfrm>
          <a:prstGeom prst="rect">
            <a:avLst/>
          </a:prstGeom>
          <a:noFill/>
          <a:ln>
            <a:noFill/>
          </a:ln>
        </p:spPr>
      </p:pic>
      <p:sp>
        <p:nvSpPr>
          <p:cNvPr id="1507" name="Google Shape;1507;p191"/>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Question">
  <p:cSld name="White Question">
    <p:spTree>
      <p:nvGrpSpPr>
        <p:cNvPr id="1508" name="Shape 1508"/>
        <p:cNvGrpSpPr/>
        <p:nvPr/>
      </p:nvGrpSpPr>
      <p:grpSpPr>
        <a:xfrm>
          <a:off x="0" y="0"/>
          <a:ext cx="0" cy="0"/>
          <a:chOff x="0" y="0"/>
          <a:chExt cx="0" cy="0"/>
        </a:xfrm>
      </p:grpSpPr>
      <p:sp>
        <p:nvSpPr>
          <p:cNvPr id="1509" name="Google Shape;1509;p192"/>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1510" name="Google Shape;1510;p192"/>
          <p:cNvPicPr preferRelativeResize="0"/>
          <p:nvPr/>
        </p:nvPicPr>
        <p:blipFill rotWithShape="1">
          <a:blip r:embed="rId2">
            <a:alphaModFix/>
          </a:blip>
          <a:srcRect b="0" l="0" r="0" t="0"/>
          <a:stretch/>
        </p:blipFill>
        <p:spPr>
          <a:xfrm>
            <a:off x="1607801" y="675000"/>
            <a:ext cx="5928398" cy="3321001"/>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type="blank">
  <p:cSld name="BLANK">
    <p:spTree>
      <p:nvGrpSpPr>
        <p:cNvPr id="1511" name="Shape 1511"/>
        <p:cNvGrpSpPr/>
        <p:nvPr/>
      </p:nvGrpSpPr>
      <p:grpSpPr>
        <a:xfrm>
          <a:off x="0" y="0"/>
          <a:ext cx="0" cy="0"/>
          <a:chOff x="0" y="0"/>
          <a:chExt cx="0" cy="0"/>
        </a:xfrm>
      </p:grpSpPr>
      <p:pic>
        <p:nvPicPr>
          <p:cNvPr id="1512" name="Google Shape;1512;p193"/>
          <p:cNvPicPr preferRelativeResize="0"/>
          <p:nvPr/>
        </p:nvPicPr>
        <p:blipFill rotWithShape="1">
          <a:blip r:embed="rId2">
            <a:alphaModFix/>
          </a:blip>
          <a:srcRect b="15725" l="0" r="0" t="0"/>
          <a:stretch/>
        </p:blipFill>
        <p:spPr>
          <a:xfrm>
            <a:off x="0" y="0"/>
            <a:ext cx="9144000" cy="5143499"/>
          </a:xfrm>
          <a:prstGeom prst="rect">
            <a:avLst/>
          </a:prstGeom>
          <a:noFill/>
          <a:ln>
            <a:noFill/>
          </a:ln>
        </p:spPr>
      </p:pic>
      <p:sp>
        <p:nvSpPr>
          <p:cNvPr id="1513" name="Google Shape;1513;p193"/>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1pPr>
            <a:lvl2pPr indent="0" lvl="1"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2pPr>
            <a:lvl3pPr indent="0" lvl="2"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3pPr>
            <a:lvl4pPr indent="0" lvl="3"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4pPr>
            <a:lvl5pPr indent="0" lvl="4"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5pPr>
            <a:lvl6pPr indent="0" lvl="5"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6pPr>
            <a:lvl7pPr indent="0" lvl="6"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7pPr>
            <a:lvl8pPr indent="0" lvl="7"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8pPr>
            <a:lvl9pPr indent="0" lvl="8" marL="0" rtl="0" algn="r">
              <a:lnSpc>
                <a:spcPct val="100000"/>
              </a:lnSpc>
              <a:spcBef>
                <a:spcPts val="0"/>
              </a:spcBef>
              <a:spcAft>
                <a:spcPts val="0"/>
              </a:spcAft>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514" name="Google Shape;1514;p193"/>
          <p:cNvSpPr txBox="1"/>
          <p:nvPr/>
        </p:nvSpPr>
        <p:spPr>
          <a:xfrm>
            <a:off x="593481" y="527538"/>
            <a:ext cx="2885700" cy="6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500"/>
              <a:buFont typeface="Arial"/>
              <a:buNone/>
            </a:pPr>
            <a:r>
              <a:rPr b="1" i="0" lang="en-GB" sz="4500" u="none" cap="none" strike="noStrike">
                <a:solidFill>
                  <a:srgbClr val="FFFFFF"/>
                </a:solidFill>
                <a:latin typeface="Montserrat"/>
                <a:ea typeface="Montserrat"/>
                <a:cs typeface="Montserrat"/>
                <a:sym typeface="Montserrat"/>
              </a:rPr>
              <a:t>thank </a:t>
            </a:r>
            <a:r>
              <a:rPr b="1" i="0" lang="en-GB" sz="4500" u="none" cap="none" strike="noStrike">
                <a:solidFill>
                  <a:srgbClr val="F8485E"/>
                </a:solidFill>
                <a:latin typeface="Montserrat"/>
                <a:ea typeface="Montserrat"/>
                <a:cs typeface="Montserrat"/>
                <a:sym typeface="Montserrat"/>
              </a:rPr>
              <a:t>you.</a:t>
            </a:r>
            <a:endParaRPr/>
          </a:p>
        </p:txBody>
      </p:sp>
      <p:sp>
        <p:nvSpPr>
          <p:cNvPr id="1515" name="Google Shape;1515;p193"/>
          <p:cNvSpPr txBox="1"/>
          <p:nvPr/>
        </p:nvSpPr>
        <p:spPr>
          <a:xfrm>
            <a:off x="593480" y="1342040"/>
            <a:ext cx="1482300" cy="23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500"/>
              <a:buFont typeface="Arial"/>
              <a:buNone/>
            </a:pPr>
            <a:r>
              <a:rPr b="1" i="0" lang="en-GB" sz="1500" u="none" cap="none" strike="noStrike">
                <a:solidFill>
                  <a:srgbClr val="FFFFFF"/>
                </a:solidFill>
                <a:latin typeface="Montserrat"/>
                <a:ea typeface="Montserrat"/>
                <a:cs typeface="Montserrat"/>
                <a:sym typeface="Montserrat"/>
              </a:rPr>
              <a:t>#TechforPeople.</a:t>
            </a:r>
            <a:endParaRPr b="1" i="0" sz="1500" u="none" cap="none" strike="noStrike">
              <a:solidFill>
                <a:srgbClr val="F8485E"/>
              </a:solidFill>
              <a:latin typeface="Montserrat"/>
              <a:ea typeface="Montserrat"/>
              <a:cs typeface="Montserrat"/>
              <a:sym typeface="Montserrat"/>
            </a:endParaRPr>
          </a:p>
        </p:txBody>
      </p:sp>
      <p:pic>
        <p:nvPicPr>
          <p:cNvPr id="1516" name="Google Shape;1516;p193"/>
          <p:cNvPicPr preferRelativeResize="0"/>
          <p:nvPr/>
        </p:nvPicPr>
        <p:blipFill rotWithShape="1">
          <a:blip r:embed="rId3">
            <a:alphaModFix/>
          </a:blip>
          <a:srcRect b="0" l="0" r="0" t="0"/>
          <a:stretch/>
        </p:blipFill>
        <p:spPr>
          <a:xfrm>
            <a:off x="6201118" y="4102254"/>
            <a:ext cx="2092300" cy="61663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3">
    <p:bg>
      <p:bgPr>
        <a:solidFill>
          <a:schemeClr val="lt1"/>
        </a:solidFill>
      </p:bgPr>
    </p:bg>
    <p:spTree>
      <p:nvGrpSpPr>
        <p:cNvPr id="90" name="Shape 90"/>
        <p:cNvGrpSpPr/>
        <p:nvPr/>
      </p:nvGrpSpPr>
      <p:grpSpPr>
        <a:xfrm>
          <a:off x="0" y="0"/>
          <a:ext cx="0" cy="0"/>
          <a:chOff x="0" y="0"/>
          <a:chExt cx="0" cy="0"/>
        </a:xfrm>
      </p:grpSpPr>
      <p:sp>
        <p:nvSpPr>
          <p:cNvPr id="91" name="Google Shape;91;p20"/>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20"/>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93" name="Google Shape;93;p20"/>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94" name="Google Shape;94;p20"/>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95" name="Google Shape;95;p20"/>
          <p:cNvSpPr txBox="1"/>
          <p:nvPr>
            <p:ph idx="12" type="sldNum"/>
          </p:nvPr>
        </p:nvSpPr>
        <p:spPr>
          <a:xfrm>
            <a:off x="8551609" y="4864461"/>
            <a:ext cx="580800" cy="143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6" name="Google Shape;96;p20"/>
          <p:cNvSpPr txBox="1"/>
          <p:nvPr>
            <p:ph type="title"/>
          </p:nvPr>
        </p:nvSpPr>
        <p:spPr>
          <a:xfrm>
            <a:off x="524850" y="451100"/>
            <a:ext cx="8031900" cy="588600"/>
          </a:xfrm>
          <a:prstGeom prst="rect">
            <a:avLst/>
          </a:prstGeom>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97" name="Google Shape;97;p20"/>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A">
  <p:cSld name="Cover_A">
    <p:spTree>
      <p:nvGrpSpPr>
        <p:cNvPr id="1524" name="Shape 1524"/>
        <p:cNvGrpSpPr/>
        <p:nvPr/>
      </p:nvGrpSpPr>
      <p:grpSpPr>
        <a:xfrm>
          <a:off x="0" y="0"/>
          <a:ext cx="0" cy="0"/>
          <a:chOff x="0" y="0"/>
          <a:chExt cx="0" cy="0"/>
        </a:xfrm>
      </p:grpSpPr>
      <p:pic>
        <p:nvPicPr>
          <p:cNvPr id="1525" name="Google Shape;1525;p195"/>
          <p:cNvPicPr preferRelativeResize="0"/>
          <p:nvPr/>
        </p:nvPicPr>
        <p:blipFill rotWithShape="1">
          <a:blip r:embed="rId2">
            <a:alphaModFix/>
          </a:blip>
          <a:srcRect b="0" l="0" r="0" t="0"/>
          <a:stretch/>
        </p:blipFill>
        <p:spPr>
          <a:xfrm>
            <a:off x="0" y="0"/>
            <a:ext cx="9144000" cy="4212300"/>
          </a:xfrm>
          <a:prstGeom prst="rect">
            <a:avLst/>
          </a:prstGeom>
          <a:noFill/>
          <a:ln>
            <a:noFill/>
          </a:ln>
        </p:spPr>
      </p:pic>
      <p:sp>
        <p:nvSpPr>
          <p:cNvPr id="1526" name="Google Shape;1526;p195"/>
          <p:cNvSpPr txBox="1"/>
          <p:nvPr>
            <p:ph type="ctrTitle"/>
          </p:nvPr>
        </p:nvSpPr>
        <p:spPr>
          <a:xfrm>
            <a:off x="468313" y="231775"/>
            <a:ext cx="4103700" cy="2160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1400"/>
              <a:buFont typeface="Verdana"/>
              <a:buNone/>
              <a:defRPr b="1" i="0" sz="2800" u="none" cap="none" strike="noStrike">
                <a:solidFill>
                  <a:schemeClr val="lt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27" name="Google Shape;1527;p195"/>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00" u="none" cap="none" strike="noStrike">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28" name="Google Shape;1528;p195"/>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00" u="none" cap="none" strike="noStrike">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29" name="Google Shape;1529;p195"/>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i="0" sz="100" u="none" cap="none" strike="noStrike">
                <a:solidFill>
                  <a:schemeClr val="lt1"/>
                </a:solidFill>
                <a:latin typeface="Verdana"/>
                <a:ea typeface="Verdana"/>
                <a:cs typeface="Verdana"/>
                <a:sym typeface="Verdana"/>
              </a:defRPr>
            </a:lvl1pPr>
            <a:lvl2pPr indent="0" lvl="1" marL="0" marR="0" rtl="0" algn="l">
              <a:spcBef>
                <a:spcPts val="0"/>
              </a:spcBef>
              <a:buNone/>
              <a:defRPr b="1" i="0" sz="100" u="none" cap="none" strike="noStrike">
                <a:solidFill>
                  <a:schemeClr val="lt1"/>
                </a:solidFill>
                <a:latin typeface="Verdana"/>
                <a:ea typeface="Verdana"/>
                <a:cs typeface="Verdana"/>
                <a:sym typeface="Verdana"/>
              </a:defRPr>
            </a:lvl2pPr>
            <a:lvl3pPr indent="0" lvl="2" marL="0" marR="0" rtl="0" algn="l">
              <a:spcBef>
                <a:spcPts val="0"/>
              </a:spcBef>
              <a:buNone/>
              <a:defRPr b="1" i="0" sz="100" u="none" cap="none" strike="noStrike">
                <a:solidFill>
                  <a:schemeClr val="lt1"/>
                </a:solidFill>
                <a:latin typeface="Verdana"/>
                <a:ea typeface="Verdana"/>
                <a:cs typeface="Verdana"/>
                <a:sym typeface="Verdana"/>
              </a:defRPr>
            </a:lvl3pPr>
            <a:lvl4pPr indent="0" lvl="3" marL="0" marR="0" rtl="0" algn="l">
              <a:spcBef>
                <a:spcPts val="0"/>
              </a:spcBef>
              <a:buNone/>
              <a:defRPr b="1" i="0" sz="100" u="none" cap="none" strike="noStrike">
                <a:solidFill>
                  <a:schemeClr val="lt1"/>
                </a:solidFill>
                <a:latin typeface="Verdana"/>
                <a:ea typeface="Verdana"/>
                <a:cs typeface="Verdana"/>
                <a:sym typeface="Verdana"/>
              </a:defRPr>
            </a:lvl4pPr>
            <a:lvl5pPr indent="0" lvl="4" marL="0" marR="0" rtl="0" algn="l">
              <a:spcBef>
                <a:spcPts val="0"/>
              </a:spcBef>
              <a:buNone/>
              <a:defRPr b="1" i="0" sz="100" u="none" cap="none" strike="noStrike">
                <a:solidFill>
                  <a:schemeClr val="lt1"/>
                </a:solidFill>
                <a:latin typeface="Verdana"/>
                <a:ea typeface="Verdana"/>
                <a:cs typeface="Verdana"/>
                <a:sym typeface="Verdana"/>
              </a:defRPr>
            </a:lvl5pPr>
            <a:lvl6pPr indent="0" lvl="5" marL="0" marR="0" rtl="0" algn="l">
              <a:spcBef>
                <a:spcPts val="0"/>
              </a:spcBef>
              <a:buNone/>
              <a:defRPr b="1" i="0" sz="100" u="none" cap="none" strike="noStrike">
                <a:solidFill>
                  <a:schemeClr val="lt1"/>
                </a:solidFill>
                <a:latin typeface="Verdana"/>
                <a:ea typeface="Verdana"/>
                <a:cs typeface="Verdana"/>
                <a:sym typeface="Verdana"/>
              </a:defRPr>
            </a:lvl6pPr>
            <a:lvl7pPr indent="0" lvl="6" marL="0" marR="0" rtl="0" algn="l">
              <a:spcBef>
                <a:spcPts val="0"/>
              </a:spcBef>
              <a:buNone/>
              <a:defRPr b="1" i="0" sz="100" u="none" cap="none" strike="noStrike">
                <a:solidFill>
                  <a:schemeClr val="lt1"/>
                </a:solidFill>
                <a:latin typeface="Verdana"/>
                <a:ea typeface="Verdana"/>
                <a:cs typeface="Verdana"/>
                <a:sym typeface="Verdana"/>
              </a:defRPr>
            </a:lvl7pPr>
            <a:lvl8pPr indent="0" lvl="7" marL="0" marR="0" rtl="0" algn="l">
              <a:spcBef>
                <a:spcPts val="0"/>
              </a:spcBef>
              <a:buNone/>
              <a:defRPr b="1" i="0" sz="100" u="none" cap="none" strike="noStrike">
                <a:solidFill>
                  <a:schemeClr val="lt1"/>
                </a:solidFill>
                <a:latin typeface="Verdana"/>
                <a:ea typeface="Verdana"/>
                <a:cs typeface="Verdana"/>
                <a:sym typeface="Verdana"/>
              </a:defRPr>
            </a:lvl8pPr>
            <a:lvl9pPr indent="0" lvl="8" marL="0" marR="0" rtl="0" algn="l">
              <a:spcBef>
                <a:spcPts val="0"/>
              </a:spcBef>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530" name="Google Shape;1530;p195"/>
          <p:cNvSpPr txBox="1"/>
          <p:nvPr>
            <p:ph idx="1" type="body"/>
          </p:nvPr>
        </p:nvSpPr>
        <p:spPr>
          <a:xfrm>
            <a:off x="468314" y="2392363"/>
            <a:ext cx="4103700" cy="971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7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7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31" name="Google Shape;1531;p195"/>
          <p:cNvSpPr txBox="1"/>
          <p:nvPr>
            <p:ph idx="2" type="body"/>
          </p:nvPr>
        </p:nvSpPr>
        <p:spPr>
          <a:xfrm>
            <a:off x="468313" y="3363912"/>
            <a:ext cx="4103700" cy="64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000" u="none" cap="none" strike="noStrike">
                <a:solidFill>
                  <a:schemeClr val="lt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1532" name="Google Shape;1532;p195"/>
          <p:cNvPicPr preferRelativeResize="0"/>
          <p:nvPr/>
        </p:nvPicPr>
        <p:blipFill rotWithShape="1">
          <a:blip r:embed="rId3">
            <a:alphaModFix/>
          </a:blip>
          <a:srcRect b="0" l="0" r="0" t="0"/>
          <a:stretch/>
        </p:blipFill>
        <p:spPr>
          <a:xfrm>
            <a:off x="0" y="4313831"/>
            <a:ext cx="9144000" cy="829200"/>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EmptyArea_Layout">
  <p:cSld name="1_Title_EmptyArea_Layout">
    <p:spTree>
      <p:nvGrpSpPr>
        <p:cNvPr id="1533" name="Shape 1533"/>
        <p:cNvGrpSpPr/>
        <p:nvPr/>
      </p:nvGrpSpPr>
      <p:grpSpPr>
        <a:xfrm>
          <a:off x="0" y="0"/>
          <a:ext cx="0" cy="0"/>
          <a:chOff x="0" y="0"/>
          <a:chExt cx="0" cy="0"/>
        </a:xfrm>
      </p:grpSpPr>
      <p:sp>
        <p:nvSpPr>
          <p:cNvPr id="1534" name="Google Shape;1534;p196"/>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35" name="Google Shape;1535;p196"/>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36" name="Google Shape;1536;p196"/>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537" name="Google Shape;1537;p196"/>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38" name="Google Shape;1538;p196"/>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1539" name="Shape 1539"/>
        <p:cNvGrpSpPr/>
        <p:nvPr/>
      </p:nvGrpSpPr>
      <p:grpSpPr>
        <a:xfrm>
          <a:off x="0" y="0"/>
          <a:ext cx="0" cy="0"/>
          <a:chOff x="0" y="0"/>
          <a:chExt cx="0" cy="0"/>
        </a:xfrm>
      </p:grpSpPr>
      <p:sp>
        <p:nvSpPr>
          <p:cNvPr id="1540" name="Google Shape;1540;p197"/>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41" name="Google Shape;1541;p197"/>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42" name="Google Shape;1542;p197"/>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543" name="Google Shape;1543;p197"/>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44" name="Google Shape;1544;p197"/>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45" name="Google Shape;1545;p197"/>
          <p:cNvSpPr txBox="1"/>
          <p:nvPr>
            <p:ph idx="2" type="body"/>
          </p:nvPr>
        </p:nvSpPr>
        <p:spPr>
          <a:xfrm>
            <a:off x="468313" y="987425"/>
            <a:ext cx="8207400" cy="3708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_A">
  <p:cSld name="1_Cover_A">
    <p:spTree>
      <p:nvGrpSpPr>
        <p:cNvPr id="1546" name="Shape 1546"/>
        <p:cNvGrpSpPr/>
        <p:nvPr/>
      </p:nvGrpSpPr>
      <p:grpSpPr>
        <a:xfrm>
          <a:off x="0" y="0"/>
          <a:ext cx="0" cy="0"/>
          <a:chOff x="0" y="0"/>
          <a:chExt cx="0" cy="0"/>
        </a:xfrm>
      </p:grpSpPr>
      <p:pic>
        <p:nvPicPr>
          <p:cNvPr id="1547" name="Google Shape;1547;p198"/>
          <p:cNvPicPr preferRelativeResize="0"/>
          <p:nvPr/>
        </p:nvPicPr>
        <p:blipFill rotWithShape="1">
          <a:blip r:embed="rId2">
            <a:alphaModFix/>
          </a:blip>
          <a:srcRect b="0" l="0" r="0" t="0"/>
          <a:stretch/>
        </p:blipFill>
        <p:spPr>
          <a:xfrm>
            <a:off x="0" y="0"/>
            <a:ext cx="9144000" cy="4212300"/>
          </a:xfrm>
          <a:prstGeom prst="rect">
            <a:avLst/>
          </a:prstGeom>
          <a:noFill/>
          <a:ln>
            <a:noFill/>
          </a:ln>
        </p:spPr>
      </p:pic>
      <p:sp>
        <p:nvSpPr>
          <p:cNvPr id="1548" name="Google Shape;1548;p198"/>
          <p:cNvSpPr txBox="1"/>
          <p:nvPr>
            <p:ph type="ctrTitle"/>
          </p:nvPr>
        </p:nvSpPr>
        <p:spPr>
          <a:xfrm>
            <a:off x="468313" y="231775"/>
            <a:ext cx="4103700" cy="2160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Verdana"/>
              <a:buNone/>
              <a:defRPr b="1" i="0" sz="2800" u="none" cap="none" strike="noStrike">
                <a:solidFill>
                  <a:schemeClr val="dk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49" name="Google Shape;1549;p198"/>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50" name="Google Shape;1550;p198"/>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51" name="Google Shape;1551;p198"/>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100">
                <a:solidFill>
                  <a:schemeClr val="lt1"/>
                </a:solidFill>
                <a:latin typeface="Verdana"/>
                <a:ea typeface="Verdana"/>
                <a:cs typeface="Verdana"/>
                <a:sym typeface="Verdana"/>
              </a:defRPr>
            </a:lvl1pPr>
            <a:lvl2pPr indent="0" lvl="1" marL="0" marR="0" rtl="0" algn="l">
              <a:spcBef>
                <a:spcPts val="0"/>
              </a:spcBef>
              <a:buNone/>
              <a:defRPr b="1" sz="100">
                <a:solidFill>
                  <a:schemeClr val="lt1"/>
                </a:solidFill>
                <a:latin typeface="Verdana"/>
                <a:ea typeface="Verdana"/>
                <a:cs typeface="Verdana"/>
                <a:sym typeface="Verdana"/>
              </a:defRPr>
            </a:lvl2pPr>
            <a:lvl3pPr indent="0" lvl="2" marL="0" marR="0" rtl="0" algn="l">
              <a:spcBef>
                <a:spcPts val="0"/>
              </a:spcBef>
              <a:buNone/>
              <a:defRPr b="1" sz="100">
                <a:solidFill>
                  <a:schemeClr val="lt1"/>
                </a:solidFill>
                <a:latin typeface="Verdana"/>
                <a:ea typeface="Verdana"/>
                <a:cs typeface="Verdana"/>
                <a:sym typeface="Verdana"/>
              </a:defRPr>
            </a:lvl3pPr>
            <a:lvl4pPr indent="0" lvl="3" marL="0" marR="0" rtl="0" algn="l">
              <a:spcBef>
                <a:spcPts val="0"/>
              </a:spcBef>
              <a:buNone/>
              <a:defRPr b="1" sz="100">
                <a:solidFill>
                  <a:schemeClr val="lt1"/>
                </a:solidFill>
                <a:latin typeface="Verdana"/>
                <a:ea typeface="Verdana"/>
                <a:cs typeface="Verdana"/>
                <a:sym typeface="Verdana"/>
              </a:defRPr>
            </a:lvl4pPr>
            <a:lvl5pPr indent="0" lvl="4" marL="0" marR="0" rtl="0" algn="l">
              <a:spcBef>
                <a:spcPts val="0"/>
              </a:spcBef>
              <a:buNone/>
              <a:defRPr b="1" sz="100">
                <a:solidFill>
                  <a:schemeClr val="lt1"/>
                </a:solidFill>
                <a:latin typeface="Verdana"/>
                <a:ea typeface="Verdana"/>
                <a:cs typeface="Verdana"/>
                <a:sym typeface="Verdana"/>
              </a:defRPr>
            </a:lvl5pPr>
            <a:lvl6pPr indent="0" lvl="5" marL="0" marR="0" rtl="0" algn="l">
              <a:spcBef>
                <a:spcPts val="0"/>
              </a:spcBef>
              <a:buNone/>
              <a:defRPr b="1" sz="100">
                <a:solidFill>
                  <a:schemeClr val="lt1"/>
                </a:solidFill>
                <a:latin typeface="Verdana"/>
                <a:ea typeface="Verdana"/>
                <a:cs typeface="Verdana"/>
                <a:sym typeface="Verdana"/>
              </a:defRPr>
            </a:lvl6pPr>
            <a:lvl7pPr indent="0" lvl="6" marL="0" marR="0" rtl="0" algn="l">
              <a:spcBef>
                <a:spcPts val="0"/>
              </a:spcBef>
              <a:buNone/>
              <a:defRPr b="1" sz="100">
                <a:solidFill>
                  <a:schemeClr val="lt1"/>
                </a:solidFill>
                <a:latin typeface="Verdana"/>
                <a:ea typeface="Verdana"/>
                <a:cs typeface="Verdana"/>
                <a:sym typeface="Verdana"/>
              </a:defRPr>
            </a:lvl7pPr>
            <a:lvl8pPr indent="0" lvl="7" marL="0" marR="0" rtl="0" algn="l">
              <a:spcBef>
                <a:spcPts val="0"/>
              </a:spcBef>
              <a:buNone/>
              <a:defRPr b="1" sz="100">
                <a:solidFill>
                  <a:schemeClr val="lt1"/>
                </a:solidFill>
                <a:latin typeface="Verdana"/>
                <a:ea typeface="Verdana"/>
                <a:cs typeface="Verdana"/>
                <a:sym typeface="Verdana"/>
              </a:defRPr>
            </a:lvl8pPr>
            <a:lvl9pPr indent="0" lvl="8" marL="0" marR="0" rtl="0" algn="l">
              <a:spcBef>
                <a:spcPts val="0"/>
              </a:spcBef>
              <a:buNone/>
              <a:defRPr b="1"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552" name="Google Shape;1552;p198"/>
          <p:cNvSpPr txBox="1"/>
          <p:nvPr>
            <p:ph idx="1" type="body"/>
          </p:nvPr>
        </p:nvSpPr>
        <p:spPr>
          <a:xfrm>
            <a:off x="468314" y="2392363"/>
            <a:ext cx="4103700" cy="971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7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7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53" name="Google Shape;1553;p198"/>
          <p:cNvSpPr txBox="1"/>
          <p:nvPr>
            <p:ph idx="2" type="body"/>
          </p:nvPr>
        </p:nvSpPr>
        <p:spPr>
          <a:xfrm>
            <a:off x="468313" y="3363912"/>
            <a:ext cx="4103700" cy="64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0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1554" name="Google Shape;1554;p198"/>
          <p:cNvPicPr preferRelativeResize="0"/>
          <p:nvPr/>
        </p:nvPicPr>
        <p:blipFill rotWithShape="1">
          <a:blip r:embed="rId3">
            <a:alphaModFix/>
          </a:blip>
          <a:srcRect b="0" l="0" r="0" t="0"/>
          <a:stretch/>
        </p:blipFill>
        <p:spPr>
          <a:xfrm>
            <a:off x="0" y="4313831"/>
            <a:ext cx="9144000" cy="829200"/>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555" name="Shape 1555"/>
        <p:cNvGrpSpPr/>
        <p:nvPr/>
      </p:nvGrpSpPr>
      <p:grpSpPr>
        <a:xfrm>
          <a:off x="0" y="0"/>
          <a:ext cx="0" cy="0"/>
          <a:chOff x="0" y="0"/>
          <a:chExt cx="0" cy="0"/>
        </a:xfrm>
      </p:grpSpPr>
      <p:sp>
        <p:nvSpPr>
          <p:cNvPr id="1556" name="Google Shape;1556;p199"/>
          <p:cNvSpPr/>
          <p:nvPr/>
        </p:nvSpPr>
        <p:spPr>
          <a:xfrm>
            <a:off x="0" y="0"/>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557" name="Google Shape;1557;p199"/>
          <p:cNvSpPr txBox="1"/>
          <p:nvPr>
            <p:ph type="title"/>
          </p:nvPr>
        </p:nvSpPr>
        <p:spPr>
          <a:xfrm>
            <a:off x="468314" y="231774"/>
            <a:ext cx="8207400" cy="7923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Verdana"/>
              <a:buNone/>
              <a:defRPr b="1" i="0" sz="2400" u="none" cap="none" strike="noStrike">
                <a:solidFill>
                  <a:schemeClr val="lt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58" name="Google Shape;1558;p199"/>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59" name="Google Shape;1559;p199"/>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560" name="Google Shape;1560;p199"/>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61" name="Google Shape;1561;p199"/>
          <p:cNvSpPr txBox="1"/>
          <p:nvPr>
            <p:ph idx="1" type="body"/>
          </p:nvPr>
        </p:nvSpPr>
        <p:spPr>
          <a:xfrm>
            <a:off x="468314" y="1311275"/>
            <a:ext cx="82074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62" name="Google Shape;1562;p199"/>
          <p:cNvSpPr txBox="1"/>
          <p:nvPr>
            <p:ph idx="2" type="body"/>
          </p:nvPr>
        </p:nvSpPr>
        <p:spPr>
          <a:xfrm>
            <a:off x="468314" y="1779662"/>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63" name="Google Shape;1563;p199"/>
          <p:cNvSpPr txBox="1"/>
          <p:nvPr>
            <p:ph idx="3" type="body"/>
          </p:nvPr>
        </p:nvSpPr>
        <p:spPr>
          <a:xfrm>
            <a:off x="468314" y="1924050"/>
            <a:ext cx="8207400" cy="1727100"/>
          </a:xfrm>
          <a:prstGeom prst="rect">
            <a:avLst/>
          </a:prstGeom>
          <a:noFill/>
          <a:ln>
            <a:noFill/>
          </a:ln>
        </p:spPr>
        <p:txBody>
          <a:bodyPr anchorCtr="0" anchor="t" bIns="91425" lIns="91425" spcFirstLastPara="1" rIns="91425" wrap="square" tIns="91425">
            <a:noAutofit/>
          </a:bodyPr>
          <a:lstStyle>
            <a:lvl1pPr indent="-340360" lvl="0" marL="457200" marR="0" rtl="0" algn="l">
              <a:lnSpc>
                <a:spcPct val="140000"/>
              </a:lnSpc>
              <a:spcBef>
                <a:spcPts val="0"/>
              </a:spcBef>
              <a:spcAft>
                <a:spcPts val="0"/>
              </a:spcAft>
              <a:buClr>
                <a:schemeClr val="dk2"/>
              </a:buClr>
              <a:buSzPts val="1760"/>
              <a:buFont typeface="Verdana"/>
              <a:buAutoNum type="arabicPeriod"/>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64" name="Google Shape;1564;p199"/>
          <p:cNvSpPr txBox="1"/>
          <p:nvPr>
            <p:ph idx="4" type="body"/>
          </p:nvPr>
        </p:nvSpPr>
        <p:spPr>
          <a:xfrm>
            <a:off x="468314" y="3867894"/>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65" name="Google Shape;1565;p199"/>
          <p:cNvSpPr txBox="1"/>
          <p:nvPr>
            <p:ph idx="5" type="body"/>
          </p:nvPr>
        </p:nvSpPr>
        <p:spPr>
          <a:xfrm>
            <a:off x="468314" y="3939902"/>
            <a:ext cx="82074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66" name="Shape 1566"/>
        <p:cNvGrpSpPr/>
        <p:nvPr/>
      </p:nvGrpSpPr>
      <p:grpSpPr>
        <a:xfrm>
          <a:off x="0" y="0"/>
          <a:ext cx="0" cy="0"/>
          <a:chOff x="0" y="0"/>
          <a:chExt cx="0" cy="0"/>
        </a:xfrm>
      </p:grpSpPr>
      <p:sp>
        <p:nvSpPr>
          <p:cNvPr id="1567" name="Google Shape;1567;p200"/>
          <p:cNvSpPr/>
          <p:nvPr/>
        </p:nvSpPr>
        <p:spPr>
          <a:xfrm>
            <a:off x="0" y="0"/>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568" name="Google Shape;1568;p200"/>
          <p:cNvSpPr txBox="1"/>
          <p:nvPr>
            <p:ph type="title"/>
          </p:nvPr>
        </p:nvSpPr>
        <p:spPr>
          <a:xfrm>
            <a:off x="468314" y="231774"/>
            <a:ext cx="8207400" cy="7923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Verdana"/>
              <a:buNone/>
              <a:defRPr b="1" i="0" sz="2400" u="none" cap="none" strike="noStrike">
                <a:solidFill>
                  <a:schemeClr val="lt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69" name="Google Shape;1569;p200"/>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70" name="Google Shape;1570;p200"/>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571" name="Google Shape;1571;p200"/>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72" name="Google Shape;1572;p200"/>
          <p:cNvSpPr txBox="1"/>
          <p:nvPr>
            <p:ph idx="1" type="body"/>
          </p:nvPr>
        </p:nvSpPr>
        <p:spPr>
          <a:xfrm>
            <a:off x="468314" y="1311275"/>
            <a:ext cx="75597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73" name="Google Shape;1573;p200"/>
          <p:cNvSpPr txBox="1"/>
          <p:nvPr>
            <p:ph idx="2" type="body"/>
          </p:nvPr>
        </p:nvSpPr>
        <p:spPr>
          <a:xfrm>
            <a:off x="468314" y="1779662"/>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74" name="Google Shape;1574;p200"/>
          <p:cNvSpPr txBox="1"/>
          <p:nvPr>
            <p:ph idx="3" type="body"/>
          </p:nvPr>
        </p:nvSpPr>
        <p:spPr>
          <a:xfrm>
            <a:off x="468314" y="4083087"/>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75" name="Google Shape;1575;p200"/>
          <p:cNvSpPr txBox="1"/>
          <p:nvPr>
            <p:ph idx="4" type="body"/>
          </p:nvPr>
        </p:nvSpPr>
        <p:spPr>
          <a:xfrm>
            <a:off x="468315" y="4155926"/>
            <a:ext cx="75597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76" name="Google Shape;1576;p200"/>
          <p:cNvSpPr/>
          <p:nvPr>
            <p:ph idx="5" type="pic"/>
          </p:nvPr>
        </p:nvSpPr>
        <p:spPr>
          <a:xfrm>
            <a:off x="468313" y="1851670"/>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2"/>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77" name="Google Shape;1577;p200"/>
          <p:cNvSpPr txBox="1"/>
          <p:nvPr>
            <p:ph idx="6" type="body"/>
          </p:nvPr>
        </p:nvSpPr>
        <p:spPr>
          <a:xfrm>
            <a:off x="468315"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78" name="Google Shape;1578;p200"/>
          <p:cNvSpPr/>
          <p:nvPr>
            <p:ph idx="7" type="pic"/>
          </p:nvPr>
        </p:nvSpPr>
        <p:spPr>
          <a:xfrm>
            <a:off x="2700105" y="1851670"/>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79" name="Google Shape;1579;p200"/>
          <p:cNvSpPr txBox="1"/>
          <p:nvPr>
            <p:ph idx="8" type="body"/>
          </p:nvPr>
        </p:nvSpPr>
        <p:spPr>
          <a:xfrm>
            <a:off x="2700107"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80" name="Google Shape;1580;p200"/>
          <p:cNvSpPr/>
          <p:nvPr>
            <p:ph idx="9" type="pic"/>
          </p:nvPr>
        </p:nvSpPr>
        <p:spPr>
          <a:xfrm>
            <a:off x="4931897" y="1851670"/>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81" name="Google Shape;1581;p200"/>
          <p:cNvSpPr txBox="1"/>
          <p:nvPr>
            <p:ph idx="13" type="body"/>
          </p:nvPr>
        </p:nvSpPr>
        <p:spPr>
          <a:xfrm>
            <a:off x="4931899"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82" name="Google Shape;1582;p200"/>
          <p:cNvSpPr/>
          <p:nvPr>
            <p:ph idx="14" type="pic"/>
          </p:nvPr>
        </p:nvSpPr>
        <p:spPr>
          <a:xfrm>
            <a:off x="7163688" y="1851670"/>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83" name="Google Shape;1583;p200"/>
          <p:cNvSpPr txBox="1"/>
          <p:nvPr>
            <p:ph idx="15" type="body"/>
          </p:nvPr>
        </p:nvSpPr>
        <p:spPr>
          <a:xfrm>
            <a:off x="7163690"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84" name="Google Shape;1584;p200"/>
          <p:cNvSpPr txBox="1"/>
          <p:nvPr>
            <p:ph idx="16" type="body"/>
          </p:nvPr>
        </p:nvSpPr>
        <p:spPr>
          <a:xfrm>
            <a:off x="8027987" y="1311275"/>
            <a:ext cx="647700" cy="396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1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85" name="Google Shape;1585;p200"/>
          <p:cNvSpPr txBox="1"/>
          <p:nvPr>
            <p:ph idx="17" type="body"/>
          </p:nvPr>
        </p:nvSpPr>
        <p:spPr>
          <a:xfrm>
            <a:off x="8027988" y="4155926"/>
            <a:ext cx="647700" cy="396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1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A">
  <p:cSld name="Chapter_A">
    <p:spTree>
      <p:nvGrpSpPr>
        <p:cNvPr id="1586" name="Shape 1586"/>
        <p:cNvGrpSpPr/>
        <p:nvPr/>
      </p:nvGrpSpPr>
      <p:grpSpPr>
        <a:xfrm>
          <a:off x="0" y="0"/>
          <a:ext cx="0" cy="0"/>
          <a:chOff x="0" y="0"/>
          <a:chExt cx="0" cy="0"/>
        </a:xfrm>
      </p:grpSpPr>
      <p:pic>
        <p:nvPicPr>
          <p:cNvPr id="1587" name="Google Shape;1587;p201"/>
          <p:cNvPicPr preferRelativeResize="0"/>
          <p:nvPr/>
        </p:nvPicPr>
        <p:blipFill rotWithShape="1">
          <a:blip r:embed="rId2">
            <a:alphaModFix/>
          </a:blip>
          <a:srcRect b="0" l="0" r="0" t="0"/>
          <a:stretch/>
        </p:blipFill>
        <p:spPr>
          <a:xfrm>
            <a:off x="1354" y="0"/>
            <a:ext cx="9141300" cy="5143500"/>
          </a:xfrm>
          <a:prstGeom prst="rect">
            <a:avLst/>
          </a:prstGeom>
          <a:noFill/>
          <a:ln>
            <a:noFill/>
          </a:ln>
        </p:spPr>
      </p:pic>
      <p:sp>
        <p:nvSpPr>
          <p:cNvPr id="1588" name="Google Shape;1588;p201"/>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89" name="Google Shape;1589;p201"/>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590" name="Google Shape;1590;p201"/>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91" name="Google Shape;1591;p201"/>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592" name="Google Shape;1592;p201"/>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B">
  <p:cSld name="Chapter_B">
    <p:spTree>
      <p:nvGrpSpPr>
        <p:cNvPr id="1593" name="Shape 1593"/>
        <p:cNvGrpSpPr/>
        <p:nvPr/>
      </p:nvGrpSpPr>
      <p:grpSpPr>
        <a:xfrm>
          <a:off x="0" y="0"/>
          <a:ext cx="0" cy="0"/>
          <a:chOff x="0" y="0"/>
          <a:chExt cx="0" cy="0"/>
        </a:xfrm>
      </p:grpSpPr>
      <p:pic>
        <p:nvPicPr>
          <p:cNvPr id="1594" name="Google Shape;1594;p202"/>
          <p:cNvPicPr preferRelativeResize="0"/>
          <p:nvPr/>
        </p:nvPicPr>
        <p:blipFill rotWithShape="1">
          <a:blip r:embed="rId2">
            <a:alphaModFix/>
          </a:blip>
          <a:srcRect b="0" l="0" r="0" t="0"/>
          <a:stretch/>
        </p:blipFill>
        <p:spPr>
          <a:xfrm>
            <a:off x="1354" y="0"/>
            <a:ext cx="9141300" cy="5143500"/>
          </a:xfrm>
          <a:prstGeom prst="rect">
            <a:avLst/>
          </a:prstGeom>
          <a:noFill/>
          <a:ln>
            <a:noFill/>
          </a:ln>
        </p:spPr>
      </p:pic>
      <p:sp>
        <p:nvSpPr>
          <p:cNvPr id="1595" name="Google Shape;1595;p202"/>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96" name="Google Shape;1596;p202"/>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597" name="Google Shape;1597;p202"/>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98" name="Google Shape;1598;p202"/>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sp>
        <p:nvSpPr>
          <p:cNvPr id="1599" name="Google Shape;1599;p202"/>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C">
  <p:cSld name="Chapter_C">
    <p:spTree>
      <p:nvGrpSpPr>
        <p:cNvPr id="1600" name="Shape 1600"/>
        <p:cNvGrpSpPr/>
        <p:nvPr/>
      </p:nvGrpSpPr>
      <p:grpSpPr>
        <a:xfrm>
          <a:off x="0" y="0"/>
          <a:ext cx="0" cy="0"/>
          <a:chOff x="0" y="0"/>
          <a:chExt cx="0" cy="0"/>
        </a:xfrm>
      </p:grpSpPr>
      <p:pic>
        <p:nvPicPr>
          <p:cNvPr id="1601" name="Google Shape;1601;p203"/>
          <p:cNvPicPr preferRelativeResize="0"/>
          <p:nvPr/>
        </p:nvPicPr>
        <p:blipFill rotWithShape="1">
          <a:blip r:embed="rId2">
            <a:alphaModFix/>
          </a:blip>
          <a:srcRect b="8819" l="16331" r="6852" t="18236"/>
          <a:stretch/>
        </p:blipFill>
        <p:spPr>
          <a:xfrm>
            <a:off x="0" y="-20103"/>
            <a:ext cx="9144900" cy="5184600"/>
          </a:xfrm>
          <a:prstGeom prst="rect">
            <a:avLst/>
          </a:prstGeom>
          <a:noFill/>
          <a:ln>
            <a:noFill/>
          </a:ln>
        </p:spPr>
      </p:pic>
      <p:sp>
        <p:nvSpPr>
          <p:cNvPr id="1602" name="Google Shape;1602;p203"/>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03" name="Google Shape;1603;p203"/>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604" name="Google Shape;1604;p203"/>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05" name="Google Shape;1605;p203"/>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606" name="Google Shape;1606;p203"/>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D">
  <p:cSld name="Chapter_D">
    <p:spTree>
      <p:nvGrpSpPr>
        <p:cNvPr id="1607" name="Shape 1607"/>
        <p:cNvGrpSpPr/>
        <p:nvPr/>
      </p:nvGrpSpPr>
      <p:grpSpPr>
        <a:xfrm>
          <a:off x="0" y="0"/>
          <a:ext cx="0" cy="0"/>
          <a:chOff x="0" y="0"/>
          <a:chExt cx="0" cy="0"/>
        </a:xfrm>
      </p:grpSpPr>
      <p:pic>
        <p:nvPicPr>
          <p:cNvPr id="1608" name="Google Shape;1608;p204"/>
          <p:cNvPicPr preferRelativeResize="0"/>
          <p:nvPr/>
        </p:nvPicPr>
        <p:blipFill rotWithShape="1">
          <a:blip r:embed="rId2">
            <a:alphaModFix/>
          </a:blip>
          <a:srcRect b="11804" l="0" r="0" t="31496"/>
          <a:stretch/>
        </p:blipFill>
        <p:spPr>
          <a:xfrm>
            <a:off x="1" y="0"/>
            <a:ext cx="9144000" cy="5184600"/>
          </a:xfrm>
          <a:prstGeom prst="rect">
            <a:avLst/>
          </a:prstGeom>
          <a:noFill/>
          <a:ln>
            <a:noFill/>
          </a:ln>
        </p:spPr>
      </p:pic>
      <p:sp>
        <p:nvSpPr>
          <p:cNvPr id="1609" name="Google Shape;1609;p204"/>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10" name="Google Shape;1610;p204"/>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611" name="Google Shape;1611;p204"/>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12" name="Google Shape;1612;p204"/>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613" name="Google Shape;1613;p204"/>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EmptyArea_Layout">
  <p:cSld name="1_Title_EmptyArea_Layout">
    <p:spTree>
      <p:nvGrpSpPr>
        <p:cNvPr id="98" name="Shape 98"/>
        <p:cNvGrpSpPr/>
        <p:nvPr/>
      </p:nvGrpSpPr>
      <p:grpSpPr>
        <a:xfrm>
          <a:off x="0" y="0"/>
          <a:ext cx="0" cy="0"/>
          <a:chOff x="0" y="0"/>
          <a:chExt cx="0" cy="0"/>
        </a:xfrm>
      </p:grpSpPr>
      <p:sp>
        <p:nvSpPr>
          <p:cNvPr id="99" name="Google Shape;99;p21"/>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8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100" name="Google Shape;100;p21"/>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01" name="Google Shape;101;p21"/>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02" name="Google Shape;102;p21"/>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03" name="Google Shape;103;p21"/>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8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E">
  <p:cSld name="Chapter_E">
    <p:spTree>
      <p:nvGrpSpPr>
        <p:cNvPr id="1614" name="Shape 1614"/>
        <p:cNvGrpSpPr/>
        <p:nvPr/>
      </p:nvGrpSpPr>
      <p:grpSpPr>
        <a:xfrm>
          <a:off x="0" y="0"/>
          <a:ext cx="0" cy="0"/>
          <a:chOff x="0" y="0"/>
          <a:chExt cx="0" cy="0"/>
        </a:xfrm>
      </p:grpSpPr>
      <p:pic>
        <p:nvPicPr>
          <p:cNvPr id="1615" name="Google Shape;1615;p205"/>
          <p:cNvPicPr preferRelativeResize="0"/>
          <p:nvPr/>
        </p:nvPicPr>
        <p:blipFill rotWithShape="1">
          <a:blip r:embed="rId2">
            <a:alphaModFix/>
          </a:blip>
          <a:srcRect b="7540" l="0" r="16604" t="45245"/>
          <a:stretch/>
        </p:blipFill>
        <p:spPr>
          <a:xfrm>
            <a:off x="-36512" y="-20538"/>
            <a:ext cx="9216900" cy="5184600"/>
          </a:xfrm>
          <a:prstGeom prst="rect">
            <a:avLst/>
          </a:prstGeom>
          <a:noFill/>
          <a:ln>
            <a:noFill/>
          </a:ln>
        </p:spPr>
      </p:pic>
      <p:sp>
        <p:nvSpPr>
          <p:cNvPr id="1616" name="Google Shape;1616;p205"/>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17" name="Google Shape;1617;p205"/>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618" name="Google Shape;1618;p205"/>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19" name="Google Shape;1619;p205"/>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620" name="Google Shape;1620;p205"/>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ocks">
  <p:cSld name="2_Blocks">
    <p:spTree>
      <p:nvGrpSpPr>
        <p:cNvPr id="1621" name="Shape 1621"/>
        <p:cNvGrpSpPr/>
        <p:nvPr/>
      </p:nvGrpSpPr>
      <p:grpSpPr>
        <a:xfrm>
          <a:off x="0" y="0"/>
          <a:ext cx="0" cy="0"/>
          <a:chOff x="0" y="0"/>
          <a:chExt cx="0" cy="0"/>
        </a:xfrm>
      </p:grpSpPr>
      <p:sp>
        <p:nvSpPr>
          <p:cNvPr id="1622" name="Google Shape;1622;p206"/>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23" name="Google Shape;1623;p206"/>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24" name="Google Shape;1624;p206"/>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625" name="Google Shape;1625;p206"/>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26" name="Google Shape;1626;p206"/>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27" name="Google Shape;1627;p206"/>
          <p:cNvSpPr txBox="1"/>
          <p:nvPr>
            <p:ph idx="2" type="body"/>
          </p:nvPr>
        </p:nvSpPr>
        <p:spPr>
          <a:xfrm>
            <a:off x="468314" y="986400"/>
            <a:ext cx="41037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28" name="Google Shape;1628;p206"/>
          <p:cNvSpPr txBox="1"/>
          <p:nvPr>
            <p:ph idx="3" type="body"/>
          </p:nvPr>
        </p:nvSpPr>
        <p:spPr>
          <a:xfrm>
            <a:off x="468314" y="1497600"/>
            <a:ext cx="41037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29" name="Google Shape;1629;p206"/>
          <p:cNvSpPr txBox="1"/>
          <p:nvPr>
            <p:ph idx="4" type="body"/>
          </p:nvPr>
        </p:nvSpPr>
        <p:spPr>
          <a:xfrm>
            <a:off x="468314" y="1994400"/>
            <a:ext cx="41037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30" name="Google Shape;1630;p206"/>
          <p:cNvSpPr txBox="1"/>
          <p:nvPr>
            <p:ph idx="5" type="body"/>
          </p:nvPr>
        </p:nvSpPr>
        <p:spPr>
          <a:xfrm>
            <a:off x="4572000" y="986400"/>
            <a:ext cx="41040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31" name="Google Shape;1631;p206"/>
          <p:cNvSpPr txBox="1"/>
          <p:nvPr>
            <p:ph idx="6" type="body"/>
          </p:nvPr>
        </p:nvSpPr>
        <p:spPr>
          <a:xfrm>
            <a:off x="4572000" y="1497600"/>
            <a:ext cx="41040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32" name="Google Shape;1632;p206"/>
          <p:cNvSpPr txBox="1"/>
          <p:nvPr>
            <p:ph idx="7" type="body"/>
          </p:nvPr>
        </p:nvSpPr>
        <p:spPr>
          <a:xfrm>
            <a:off x="4572000" y="1994400"/>
            <a:ext cx="41040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33" name="Google Shape;1633;p206"/>
          <p:cNvSpPr txBox="1"/>
          <p:nvPr>
            <p:ph idx="8"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ocks">
  <p:cSld name="3_Blocks">
    <p:spTree>
      <p:nvGrpSpPr>
        <p:cNvPr id="1634" name="Shape 1634"/>
        <p:cNvGrpSpPr/>
        <p:nvPr/>
      </p:nvGrpSpPr>
      <p:grpSpPr>
        <a:xfrm>
          <a:off x="0" y="0"/>
          <a:ext cx="0" cy="0"/>
          <a:chOff x="0" y="0"/>
          <a:chExt cx="0" cy="0"/>
        </a:xfrm>
      </p:grpSpPr>
      <p:sp>
        <p:nvSpPr>
          <p:cNvPr id="1635" name="Google Shape;1635;p207"/>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36" name="Google Shape;1636;p207"/>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37" name="Google Shape;1637;p207"/>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638" name="Google Shape;1638;p207"/>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39" name="Google Shape;1639;p207"/>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0" name="Google Shape;1640;p207"/>
          <p:cNvSpPr txBox="1"/>
          <p:nvPr>
            <p:ph idx="2" type="body"/>
          </p:nvPr>
        </p:nvSpPr>
        <p:spPr>
          <a:xfrm>
            <a:off x="468313" y="986400"/>
            <a:ext cx="2698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1" name="Google Shape;1641;p207"/>
          <p:cNvSpPr txBox="1"/>
          <p:nvPr>
            <p:ph idx="3" type="body"/>
          </p:nvPr>
        </p:nvSpPr>
        <p:spPr>
          <a:xfrm>
            <a:off x="468313" y="1497600"/>
            <a:ext cx="2698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2" name="Google Shape;1642;p207"/>
          <p:cNvSpPr txBox="1"/>
          <p:nvPr>
            <p:ph idx="4" type="body"/>
          </p:nvPr>
        </p:nvSpPr>
        <p:spPr>
          <a:xfrm>
            <a:off x="468313" y="1994400"/>
            <a:ext cx="2698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3" name="Google Shape;1643;p207"/>
          <p:cNvSpPr txBox="1"/>
          <p:nvPr>
            <p:ph idx="5" type="body"/>
          </p:nvPr>
        </p:nvSpPr>
        <p:spPr>
          <a:xfrm>
            <a:off x="3167063"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4" name="Google Shape;1644;p207"/>
          <p:cNvSpPr txBox="1"/>
          <p:nvPr>
            <p:ph idx="6" type="body"/>
          </p:nvPr>
        </p:nvSpPr>
        <p:spPr>
          <a:xfrm>
            <a:off x="3167062" y="986400"/>
            <a:ext cx="2809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5" name="Google Shape;1645;p207"/>
          <p:cNvSpPr txBox="1"/>
          <p:nvPr>
            <p:ph idx="7" type="body"/>
          </p:nvPr>
        </p:nvSpPr>
        <p:spPr>
          <a:xfrm>
            <a:off x="3167062" y="1497600"/>
            <a:ext cx="2809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6" name="Google Shape;1646;p207"/>
          <p:cNvSpPr txBox="1"/>
          <p:nvPr>
            <p:ph idx="8" type="body"/>
          </p:nvPr>
        </p:nvSpPr>
        <p:spPr>
          <a:xfrm>
            <a:off x="3167062" y="1994400"/>
            <a:ext cx="2809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7" name="Google Shape;1647;p207"/>
          <p:cNvSpPr txBox="1"/>
          <p:nvPr>
            <p:ph idx="9" type="body"/>
          </p:nvPr>
        </p:nvSpPr>
        <p:spPr>
          <a:xfrm>
            <a:off x="5976938"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8" name="Google Shape;1648;p207"/>
          <p:cNvSpPr txBox="1"/>
          <p:nvPr>
            <p:ph idx="13" type="body"/>
          </p:nvPr>
        </p:nvSpPr>
        <p:spPr>
          <a:xfrm>
            <a:off x="5976938" y="986400"/>
            <a:ext cx="2698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49" name="Google Shape;1649;p207"/>
          <p:cNvSpPr txBox="1"/>
          <p:nvPr>
            <p:ph idx="14" type="body"/>
          </p:nvPr>
        </p:nvSpPr>
        <p:spPr>
          <a:xfrm>
            <a:off x="5976938" y="1497600"/>
            <a:ext cx="2698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50" name="Google Shape;1650;p207"/>
          <p:cNvSpPr txBox="1"/>
          <p:nvPr>
            <p:ph idx="15" type="body"/>
          </p:nvPr>
        </p:nvSpPr>
        <p:spPr>
          <a:xfrm>
            <a:off x="5976938" y="1994400"/>
            <a:ext cx="2698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ocks">
  <p:cSld name="4_Blocks">
    <p:spTree>
      <p:nvGrpSpPr>
        <p:cNvPr id="1651" name="Shape 1651"/>
        <p:cNvGrpSpPr/>
        <p:nvPr/>
      </p:nvGrpSpPr>
      <p:grpSpPr>
        <a:xfrm>
          <a:off x="0" y="0"/>
          <a:ext cx="0" cy="0"/>
          <a:chOff x="0" y="0"/>
          <a:chExt cx="0" cy="0"/>
        </a:xfrm>
      </p:grpSpPr>
      <p:sp>
        <p:nvSpPr>
          <p:cNvPr id="1652" name="Google Shape;1652;p208"/>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53" name="Google Shape;1653;p208"/>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54" name="Google Shape;1654;p208"/>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655" name="Google Shape;1655;p208"/>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56" name="Google Shape;1656;p208"/>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57" name="Google Shape;1657;p208"/>
          <p:cNvSpPr txBox="1"/>
          <p:nvPr>
            <p:ph idx="2" type="body"/>
          </p:nvPr>
        </p:nvSpPr>
        <p:spPr>
          <a:xfrm>
            <a:off x="468313" y="986400"/>
            <a:ext cx="41031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58" name="Google Shape;1658;p208"/>
          <p:cNvSpPr txBox="1"/>
          <p:nvPr>
            <p:ph idx="3" type="body"/>
          </p:nvPr>
        </p:nvSpPr>
        <p:spPr>
          <a:xfrm>
            <a:off x="468312" y="1240233"/>
            <a:ext cx="41031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59" name="Google Shape;1659;p208"/>
          <p:cNvSpPr txBox="1"/>
          <p:nvPr>
            <p:ph idx="4" type="body"/>
          </p:nvPr>
        </p:nvSpPr>
        <p:spPr>
          <a:xfrm>
            <a:off x="468314" y="1644272"/>
            <a:ext cx="41037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0" name="Google Shape;1660;p208"/>
          <p:cNvSpPr txBox="1"/>
          <p:nvPr>
            <p:ph idx="5"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1" name="Google Shape;1661;p208"/>
          <p:cNvSpPr txBox="1"/>
          <p:nvPr>
            <p:ph idx="6" type="body"/>
          </p:nvPr>
        </p:nvSpPr>
        <p:spPr>
          <a:xfrm>
            <a:off x="468313" y="2840400"/>
            <a:ext cx="8207400" cy="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2" name="Google Shape;1662;p208"/>
          <p:cNvSpPr txBox="1"/>
          <p:nvPr>
            <p:ph idx="7" type="body"/>
          </p:nvPr>
        </p:nvSpPr>
        <p:spPr>
          <a:xfrm>
            <a:off x="4572061" y="986400"/>
            <a:ext cx="41037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3" name="Google Shape;1663;p208"/>
          <p:cNvSpPr txBox="1"/>
          <p:nvPr>
            <p:ph idx="8" type="body"/>
          </p:nvPr>
        </p:nvSpPr>
        <p:spPr>
          <a:xfrm>
            <a:off x="4572060" y="1240233"/>
            <a:ext cx="41037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4" name="Google Shape;1664;p208"/>
          <p:cNvSpPr txBox="1"/>
          <p:nvPr>
            <p:ph idx="9" type="body"/>
          </p:nvPr>
        </p:nvSpPr>
        <p:spPr>
          <a:xfrm>
            <a:off x="4572000" y="1644272"/>
            <a:ext cx="41040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5" name="Google Shape;1665;p208"/>
          <p:cNvSpPr txBox="1"/>
          <p:nvPr>
            <p:ph idx="13" type="body"/>
          </p:nvPr>
        </p:nvSpPr>
        <p:spPr>
          <a:xfrm>
            <a:off x="468313" y="2894400"/>
            <a:ext cx="41031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6" name="Google Shape;1666;p208"/>
          <p:cNvSpPr txBox="1"/>
          <p:nvPr>
            <p:ph idx="14" type="body"/>
          </p:nvPr>
        </p:nvSpPr>
        <p:spPr>
          <a:xfrm>
            <a:off x="468313" y="3148284"/>
            <a:ext cx="41031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7" name="Google Shape;1667;p208"/>
          <p:cNvSpPr txBox="1"/>
          <p:nvPr>
            <p:ph idx="15" type="body"/>
          </p:nvPr>
        </p:nvSpPr>
        <p:spPr>
          <a:xfrm>
            <a:off x="468312" y="3552323"/>
            <a:ext cx="41037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8" name="Google Shape;1668;p208"/>
          <p:cNvSpPr txBox="1"/>
          <p:nvPr>
            <p:ph idx="16" type="body"/>
          </p:nvPr>
        </p:nvSpPr>
        <p:spPr>
          <a:xfrm>
            <a:off x="4572061" y="2894399"/>
            <a:ext cx="41037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69" name="Google Shape;1669;p208"/>
          <p:cNvSpPr txBox="1"/>
          <p:nvPr>
            <p:ph idx="17" type="body"/>
          </p:nvPr>
        </p:nvSpPr>
        <p:spPr>
          <a:xfrm>
            <a:off x="4572061" y="3148284"/>
            <a:ext cx="41037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70" name="Google Shape;1670;p208"/>
          <p:cNvSpPr txBox="1"/>
          <p:nvPr>
            <p:ph idx="18" type="body"/>
          </p:nvPr>
        </p:nvSpPr>
        <p:spPr>
          <a:xfrm>
            <a:off x="4571999" y="3552323"/>
            <a:ext cx="41040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umbered_Blocks">
  <p:cSld name="2_Numbered_Blocks">
    <p:spTree>
      <p:nvGrpSpPr>
        <p:cNvPr id="1671" name="Shape 1671"/>
        <p:cNvGrpSpPr/>
        <p:nvPr/>
      </p:nvGrpSpPr>
      <p:grpSpPr>
        <a:xfrm>
          <a:off x="0" y="0"/>
          <a:ext cx="0" cy="0"/>
          <a:chOff x="0" y="0"/>
          <a:chExt cx="0" cy="0"/>
        </a:xfrm>
      </p:grpSpPr>
      <p:sp>
        <p:nvSpPr>
          <p:cNvPr id="1672" name="Google Shape;1672;p209"/>
          <p:cNvSpPr txBox="1"/>
          <p:nvPr>
            <p:ph type="title"/>
          </p:nvPr>
        </p:nvSpPr>
        <p:spPr>
          <a:xfrm>
            <a:off x="468313"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73" name="Google Shape;1673;p209"/>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74" name="Google Shape;1674;p209"/>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675" name="Google Shape;1675;p209"/>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76" name="Google Shape;1676;p209"/>
          <p:cNvSpPr txBox="1"/>
          <p:nvPr>
            <p:ph idx="1" type="body"/>
          </p:nvPr>
        </p:nvSpPr>
        <p:spPr>
          <a:xfrm>
            <a:off x="468313"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77" name="Google Shape;1677;p209"/>
          <p:cNvSpPr/>
          <p:nvPr>
            <p:ph idx="2" type="body"/>
          </p:nvPr>
        </p:nvSpPr>
        <p:spPr>
          <a:xfrm>
            <a:off x="1980155"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78" name="Google Shape;1678;p209"/>
          <p:cNvSpPr txBox="1"/>
          <p:nvPr>
            <p:ph idx="3" type="body"/>
          </p:nvPr>
        </p:nvSpPr>
        <p:spPr>
          <a:xfrm>
            <a:off x="468312" y="2268000"/>
            <a:ext cx="4103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79" name="Google Shape;1679;p209"/>
          <p:cNvSpPr txBox="1"/>
          <p:nvPr>
            <p:ph idx="4"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80" name="Google Shape;1680;p209"/>
          <p:cNvSpPr/>
          <p:nvPr>
            <p:ph idx="5" type="body"/>
          </p:nvPr>
        </p:nvSpPr>
        <p:spPr>
          <a:xfrm>
            <a:off x="6077349"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81" name="Google Shape;1681;p209"/>
          <p:cNvSpPr txBox="1"/>
          <p:nvPr>
            <p:ph idx="6" type="body"/>
          </p:nvPr>
        </p:nvSpPr>
        <p:spPr>
          <a:xfrm>
            <a:off x="4572000" y="2268000"/>
            <a:ext cx="4090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umbered_Blocks">
  <p:cSld name="3_Numbered_Blocks">
    <p:spTree>
      <p:nvGrpSpPr>
        <p:cNvPr id="1682" name="Shape 1682"/>
        <p:cNvGrpSpPr/>
        <p:nvPr/>
      </p:nvGrpSpPr>
      <p:grpSpPr>
        <a:xfrm>
          <a:off x="0" y="0"/>
          <a:ext cx="0" cy="0"/>
          <a:chOff x="0" y="0"/>
          <a:chExt cx="0" cy="0"/>
        </a:xfrm>
      </p:grpSpPr>
      <p:sp>
        <p:nvSpPr>
          <p:cNvPr id="1683" name="Google Shape;1683;p210"/>
          <p:cNvSpPr txBox="1"/>
          <p:nvPr>
            <p:ph type="title"/>
          </p:nvPr>
        </p:nvSpPr>
        <p:spPr>
          <a:xfrm>
            <a:off x="468313"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84" name="Google Shape;1684;p210"/>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85" name="Google Shape;1685;p210"/>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686" name="Google Shape;1686;p210"/>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87" name="Google Shape;1687;p210"/>
          <p:cNvSpPr txBox="1"/>
          <p:nvPr>
            <p:ph idx="1" type="body"/>
          </p:nvPr>
        </p:nvSpPr>
        <p:spPr>
          <a:xfrm>
            <a:off x="468313"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88" name="Google Shape;1688;p210"/>
          <p:cNvSpPr/>
          <p:nvPr>
            <p:ph idx="2" type="body"/>
          </p:nvPr>
        </p:nvSpPr>
        <p:spPr>
          <a:xfrm>
            <a:off x="1277688"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89" name="Google Shape;1689;p210"/>
          <p:cNvSpPr txBox="1"/>
          <p:nvPr>
            <p:ph idx="3" type="body"/>
          </p:nvPr>
        </p:nvSpPr>
        <p:spPr>
          <a:xfrm>
            <a:off x="468313" y="2268000"/>
            <a:ext cx="2698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90" name="Google Shape;1690;p210"/>
          <p:cNvSpPr txBox="1"/>
          <p:nvPr>
            <p:ph idx="4" type="body"/>
          </p:nvPr>
        </p:nvSpPr>
        <p:spPr>
          <a:xfrm>
            <a:off x="3167063"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91" name="Google Shape;1691;p210"/>
          <p:cNvSpPr/>
          <p:nvPr>
            <p:ph idx="5" type="body"/>
          </p:nvPr>
        </p:nvSpPr>
        <p:spPr>
          <a:xfrm>
            <a:off x="4031999"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92" name="Google Shape;1692;p210"/>
          <p:cNvSpPr txBox="1"/>
          <p:nvPr>
            <p:ph idx="6" type="body"/>
          </p:nvPr>
        </p:nvSpPr>
        <p:spPr>
          <a:xfrm>
            <a:off x="3167062" y="2268000"/>
            <a:ext cx="2809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93" name="Google Shape;1693;p210"/>
          <p:cNvSpPr txBox="1"/>
          <p:nvPr>
            <p:ph idx="7" type="body"/>
          </p:nvPr>
        </p:nvSpPr>
        <p:spPr>
          <a:xfrm>
            <a:off x="5976938"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94" name="Google Shape;1694;p210"/>
          <p:cNvSpPr/>
          <p:nvPr>
            <p:ph idx="8" type="body"/>
          </p:nvPr>
        </p:nvSpPr>
        <p:spPr>
          <a:xfrm>
            <a:off x="6786313"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695" name="Google Shape;1695;p210"/>
          <p:cNvSpPr txBox="1"/>
          <p:nvPr>
            <p:ph idx="9" type="body"/>
          </p:nvPr>
        </p:nvSpPr>
        <p:spPr>
          <a:xfrm>
            <a:off x="5976938" y="2268000"/>
            <a:ext cx="2698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Numbered_Blocks">
  <p:cSld name="4_Numbered_Blocks">
    <p:spTree>
      <p:nvGrpSpPr>
        <p:cNvPr id="1696" name="Shape 1696"/>
        <p:cNvGrpSpPr/>
        <p:nvPr/>
      </p:nvGrpSpPr>
      <p:grpSpPr>
        <a:xfrm>
          <a:off x="0" y="0"/>
          <a:ext cx="0" cy="0"/>
          <a:chOff x="0" y="0"/>
          <a:chExt cx="0" cy="0"/>
        </a:xfrm>
      </p:grpSpPr>
      <p:sp>
        <p:nvSpPr>
          <p:cNvPr id="1697" name="Google Shape;1697;p211"/>
          <p:cNvSpPr txBox="1"/>
          <p:nvPr>
            <p:ph type="title"/>
          </p:nvPr>
        </p:nvSpPr>
        <p:spPr>
          <a:xfrm>
            <a:off x="468313"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98" name="Google Shape;1698;p211"/>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699" name="Google Shape;1699;p211"/>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700" name="Google Shape;1700;p211"/>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01" name="Google Shape;1701;p211"/>
          <p:cNvSpPr txBox="1"/>
          <p:nvPr>
            <p:ph idx="1" type="body"/>
          </p:nvPr>
        </p:nvSpPr>
        <p:spPr>
          <a:xfrm>
            <a:off x="468313"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02" name="Google Shape;1702;p211"/>
          <p:cNvSpPr/>
          <p:nvPr>
            <p:ph idx="2" type="body"/>
          </p:nvPr>
        </p:nvSpPr>
        <p:spPr>
          <a:xfrm>
            <a:off x="918119"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03" name="Google Shape;1703;p211"/>
          <p:cNvSpPr txBox="1"/>
          <p:nvPr>
            <p:ph idx="3" type="body"/>
          </p:nvPr>
        </p:nvSpPr>
        <p:spPr>
          <a:xfrm>
            <a:off x="468312" y="2268000"/>
            <a:ext cx="1979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04" name="Google Shape;1704;p211"/>
          <p:cNvSpPr txBox="1"/>
          <p:nvPr>
            <p:ph idx="4" type="body"/>
          </p:nvPr>
        </p:nvSpPr>
        <p:spPr>
          <a:xfrm>
            <a:off x="244792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05" name="Google Shape;1705;p211"/>
          <p:cNvSpPr/>
          <p:nvPr>
            <p:ph idx="5" type="body"/>
          </p:nvPr>
        </p:nvSpPr>
        <p:spPr>
          <a:xfrm>
            <a:off x="2969963"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06" name="Google Shape;1706;p211"/>
          <p:cNvSpPr txBox="1"/>
          <p:nvPr>
            <p:ph idx="6" type="body"/>
          </p:nvPr>
        </p:nvSpPr>
        <p:spPr>
          <a:xfrm>
            <a:off x="2447925" y="2268000"/>
            <a:ext cx="21240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07" name="Google Shape;1707;p211"/>
          <p:cNvSpPr txBox="1"/>
          <p:nvPr>
            <p:ph idx="7"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08" name="Google Shape;1708;p211"/>
          <p:cNvSpPr/>
          <p:nvPr>
            <p:ph idx="8" type="body"/>
          </p:nvPr>
        </p:nvSpPr>
        <p:spPr>
          <a:xfrm>
            <a:off x="5094036"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09" name="Google Shape;1709;p211"/>
          <p:cNvSpPr txBox="1"/>
          <p:nvPr>
            <p:ph idx="9" type="body"/>
          </p:nvPr>
        </p:nvSpPr>
        <p:spPr>
          <a:xfrm>
            <a:off x="4571999" y="2268000"/>
            <a:ext cx="21240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10" name="Google Shape;1710;p211"/>
          <p:cNvSpPr txBox="1"/>
          <p:nvPr>
            <p:ph idx="13" type="body"/>
          </p:nvPr>
        </p:nvSpPr>
        <p:spPr>
          <a:xfrm>
            <a:off x="669607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11" name="Google Shape;1711;p211"/>
          <p:cNvSpPr/>
          <p:nvPr>
            <p:ph idx="14" type="body"/>
          </p:nvPr>
        </p:nvSpPr>
        <p:spPr>
          <a:xfrm>
            <a:off x="7145880" y="986400"/>
            <a:ext cx="1080000" cy="1080000"/>
          </a:xfrm>
          <a:prstGeom prst="ellipse">
            <a:avLst/>
          </a:prstGeom>
          <a:solidFill>
            <a:schemeClr val="accent4"/>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12" name="Google Shape;1712;p211"/>
          <p:cNvSpPr txBox="1"/>
          <p:nvPr>
            <p:ph idx="15" type="body"/>
          </p:nvPr>
        </p:nvSpPr>
        <p:spPr>
          <a:xfrm>
            <a:off x="6696074" y="2268000"/>
            <a:ext cx="1979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Question">
    <p:spTree>
      <p:nvGrpSpPr>
        <p:cNvPr id="1713" name="Shape 1713"/>
        <p:cNvGrpSpPr/>
        <p:nvPr/>
      </p:nvGrpSpPr>
      <p:grpSpPr>
        <a:xfrm>
          <a:off x="0" y="0"/>
          <a:ext cx="0" cy="0"/>
          <a:chOff x="0" y="0"/>
          <a:chExt cx="0" cy="0"/>
        </a:xfrm>
      </p:grpSpPr>
      <p:pic>
        <p:nvPicPr>
          <p:cNvPr id="1714" name="Google Shape;1714;p212"/>
          <p:cNvPicPr preferRelativeResize="0"/>
          <p:nvPr/>
        </p:nvPicPr>
        <p:blipFill rotWithShape="1">
          <a:blip r:embed="rId2">
            <a:alphaModFix/>
          </a:blip>
          <a:srcRect b="17810" l="0" r="0" t="0"/>
          <a:stretch/>
        </p:blipFill>
        <p:spPr>
          <a:xfrm>
            <a:off x="1354" y="0"/>
            <a:ext cx="9141300" cy="4227600"/>
          </a:xfrm>
          <a:prstGeom prst="rect">
            <a:avLst/>
          </a:prstGeom>
          <a:noFill/>
          <a:ln>
            <a:noFill/>
          </a:ln>
        </p:spPr>
      </p:pic>
      <p:sp>
        <p:nvSpPr>
          <p:cNvPr id="1715" name="Google Shape;1715;p212"/>
          <p:cNvSpPr txBox="1"/>
          <p:nvPr>
            <p:ph type="title"/>
          </p:nvPr>
        </p:nvSpPr>
        <p:spPr>
          <a:xfrm>
            <a:off x="0" y="1239837"/>
            <a:ext cx="4572000" cy="1416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3000" u="none" cap="none" strike="noStrike">
                <a:solidFill>
                  <a:schemeClr val="dk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16" name="Google Shape;1716;p212"/>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17" name="Google Shape;1717;p212"/>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718" name="Google Shape;1718;p212"/>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_Map">
  <p:cSld name="Google_Map">
    <p:spTree>
      <p:nvGrpSpPr>
        <p:cNvPr id="1719" name="Shape 1719"/>
        <p:cNvGrpSpPr/>
        <p:nvPr/>
      </p:nvGrpSpPr>
      <p:grpSpPr>
        <a:xfrm>
          <a:off x="0" y="0"/>
          <a:ext cx="0" cy="0"/>
          <a:chOff x="0" y="0"/>
          <a:chExt cx="0" cy="0"/>
        </a:xfrm>
      </p:grpSpPr>
      <p:sp>
        <p:nvSpPr>
          <p:cNvPr id="1720" name="Google Shape;1720;p213"/>
          <p:cNvSpPr txBox="1"/>
          <p:nvPr>
            <p:ph idx="1" type="body"/>
          </p:nvPr>
        </p:nvSpPr>
        <p:spPr>
          <a:xfrm>
            <a:off x="0" y="0"/>
            <a:ext cx="9144000" cy="2394000"/>
          </a:xfrm>
          <a:prstGeom prst="rect">
            <a:avLst/>
          </a:prstGeom>
          <a:solidFill>
            <a:schemeClr val="accent1">
              <a:alpha val="45880"/>
            </a:scheme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21" name="Google Shape;1721;p213"/>
          <p:cNvSpPr/>
          <p:nvPr>
            <p:ph idx="2" type="pic"/>
          </p:nvPr>
        </p:nvSpPr>
        <p:spPr>
          <a:xfrm>
            <a:off x="0" y="0"/>
            <a:ext cx="9144000" cy="2392500"/>
          </a:xfrm>
          <a:prstGeom prst="rect">
            <a:avLst/>
          </a:prstGeom>
          <a:noFill/>
          <a:ln>
            <a:noFill/>
          </a:ln>
        </p:spPr>
        <p:txBody>
          <a:bodyPr anchorCtr="0" anchor="ctr" bIns="91425" lIns="91425" spcFirstLastPara="1" rIns="91425" wrap="square" tIns="91425">
            <a:noAutofit/>
          </a:bodyPr>
          <a:lstStyle>
            <a:lvl1pPr indent="0" lvl="0" marL="0" marR="0" rtl="0" algn="l">
              <a:lnSpc>
                <a:spcPct val="110000"/>
              </a:lnSpc>
              <a:spcBef>
                <a:spcPts val="300"/>
              </a:spcBef>
              <a:spcAft>
                <a:spcPts val="0"/>
              </a:spcAft>
              <a:buClr>
                <a:schemeClr val="dk1"/>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22" name="Google Shape;1722;p213"/>
          <p:cNvSpPr txBox="1"/>
          <p:nvPr>
            <p:ph idx="3" type="body"/>
          </p:nvPr>
        </p:nvSpPr>
        <p:spPr>
          <a:xfrm>
            <a:off x="468313" y="0"/>
            <a:ext cx="2736000" cy="2016000"/>
          </a:xfrm>
          <a:prstGeom prst="rect">
            <a:avLst/>
          </a:prstGeom>
          <a:solidFill>
            <a:schemeClr val="dk2"/>
          </a:solidFill>
          <a:ln>
            <a:noFill/>
          </a:ln>
        </p:spPr>
        <p:txBody>
          <a:bodyPr anchorCtr="0" anchor="ctr" bIns="91425" lIns="91425" spcFirstLastPara="1" rIns="91425" wrap="square" tIns="91425">
            <a:noAutofit/>
          </a:bodyPr>
          <a:lstStyle>
            <a:lvl1pPr indent="-234950" lvl="0" marL="457200" marR="0" rtl="0" algn="ctr">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23" name="Google Shape;1723;p213"/>
          <p:cNvSpPr txBox="1"/>
          <p:nvPr>
            <p:ph idx="4" type="body"/>
          </p:nvPr>
        </p:nvSpPr>
        <p:spPr>
          <a:xfrm>
            <a:off x="647700" y="2499975"/>
            <a:ext cx="1872000" cy="18720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24" name="Google Shape;1724;p213"/>
          <p:cNvSpPr/>
          <p:nvPr>
            <p:ph idx="5" type="pic"/>
          </p:nvPr>
        </p:nvSpPr>
        <p:spPr>
          <a:xfrm>
            <a:off x="647700"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2"/>
              </a:buClr>
              <a:buSzPts val="1400"/>
              <a:buFont typeface="Arial"/>
              <a:buNone/>
              <a:defRPr b="0" i="0" sz="9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25" name="Google Shape;1725;p213"/>
          <p:cNvSpPr txBox="1"/>
          <p:nvPr>
            <p:ph idx="6" type="body"/>
          </p:nvPr>
        </p:nvSpPr>
        <p:spPr>
          <a:xfrm>
            <a:off x="2640012" y="2499975"/>
            <a:ext cx="1872000" cy="18720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26" name="Google Shape;1726;p213"/>
          <p:cNvSpPr txBox="1"/>
          <p:nvPr>
            <p:ph idx="7" type="body"/>
          </p:nvPr>
        </p:nvSpPr>
        <p:spPr>
          <a:xfrm>
            <a:off x="4632324" y="2499975"/>
            <a:ext cx="1872000" cy="18720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27" name="Google Shape;1727;p213"/>
          <p:cNvSpPr txBox="1"/>
          <p:nvPr>
            <p:ph idx="8" type="body"/>
          </p:nvPr>
        </p:nvSpPr>
        <p:spPr>
          <a:xfrm>
            <a:off x="6624637" y="2499975"/>
            <a:ext cx="1872000" cy="18720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28" name="Google Shape;1728;p213"/>
          <p:cNvSpPr/>
          <p:nvPr/>
        </p:nvSpPr>
        <p:spPr>
          <a:xfrm>
            <a:off x="0" y="4371975"/>
            <a:ext cx="9144000" cy="771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sp>
        <p:nvSpPr>
          <p:cNvPr id="1729" name="Google Shape;1729;p213"/>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30" name="Google Shape;1730;p213"/>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100">
                <a:solidFill>
                  <a:schemeClr val="lt1"/>
                </a:solidFill>
                <a:latin typeface="Verdana"/>
                <a:ea typeface="Verdana"/>
                <a:cs typeface="Verdana"/>
                <a:sym typeface="Verdana"/>
              </a:defRPr>
            </a:lvl1pPr>
            <a:lvl2pPr indent="0" lvl="1" marL="0" marR="0" rtl="0" algn="l">
              <a:spcBef>
                <a:spcPts val="0"/>
              </a:spcBef>
              <a:buNone/>
              <a:defRPr b="1" sz="100">
                <a:solidFill>
                  <a:schemeClr val="lt1"/>
                </a:solidFill>
                <a:latin typeface="Verdana"/>
                <a:ea typeface="Verdana"/>
                <a:cs typeface="Verdana"/>
                <a:sym typeface="Verdana"/>
              </a:defRPr>
            </a:lvl2pPr>
            <a:lvl3pPr indent="0" lvl="2" marL="0" marR="0" rtl="0" algn="l">
              <a:spcBef>
                <a:spcPts val="0"/>
              </a:spcBef>
              <a:buNone/>
              <a:defRPr b="1" sz="100">
                <a:solidFill>
                  <a:schemeClr val="lt1"/>
                </a:solidFill>
                <a:latin typeface="Verdana"/>
                <a:ea typeface="Verdana"/>
                <a:cs typeface="Verdana"/>
                <a:sym typeface="Verdana"/>
              </a:defRPr>
            </a:lvl3pPr>
            <a:lvl4pPr indent="0" lvl="3" marL="0" marR="0" rtl="0" algn="l">
              <a:spcBef>
                <a:spcPts val="0"/>
              </a:spcBef>
              <a:buNone/>
              <a:defRPr b="1" sz="100">
                <a:solidFill>
                  <a:schemeClr val="lt1"/>
                </a:solidFill>
                <a:latin typeface="Verdana"/>
                <a:ea typeface="Verdana"/>
                <a:cs typeface="Verdana"/>
                <a:sym typeface="Verdana"/>
              </a:defRPr>
            </a:lvl4pPr>
            <a:lvl5pPr indent="0" lvl="4" marL="0" marR="0" rtl="0" algn="l">
              <a:spcBef>
                <a:spcPts val="0"/>
              </a:spcBef>
              <a:buNone/>
              <a:defRPr b="1" sz="100">
                <a:solidFill>
                  <a:schemeClr val="lt1"/>
                </a:solidFill>
                <a:latin typeface="Verdana"/>
                <a:ea typeface="Verdana"/>
                <a:cs typeface="Verdana"/>
                <a:sym typeface="Verdana"/>
              </a:defRPr>
            </a:lvl5pPr>
            <a:lvl6pPr indent="0" lvl="5" marL="0" marR="0" rtl="0" algn="l">
              <a:spcBef>
                <a:spcPts val="0"/>
              </a:spcBef>
              <a:buNone/>
              <a:defRPr b="1" sz="100">
                <a:solidFill>
                  <a:schemeClr val="lt1"/>
                </a:solidFill>
                <a:latin typeface="Verdana"/>
                <a:ea typeface="Verdana"/>
                <a:cs typeface="Verdana"/>
                <a:sym typeface="Verdana"/>
              </a:defRPr>
            </a:lvl6pPr>
            <a:lvl7pPr indent="0" lvl="6" marL="0" marR="0" rtl="0" algn="l">
              <a:spcBef>
                <a:spcPts val="0"/>
              </a:spcBef>
              <a:buNone/>
              <a:defRPr b="1" sz="100">
                <a:solidFill>
                  <a:schemeClr val="lt1"/>
                </a:solidFill>
                <a:latin typeface="Verdana"/>
                <a:ea typeface="Verdana"/>
                <a:cs typeface="Verdana"/>
                <a:sym typeface="Verdana"/>
              </a:defRPr>
            </a:lvl7pPr>
            <a:lvl8pPr indent="0" lvl="7" marL="0" marR="0" rtl="0" algn="l">
              <a:spcBef>
                <a:spcPts val="0"/>
              </a:spcBef>
              <a:buNone/>
              <a:defRPr b="1" sz="100">
                <a:solidFill>
                  <a:schemeClr val="lt1"/>
                </a:solidFill>
                <a:latin typeface="Verdana"/>
                <a:ea typeface="Verdana"/>
                <a:cs typeface="Verdana"/>
                <a:sym typeface="Verdana"/>
              </a:defRPr>
            </a:lvl8pPr>
            <a:lvl9pPr indent="0" lvl="8" marL="0" marR="0" rtl="0" algn="l">
              <a:spcBef>
                <a:spcPts val="0"/>
              </a:spcBef>
              <a:buNone/>
              <a:defRPr b="1"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731" name="Google Shape;1731;p213"/>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32" name="Google Shape;1732;p213"/>
          <p:cNvSpPr txBox="1"/>
          <p:nvPr>
            <p:ph idx="9" type="body"/>
          </p:nvPr>
        </p:nvSpPr>
        <p:spPr>
          <a:xfrm>
            <a:off x="3325362" y="0"/>
            <a:ext cx="612000" cy="612000"/>
          </a:xfrm>
          <a:prstGeom prst="rect">
            <a:avLst/>
          </a:prstGeom>
          <a:solidFill>
            <a:schemeClr val="accent5"/>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6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33" name="Google Shape;1733;p213"/>
          <p:cNvSpPr txBox="1"/>
          <p:nvPr>
            <p:ph idx="13" type="body"/>
          </p:nvPr>
        </p:nvSpPr>
        <p:spPr>
          <a:xfrm>
            <a:off x="3325362" y="702000"/>
            <a:ext cx="612000" cy="612000"/>
          </a:xfrm>
          <a:prstGeom prst="rect">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6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34" name="Google Shape;1734;p213"/>
          <p:cNvSpPr txBox="1"/>
          <p:nvPr>
            <p:ph idx="14" type="body"/>
          </p:nvPr>
        </p:nvSpPr>
        <p:spPr>
          <a:xfrm>
            <a:off x="3325362" y="1404000"/>
            <a:ext cx="612000" cy="612000"/>
          </a:xfrm>
          <a:prstGeom prst="rect">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5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1" i="0" sz="16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35" name="Google Shape;1735;p213"/>
          <p:cNvSpPr/>
          <p:nvPr>
            <p:ph idx="15" type="body"/>
          </p:nvPr>
        </p:nvSpPr>
        <p:spPr>
          <a:xfrm>
            <a:off x="1483677" y="2191816"/>
            <a:ext cx="684000" cy="288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lvl1pPr indent="-234950" lvl="0" marL="457200" marR="0" rtl="0" algn="ctr">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1" i="0" sz="5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36" name="Google Shape;1736;p213"/>
          <p:cNvSpPr txBox="1"/>
          <p:nvPr>
            <p:ph idx="16" type="body"/>
          </p:nvPr>
        </p:nvSpPr>
        <p:spPr>
          <a:xfrm>
            <a:off x="647363"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37" name="Google Shape;1737;p213"/>
          <p:cNvSpPr/>
          <p:nvPr>
            <p:ph idx="17" type="pic"/>
          </p:nvPr>
        </p:nvSpPr>
        <p:spPr>
          <a:xfrm>
            <a:off x="2640012"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9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38" name="Google Shape;1738;p213"/>
          <p:cNvSpPr txBox="1"/>
          <p:nvPr>
            <p:ph idx="18" type="body"/>
          </p:nvPr>
        </p:nvSpPr>
        <p:spPr>
          <a:xfrm>
            <a:off x="2639675"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39" name="Google Shape;1739;p213"/>
          <p:cNvSpPr/>
          <p:nvPr>
            <p:ph idx="19" type="pic"/>
          </p:nvPr>
        </p:nvSpPr>
        <p:spPr>
          <a:xfrm>
            <a:off x="4632324"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9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40" name="Google Shape;1740;p213"/>
          <p:cNvSpPr txBox="1"/>
          <p:nvPr>
            <p:ph idx="20" type="body"/>
          </p:nvPr>
        </p:nvSpPr>
        <p:spPr>
          <a:xfrm>
            <a:off x="4631987"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41" name="Google Shape;1741;p213"/>
          <p:cNvSpPr/>
          <p:nvPr>
            <p:ph idx="21" type="pic"/>
          </p:nvPr>
        </p:nvSpPr>
        <p:spPr>
          <a:xfrm>
            <a:off x="6624637"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9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42" name="Google Shape;1742;p213"/>
          <p:cNvSpPr txBox="1"/>
          <p:nvPr>
            <p:ph idx="22" type="body"/>
          </p:nvPr>
        </p:nvSpPr>
        <p:spPr>
          <a:xfrm>
            <a:off x="6624300"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43" name="Google Shape;1743;p213"/>
          <p:cNvSpPr txBox="1"/>
          <p:nvPr>
            <p:ph idx="23" type="body"/>
          </p:nvPr>
        </p:nvSpPr>
        <p:spPr>
          <a:xfrm>
            <a:off x="647699" y="231775"/>
            <a:ext cx="2556000" cy="792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6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44" name="Google Shape;1744;p213"/>
          <p:cNvSpPr txBox="1"/>
          <p:nvPr>
            <p:ph idx="24" type="body"/>
          </p:nvPr>
        </p:nvSpPr>
        <p:spPr>
          <a:xfrm>
            <a:off x="647700" y="1022454"/>
            <a:ext cx="2556000" cy="9732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1745" name="Shape 1745"/>
        <p:cNvGrpSpPr/>
        <p:nvPr/>
      </p:nvGrpSpPr>
      <p:grpSpPr>
        <a:xfrm>
          <a:off x="0" y="0"/>
          <a:ext cx="0" cy="0"/>
          <a:chOff x="0" y="0"/>
          <a:chExt cx="0" cy="0"/>
        </a:xfrm>
      </p:grpSpPr>
      <p:sp>
        <p:nvSpPr>
          <p:cNvPr id="1746" name="Google Shape;1746;p214"/>
          <p:cNvSpPr txBox="1"/>
          <p:nvPr>
            <p:ph idx="1" type="body"/>
          </p:nvPr>
        </p:nvSpPr>
        <p:spPr>
          <a:xfrm>
            <a:off x="425" y="0"/>
            <a:ext cx="5940000" cy="51444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1747" name="Google Shape;1747;p214"/>
          <p:cNvPicPr preferRelativeResize="0"/>
          <p:nvPr/>
        </p:nvPicPr>
        <p:blipFill rotWithShape="1">
          <a:blip r:embed="rId2">
            <a:alphaModFix/>
          </a:blip>
          <a:srcRect b="0" l="0" r="0" t="0"/>
          <a:stretch/>
        </p:blipFill>
        <p:spPr>
          <a:xfrm>
            <a:off x="5963290" y="927507"/>
            <a:ext cx="2160000" cy="2160000"/>
          </a:xfrm>
          <a:prstGeom prst="rect">
            <a:avLst/>
          </a:prstGeom>
          <a:noFill/>
          <a:ln>
            <a:noFill/>
          </a:ln>
        </p:spPr>
      </p:pic>
      <p:sp>
        <p:nvSpPr>
          <p:cNvPr id="1748" name="Google Shape;1748;p214"/>
          <p:cNvSpPr/>
          <p:nvPr>
            <p:ph idx="2" type="pic"/>
          </p:nvPr>
        </p:nvSpPr>
        <p:spPr>
          <a:xfrm>
            <a:off x="0" y="0"/>
            <a:ext cx="5940300" cy="51435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2"/>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49" name="Google Shape;1749;p214"/>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50" name="Google Shape;1750;p214"/>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100">
                <a:solidFill>
                  <a:schemeClr val="accent3"/>
                </a:solidFill>
                <a:latin typeface="Verdana"/>
                <a:ea typeface="Verdana"/>
                <a:cs typeface="Verdana"/>
                <a:sym typeface="Verdana"/>
              </a:defRPr>
            </a:lvl1pPr>
            <a:lvl2pPr indent="0" lvl="1" marL="0" marR="0" rtl="0" algn="l">
              <a:spcBef>
                <a:spcPts val="0"/>
              </a:spcBef>
              <a:buNone/>
              <a:defRPr b="1" sz="100">
                <a:solidFill>
                  <a:schemeClr val="accent3"/>
                </a:solidFill>
                <a:latin typeface="Verdana"/>
                <a:ea typeface="Verdana"/>
                <a:cs typeface="Verdana"/>
                <a:sym typeface="Verdana"/>
              </a:defRPr>
            </a:lvl2pPr>
            <a:lvl3pPr indent="0" lvl="2" marL="0" marR="0" rtl="0" algn="l">
              <a:spcBef>
                <a:spcPts val="0"/>
              </a:spcBef>
              <a:buNone/>
              <a:defRPr b="1" sz="100">
                <a:solidFill>
                  <a:schemeClr val="accent3"/>
                </a:solidFill>
                <a:latin typeface="Verdana"/>
                <a:ea typeface="Verdana"/>
                <a:cs typeface="Verdana"/>
                <a:sym typeface="Verdana"/>
              </a:defRPr>
            </a:lvl3pPr>
            <a:lvl4pPr indent="0" lvl="3" marL="0" marR="0" rtl="0" algn="l">
              <a:spcBef>
                <a:spcPts val="0"/>
              </a:spcBef>
              <a:buNone/>
              <a:defRPr b="1" sz="100">
                <a:solidFill>
                  <a:schemeClr val="accent3"/>
                </a:solidFill>
                <a:latin typeface="Verdana"/>
                <a:ea typeface="Verdana"/>
                <a:cs typeface="Verdana"/>
                <a:sym typeface="Verdana"/>
              </a:defRPr>
            </a:lvl4pPr>
            <a:lvl5pPr indent="0" lvl="4" marL="0" marR="0" rtl="0" algn="l">
              <a:spcBef>
                <a:spcPts val="0"/>
              </a:spcBef>
              <a:buNone/>
              <a:defRPr b="1" sz="100">
                <a:solidFill>
                  <a:schemeClr val="accent3"/>
                </a:solidFill>
                <a:latin typeface="Verdana"/>
                <a:ea typeface="Verdana"/>
                <a:cs typeface="Verdana"/>
                <a:sym typeface="Verdana"/>
              </a:defRPr>
            </a:lvl5pPr>
            <a:lvl6pPr indent="0" lvl="5" marL="0" marR="0" rtl="0" algn="l">
              <a:spcBef>
                <a:spcPts val="0"/>
              </a:spcBef>
              <a:buNone/>
              <a:defRPr b="1" sz="100">
                <a:solidFill>
                  <a:schemeClr val="accent3"/>
                </a:solidFill>
                <a:latin typeface="Verdana"/>
                <a:ea typeface="Verdana"/>
                <a:cs typeface="Verdana"/>
                <a:sym typeface="Verdana"/>
              </a:defRPr>
            </a:lvl6pPr>
            <a:lvl7pPr indent="0" lvl="6" marL="0" marR="0" rtl="0" algn="l">
              <a:spcBef>
                <a:spcPts val="0"/>
              </a:spcBef>
              <a:buNone/>
              <a:defRPr b="1" sz="100">
                <a:solidFill>
                  <a:schemeClr val="accent3"/>
                </a:solidFill>
                <a:latin typeface="Verdana"/>
                <a:ea typeface="Verdana"/>
                <a:cs typeface="Verdana"/>
                <a:sym typeface="Verdana"/>
              </a:defRPr>
            </a:lvl7pPr>
            <a:lvl8pPr indent="0" lvl="7" marL="0" marR="0" rtl="0" algn="l">
              <a:spcBef>
                <a:spcPts val="0"/>
              </a:spcBef>
              <a:buNone/>
              <a:defRPr b="1" sz="100">
                <a:solidFill>
                  <a:schemeClr val="accent3"/>
                </a:solidFill>
                <a:latin typeface="Verdana"/>
                <a:ea typeface="Verdana"/>
                <a:cs typeface="Verdana"/>
                <a:sym typeface="Verdana"/>
              </a:defRPr>
            </a:lvl8pPr>
            <a:lvl9pPr indent="0" lvl="8" marL="0" marR="0" rtl="0" algn="l">
              <a:spcBef>
                <a:spcPts val="0"/>
              </a:spcBef>
              <a:buNone/>
              <a:defRPr b="1" sz="100">
                <a:solidFill>
                  <a:schemeClr val="accent3"/>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751" name="Google Shape;1751;p214"/>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accent3"/>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752" name="Google Shape;1752;p214"/>
          <p:cNvSpPr txBox="1"/>
          <p:nvPr>
            <p:ph idx="3" type="body"/>
          </p:nvPr>
        </p:nvSpPr>
        <p:spPr>
          <a:xfrm>
            <a:off x="6480175" y="2571750"/>
            <a:ext cx="2195400" cy="21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20000"/>
              </a:lnSpc>
              <a:spcBef>
                <a:spcPts val="0"/>
              </a:spcBef>
              <a:spcAft>
                <a:spcPts val="0"/>
              </a:spcAft>
              <a:buClr>
                <a:schemeClr val="dk2"/>
              </a:buClr>
              <a:buSzPts val="1200"/>
              <a:buFont typeface="Arial"/>
              <a:buNone/>
              <a:defRPr b="0" i="1" sz="900" u="none" cap="none" strike="noStrike">
                <a:solidFill>
                  <a:schemeClr val="dk2"/>
                </a:solidFill>
                <a:latin typeface="Verdana"/>
                <a:ea typeface="Verdana"/>
                <a:cs typeface="Verdana"/>
                <a:sym typeface="Verdana"/>
              </a:defRPr>
            </a:lvl2pPr>
            <a:lvl3pPr indent="-228600" lvl="2" marL="1371600" marR="0" rtl="0" algn="l">
              <a:lnSpc>
                <a:spcPct val="120000"/>
              </a:lnSpc>
              <a:spcBef>
                <a:spcPts val="0"/>
              </a:spcBef>
              <a:spcAft>
                <a:spcPts val="0"/>
              </a:spcAft>
              <a:buClr>
                <a:schemeClr val="dk2"/>
              </a:buClr>
              <a:buSzPts val="1200"/>
              <a:buFont typeface="Arial"/>
              <a:buNone/>
              <a:defRPr b="0" i="0" sz="9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EmptyArea_Layout 1">
  <p:cSld name="1_Title_EmptyArea_Layout_1">
    <p:spTree>
      <p:nvGrpSpPr>
        <p:cNvPr id="104" name="Shape 104"/>
        <p:cNvGrpSpPr/>
        <p:nvPr/>
      </p:nvGrpSpPr>
      <p:grpSpPr>
        <a:xfrm>
          <a:off x="0" y="0"/>
          <a:ext cx="0" cy="0"/>
          <a:chOff x="0" y="0"/>
          <a:chExt cx="0" cy="0"/>
        </a:xfrm>
      </p:grpSpPr>
      <p:sp>
        <p:nvSpPr>
          <p:cNvPr id="105" name="Google Shape;105;p22"/>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28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106" name="Google Shape;106;p22"/>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07" name="Google Shape;107;p22"/>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08" name="Google Shape;108;p22"/>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09" name="Google Shape;109;p22"/>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8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53" name="Shape 1753"/>
        <p:cNvGrpSpPr/>
        <p:nvPr/>
      </p:nvGrpSpPr>
      <p:grpSpPr>
        <a:xfrm>
          <a:off x="0" y="0"/>
          <a:ext cx="0" cy="0"/>
          <a:chOff x="0" y="0"/>
          <a:chExt cx="0" cy="0"/>
        </a:xfrm>
      </p:grpSpPr>
      <p:sp>
        <p:nvSpPr>
          <p:cNvPr id="1754" name="Google Shape;1754;p21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5" name="Google Shape;1755;p2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300"/>
              </a:spcBef>
              <a:spcAft>
                <a:spcPts val="0"/>
              </a:spcAft>
              <a:buSzPts val="1200"/>
              <a:buChar char="•"/>
              <a:defRPr/>
            </a:lvl1pPr>
            <a:lvl2pPr indent="-304800" lvl="1" marL="914400" rtl="0">
              <a:spcBef>
                <a:spcPts val="300"/>
              </a:spcBef>
              <a:spcAft>
                <a:spcPts val="0"/>
              </a:spcAft>
              <a:buSzPts val="1200"/>
              <a:buChar char="•"/>
              <a:defRPr/>
            </a:lvl2pPr>
            <a:lvl3pPr indent="-304800" lvl="2" marL="1371600" rtl="0">
              <a:spcBef>
                <a:spcPts val="300"/>
              </a:spcBef>
              <a:spcAft>
                <a:spcPts val="0"/>
              </a:spcAft>
              <a:buSzPts val="1200"/>
              <a:buChar char="•"/>
              <a:defRPr/>
            </a:lvl3pPr>
            <a:lvl4pPr indent="-304800" lvl="3" marL="1828800" rtl="0">
              <a:spcBef>
                <a:spcPts val="300"/>
              </a:spcBef>
              <a:spcAft>
                <a:spcPts val="0"/>
              </a:spcAft>
              <a:buSzPts val="1200"/>
              <a:buChar char="•"/>
              <a:defRPr/>
            </a:lvl4pPr>
            <a:lvl5pPr indent="-304800" lvl="4" marL="2286000" rtl="0">
              <a:spcBef>
                <a:spcPts val="300"/>
              </a:spcBef>
              <a:spcAft>
                <a:spcPts val="0"/>
              </a:spcAft>
              <a:buSzPts val="12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756" name="Google Shape;1756;p215"/>
          <p:cNvSpPr txBox="1"/>
          <p:nvPr>
            <p:ph idx="12" type="sldNum"/>
          </p:nvPr>
        </p:nvSpPr>
        <p:spPr>
          <a:xfrm>
            <a:off x="8472458" y="4663217"/>
            <a:ext cx="548700" cy="393600"/>
          </a:xfrm>
          <a:prstGeom prst="rect">
            <a:avLst/>
          </a:prstGeom>
        </p:spPr>
        <p:txBody>
          <a:bodyPr anchorCtr="0" anchor="t" bIns="0" lIns="0" spcFirstLastPara="1" rIns="0" wrap="square" tIns="46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A">
  <p:cSld name="Cover_A">
    <p:spTree>
      <p:nvGrpSpPr>
        <p:cNvPr id="1764" name="Shape 1764"/>
        <p:cNvGrpSpPr/>
        <p:nvPr/>
      </p:nvGrpSpPr>
      <p:grpSpPr>
        <a:xfrm>
          <a:off x="0" y="0"/>
          <a:ext cx="0" cy="0"/>
          <a:chOff x="0" y="0"/>
          <a:chExt cx="0" cy="0"/>
        </a:xfrm>
      </p:grpSpPr>
      <p:pic>
        <p:nvPicPr>
          <p:cNvPr id="1765" name="Google Shape;1765;p217"/>
          <p:cNvPicPr preferRelativeResize="0"/>
          <p:nvPr/>
        </p:nvPicPr>
        <p:blipFill rotWithShape="1">
          <a:blip r:embed="rId2">
            <a:alphaModFix/>
          </a:blip>
          <a:srcRect b="0" l="0" r="0" t="0"/>
          <a:stretch/>
        </p:blipFill>
        <p:spPr>
          <a:xfrm>
            <a:off x="0" y="0"/>
            <a:ext cx="9144000" cy="4212300"/>
          </a:xfrm>
          <a:prstGeom prst="rect">
            <a:avLst/>
          </a:prstGeom>
          <a:noFill/>
          <a:ln>
            <a:noFill/>
          </a:ln>
        </p:spPr>
      </p:pic>
      <p:sp>
        <p:nvSpPr>
          <p:cNvPr id="1766" name="Google Shape;1766;p217"/>
          <p:cNvSpPr txBox="1"/>
          <p:nvPr>
            <p:ph type="ctrTitle"/>
          </p:nvPr>
        </p:nvSpPr>
        <p:spPr>
          <a:xfrm>
            <a:off x="468312" y="231775"/>
            <a:ext cx="4103700" cy="2160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1400"/>
              <a:buFont typeface="Verdana"/>
              <a:buNone/>
              <a:defRPr b="1" i="0" sz="2800" u="none" cap="none" strike="noStrike">
                <a:solidFill>
                  <a:schemeClr val="lt1"/>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767" name="Google Shape;1767;p217"/>
          <p:cNvSpPr txBox="1"/>
          <p:nvPr>
            <p:ph idx="10" type="dt"/>
          </p:nvPr>
        </p:nvSpPr>
        <p:spPr>
          <a:xfrm>
            <a:off x="0" y="4984748"/>
            <a:ext cx="468300" cy="15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68" name="Google Shape;1768;p217"/>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69" name="Google Shape;1769;p217"/>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770" name="Google Shape;1770;p217"/>
          <p:cNvSpPr txBox="1"/>
          <p:nvPr>
            <p:ph idx="1" type="body"/>
          </p:nvPr>
        </p:nvSpPr>
        <p:spPr>
          <a:xfrm>
            <a:off x="468314" y="2392363"/>
            <a:ext cx="4103700" cy="971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200"/>
              <a:buFont typeface="Verdana"/>
              <a:buNone/>
              <a:defRPr b="0" i="0" sz="17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17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71" name="Google Shape;1771;p217"/>
          <p:cNvSpPr txBox="1"/>
          <p:nvPr>
            <p:ph idx="2" type="body"/>
          </p:nvPr>
        </p:nvSpPr>
        <p:spPr>
          <a:xfrm>
            <a:off x="468312" y="3363912"/>
            <a:ext cx="4103700" cy="64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200"/>
              <a:buFont typeface="Verdana"/>
              <a:buNone/>
              <a:defRPr b="0" i="0" sz="1000" u="none" cap="none" strike="noStrike">
                <a:solidFill>
                  <a:schemeClr val="lt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1772" name="Google Shape;1772;p217"/>
          <p:cNvPicPr preferRelativeResize="0"/>
          <p:nvPr/>
        </p:nvPicPr>
        <p:blipFill rotWithShape="1">
          <a:blip r:embed="rId3">
            <a:alphaModFix/>
          </a:blip>
          <a:srcRect b="0" l="0" r="0" t="0"/>
          <a:stretch/>
        </p:blipFill>
        <p:spPr>
          <a:xfrm>
            <a:off x="0" y="4313830"/>
            <a:ext cx="9144000" cy="82920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1773" name="Shape 1773"/>
        <p:cNvGrpSpPr/>
        <p:nvPr/>
      </p:nvGrpSpPr>
      <p:grpSpPr>
        <a:xfrm>
          <a:off x="0" y="0"/>
          <a:ext cx="0" cy="0"/>
          <a:chOff x="0" y="0"/>
          <a:chExt cx="0" cy="0"/>
        </a:xfrm>
      </p:grpSpPr>
      <p:sp>
        <p:nvSpPr>
          <p:cNvPr id="1774" name="Google Shape;1774;p218"/>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775" name="Google Shape;1775;p218"/>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76" name="Google Shape;1776;p218"/>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777" name="Google Shape;1777;p218"/>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78" name="Google Shape;1778;p218"/>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Verdana"/>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79" name="Google Shape;1779;p218"/>
          <p:cNvSpPr txBox="1"/>
          <p:nvPr>
            <p:ph idx="2" type="body"/>
          </p:nvPr>
        </p:nvSpPr>
        <p:spPr>
          <a:xfrm>
            <a:off x="468312" y="987425"/>
            <a:ext cx="8207400" cy="3708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EmptyArea_Layout">
  <p:cSld name="1_Title_EmptyArea_Layout">
    <p:spTree>
      <p:nvGrpSpPr>
        <p:cNvPr id="1780" name="Shape 1780"/>
        <p:cNvGrpSpPr/>
        <p:nvPr/>
      </p:nvGrpSpPr>
      <p:grpSpPr>
        <a:xfrm>
          <a:off x="0" y="0"/>
          <a:ext cx="0" cy="0"/>
          <a:chOff x="0" y="0"/>
          <a:chExt cx="0" cy="0"/>
        </a:xfrm>
      </p:grpSpPr>
      <p:sp>
        <p:nvSpPr>
          <p:cNvPr id="1781" name="Google Shape;1781;p219"/>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782" name="Google Shape;1782;p219"/>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83" name="Google Shape;1783;p219"/>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784" name="Google Shape;1784;p219"/>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85" name="Google Shape;1785;p219"/>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Question">
    <p:spTree>
      <p:nvGrpSpPr>
        <p:cNvPr id="1786" name="Shape 1786"/>
        <p:cNvGrpSpPr/>
        <p:nvPr/>
      </p:nvGrpSpPr>
      <p:grpSpPr>
        <a:xfrm>
          <a:off x="0" y="0"/>
          <a:ext cx="0" cy="0"/>
          <a:chOff x="0" y="0"/>
          <a:chExt cx="0" cy="0"/>
        </a:xfrm>
      </p:grpSpPr>
      <p:pic>
        <p:nvPicPr>
          <p:cNvPr id="1787" name="Google Shape;1787;p220"/>
          <p:cNvPicPr preferRelativeResize="0"/>
          <p:nvPr/>
        </p:nvPicPr>
        <p:blipFill rotWithShape="1">
          <a:blip r:embed="rId2">
            <a:alphaModFix/>
          </a:blip>
          <a:srcRect b="17810" l="0" r="0" t="0"/>
          <a:stretch/>
        </p:blipFill>
        <p:spPr>
          <a:xfrm>
            <a:off x="1352" y="0"/>
            <a:ext cx="9141300" cy="4227600"/>
          </a:xfrm>
          <a:prstGeom prst="rect">
            <a:avLst/>
          </a:prstGeom>
          <a:noFill/>
          <a:ln>
            <a:noFill/>
          </a:ln>
        </p:spPr>
      </p:pic>
      <p:sp>
        <p:nvSpPr>
          <p:cNvPr id="1788" name="Google Shape;1788;p220"/>
          <p:cNvSpPr txBox="1"/>
          <p:nvPr>
            <p:ph type="title"/>
          </p:nvPr>
        </p:nvSpPr>
        <p:spPr>
          <a:xfrm>
            <a:off x="0" y="1239837"/>
            <a:ext cx="4572000" cy="14160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3000" u="none" cap="none" strike="noStrike">
                <a:solidFill>
                  <a:schemeClr val="dk1"/>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789" name="Google Shape;1789;p220"/>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90" name="Google Shape;1790;p220"/>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791" name="Google Shape;1791;p220"/>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_A">
  <p:cSld name="1_Cover_A">
    <p:spTree>
      <p:nvGrpSpPr>
        <p:cNvPr id="1792" name="Shape 1792"/>
        <p:cNvGrpSpPr/>
        <p:nvPr/>
      </p:nvGrpSpPr>
      <p:grpSpPr>
        <a:xfrm>
          <a:off x="0" y="0"/>
          <a:ext cx="0" cy="0"/>
          <a:chOff x="0" y="0"/>
          <a:chExt cx="0" cy="0"/>
        </a:xfrm>
      </p:grpSpPr>
      <p:pic>
        <p:nvPicPr>
          <p:cNvPr id="1793" name="Google Shape;1793;p221"/>
          <p:cNvPicPr preferRelativeResize="0"/>
          <p:nvPr/>
        </p:nvPicPr>
        <p:blipFill rotWithShape="1">
          <a:blip r:embed="rId2">
            <a:alphaModFix/>
          </a:blip>
          <a:srcRect b="0" l="0" r="0" t="0"/>
          <a:stretch/>
        </p:blipFill>
        <p:spPr>
          <a:xfrm>
            <a:off x="0" y="0"/>
            <a:ext cx="9144000" cy="4212300"/>
          </a:xfrm>
          <a:prstGeom prst="rect">
            <a:avLst/>
          </a:prstGeom>
          <a:noFill/>
          <a:ln>
            <a:noFill/>
          </a:ln>
        </p:spPr>
      </p:pic>
      <p:sp>
        <p:nvSpPr>
          <p:cNvPr id="1794" name="Google Shape;1794;p221"/>
          <p:cNvSpPr txBox="1"/>
          <p:nvPr>
            <p:ph type="ctrTitle"/>
          </p:nvPr>
        </p:nvSpPr>
        <p:spPr>
          <a:xfrm>
            <a:off x="468312" y="231775"/>
            <a:ext cx="4103700" cy="2160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Verdana"/>
              <a:buNone/>
              <a:defRPr b="1" i="0" sz="2800" u="none" cap="none" strike="noStrike">
                <a:solidFill>
                  <a:schemeClr val="dk1"/>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795" name="Google Shape;1795;p221"/>
          <p:cNvSpPr txBox="1"/>
          <p:nvPr>
            <p:ph idx="10" type="dt"/>
          </p:nvPr>
        </p:nvSpPr>
        <p:spPr>
          <a:xfrm>
            <a:off x="0" y="4984748"/>
            <a:ext cx="468300" cy="15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96" name="Google Shape;1796;p221"/>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97" name="Google Shape;1797;p221"/>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798" name="Google Shape;1798;p221"/>
          <p:cNvSpPr txBox="1"/>
          <p:nvPr>
            <p:ph idx="1" type="body"/>
          </p:nvPr>
        </p:nvSpPr>
        <p:spPr>
          <a:xfrm>
            <a:off x="468314" y="2392363"/>
            <a:ext cx="4103700" cy="971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7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17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99" name="Google Shape;1799;p221"/>
          <p:cNvSpPr txBox="1"/>
          <p:nvPr>
            <p:ph idx="2" type="body"/>
          </p:nvPr>
        </p:nvSpPr>
        <p:spPr>
          <a:xfrm>
            <a:off x="468312" y="3363912"/>
            <a:ext cx="4103700" cy="64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0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1800" name="Google Shape;1800;p221"/>
          <p:cNvPicPr preferRelativeResize="0"/>
          <p:nvPr/>
        </p:nvPicPr>
        <p:blipFill rotWithShape="1">
          <a:blip r:embed="rId3">
            <a:alphaModFix/>
          </a:blip>
          <a:srcRect b="0" l="0" r="0" t="0"/>
          <a:stretch/>
        </p:blipFill>
        <p:spPr>
          <a:xfrm>
            <a:off x="0" y="4313830"/>
            <a:ext cx="9144000" cy="829200"/>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801" name="Shape 1801"/>
        <p:cNvGrpSpPr/>
        <p:nvPr/>
      </p:nvGrpSpPr>
      <p:grpSpPr>
        <a:xfrm>
          <a:off x="0" y="0"/>
          <a:ext cx="0" cy="0"/>
          <a:chOff x="0" y="0"/>
          <a:chExt cx="0" cy="0"/>
        </a:xfrm>
      </p:grpSpPr>
      <p:sp>
        <p:nvSpPr>
          <p:cNvPr id="1802" name="Google Shape;1802;p222"/>
          <p:cNvSpPr/>
          <p:nvPr/>
        </p:nvSpPr>
        <p:spPr>
          <a:xfrm>
            <a:off x="0" y="0"/>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Verdana"/>
              <a:ea typeface="Verdana"/>
              <a:cs typeface="Verdana"/>
              <a:sym typeface="Verdana"/>
            </a:endParaRPr>
          </a:p>
        </p:txBody>
      </p:sp>
      <p:sp>
        <p:nvSpPr>
          <p:cNvPr id="1803" name="Google Shape;1803;p222"/>
          <p:cNvSpPr txBox="1"/>
          <p:nvPr>
            <p:ph type="title"/>
          </p:nvPr>
        </p:nvSpPr>
        <p:spPr>
          <a:xfrm>
            <a:off x="468314" y="231770"/>
            <a:ext cx="8207400" cy="7923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Verdana"/>
              <a:buNone/>
              <a:defRPr b="1" i="0" sz="2400" u="none" cap="none" strike="noStrike">
                <a:solidFill>
                  <a:schemeClr val="lt1"/>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804" name="Google Shape;1804;p222"/>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05" name="Google Shape;1805;p222"/>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806" name="Google Shape;1806;p222"/>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07" name="Google Shape;1807;p222"/>
          <p:cNvSpPr txBox="1"/>
          <p:nvPr>
            <p:ph idx="1" type="body"/>
          </p:nvPr>
        </p:nvSpPr>
        <p:spPr>
          <a:xfrm>
            <a:off x="468314" y="1311275"/>
            <a:ext cx="82074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08" name="Google Shape;1808;p222"/>
          <p:cNvSpPr txBox="1"/>
          <p:nvPr>
            <p:ph idx="2" type="body"/>
          </p:nvPr>
        </p:nvSpPr>
        <p:spPr>
          <a:xfrm>
            <a:off x="468314" y="1779658"/>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09" name="Google Shape;1809;p222"/>
          <p:cNvSpPr txBox="1"/>
          <p:nvPr>
            <p:ph idx="3" type="body"/>
          </p:nvPr>
        </p:nvSpPr>
        <p:spPr>
          <a:xfrm>
            <a:off x="468314" y="1924050"/>
            <a:ext cx="8207400" cy="17271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40000"/>
              </a:lnSpc>
              <a:spcBef>
                <a:spcPts val="0"/>
              </a:spcBef>
              <a:spcAft>
                <a:spcPts val="0"/>
              </a:spcAft>
              <a:buClr>
                <a:schemeClr val="dk2"/>
              </a:buClr>
              <a:buSzPts val="1600"/>
              <a:buFont typeface="Verdana"/>
              <a:buAutoNum type="arabicPeriod"/>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10" name="Google Shape;1810;p222"/>
          <p:cNvSpPr txBox="1"/>
          <p:nvPr>
            <p:ph idx="4" type="body"/>
          </p:nvPr>
        </p:nvSpPr>
        <p:spPr>
          <a:xfrm>
            <a:off x="468314" y="3867894"/>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11" name="Google Shape;1811;p222"/>
          <p:cNvSpPr txBox="1"/>
          <p:nvPr>
            <p:ph idx="5" type="body"/>
          </p:nvPr>
        </p:nvSpPr>
        <p:spPr>
          <a:xfrm>
            <a:off x="468314" y="3939901"/>
            <a:ext cx="82074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812" name="Shape 1812"/>
        <p:cNvGrpSpPr/>
        <p:nvPr/>
      </p:nvGrpSpPr>
      <p:grpSpPr>
        <a:xfrm>
          <a:off x="0" y="0"/>
          <a:ext cx="0" cy="0"/>
          <a:chOff x="0" y="0"/>
          <a:chExt cx="0" cy="0"/>
        </a:xfrm>
      </p:grpSpPr>
      <p:sp>
        <p:nvSpPr>
          <p:cNvPr id="1813" name="Google Shape;1813;p223"/>
          <p:cNvSpPr/>
          <p:nvPr/>
        </p:nvSpPr>
        <p:spPr>
          <a:xfrm>
            <a:off x="0" y="0"/>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Verdana"/>
              <a:ea typeface="Verdana"/>
              <a:cs typeface="Verdana"/>
              <a:sym typeface="Verdana"/>
            </a:endParaRPr>
          </a:p>
        </p:txBody>
      </p:sp>
      <p:sp>
        <p:nvSpPr>
          <p:cNvPr id="1814" name="Google Shape;1814;p223"/>
          <p:cNvSpPr txBox="1"/>
          <p:nvPr>
            <p:ph type="title"/>
          </p:nvPr>
        </p:nvSpPr>
        <p:spPr>
          <a:xfrm>
            <a:off x="468314" y="231770"/>
            <a:ext cx="8207400" cy="7923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Verdana"/>
              <a:buNone/>
              <a:defRPr b="1" i="0" sz="2400" u="none" cap="none" strike="noStrike">
                <a:solidFill>
                  <a:schemeClr val="lt1"/>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815" name="Google Shape;1815;p223"/>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16" name="Google Shape;1816;p223"/>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817" name="Google Shape;1817;p223"/>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18" name="Google Shape;1818;p223"/>
          <p:cNvSpPr txBox="1"/>
          <p:nvPr>
            <p:ph idx="1" type="body"/>
          </p:nvPr>
        </p:nvSpPr>
        <p:spPr>
          <a:xfrm>
            <a:off x="468314" y="1311275"/>
            <a:ext cx="75597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19" name="Google Shape;1819;p223"/>
          <p:cNvSpPr txBox="1"/>
          <p:nvPr>
            <p:ph idx="2" type="body"/>
          </p:nvPr>
        </p:nvSpPr>
        <p:spPr>
          <a:xfrm>
            <a:off x="468314" y="1779658"/>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20" name="Google Shape;1820;p223"/>
          <p:cNvSpPr txBox="1"/>
          <p:nvPr>
            <p:ph idx="3" type="body"/>
          </p:nvPr>
        </p:nvSpPr>
        <p:spPr>
          <a:xfrm>
            <a:off x="468314" y="4083087"/>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21" name="Google Shape;1821;p223"/>
          <p:cNvSpPr txBox="1"/>
          <p:nvPr>
            <p:ph idx="4" type="body"/>
          </p:nvPr>
        </p:nvSpPr>
        <p:spPr>
          <a:xfrm>
            <a:off x="468314" y="4155926"/>
            <a:ext cx="75597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22" name="Google Shape;1822;p223"/>
          <p:cNvSpPr/>
          <p:nvPr>
            <p:ph idx="5" type="pic"/>
          </p:nvPr>
        </p:nvSpPr>
        <p:spPr>
          <a:xfrm>
            <a:off x="468312" y="1851666"/>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342900" lvl="1" marL="4572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823" name="Google Shape;1823;p223"/>
          <p:cNvSpPr txBox="1"/>
          <p:nvPr>
            <p:ph idx="6" type="body"/>
          </p:nvPr>
        </p:nvSpPr>
        <p:spPr>
          <a:xfrm>
            <a:off x="468314"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24" name="Google Shape;1824;p223"/>
          <p:cNvSpPr/>
          <p:nvPr>
            <p:ph idx="7" type="pic"/>
          </p:nvPr>
        </p:nvSpPr>
        <p:spPr>
          <a:xfrm>
            <a:off x="2700105" y="1851666"/>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800" u="none" cap="none" strike="noStrike">
                <a:solidFill>
                  <a:schemeClr val="dk1"/>
                </a:solidFill>
                <a:latin typeface="Verdana"/>
                <a:ea typeface="Verdana"/>
                <a:cs typeface="Verdana"/>
                <a:sym typeface="Verdana"/>
              </a:defRPr>
            </a:lvl1pPr>
            <a:lvl2pPr indent="342900" lvl="1" marL="457200" marR="0" rtl="0" algn="l">
              <a:lnSpc>
                <a:spcPct val="110000"/>
              </a:lnSpc>
              <a:spcBef>
                <a:spcPts val="30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825" name="Google Shape;1825;p223"/>
          <p:cNvSpPr txBox="1"/>
          <p:nvPr>
            <p:ph idx="8" type="body"/>
          </p:nvPr>
        </p:nvSpPr>
        <p:spPr>
          <a:xfrm>
            <a:off x="2700107"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1"/>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26" name="Google Shape;1826;p223"/>
          <p:cNvSpPr/>
          <p:nvPr>
            <p:ph idx="9" type="pic"/>
          </p:nvPr>
        </p:nvSpPr>
        <p:spPr>
          <a:xfrm>
            <a:off x="4931896" y="1851666"/>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800" u="none" cap="none" strike="noStrike">
                <a:solidFill>
                  <a:schemeClr val="dk1"/>
                </a:solidFill>
                <a:latin typeface="Verdana"/>
                <a:ea typeface="Verdana"/>
                <a:cs typeface="Verdana"/>
                <a:sym typeface="Verdana"/>
              </a:defRPr>
            </a:lvl1pPr>
            <a:lvl2pPr indent="342900" lvl="1" marL="457200" marR="0" rtl="0" algn="l">
              <a:lnSpc>
                <a:spcPct val="110000"/>
              </a:lnSpc>
              <a:spcBef>
                <a:spcPts val="30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827" name="Google Shape;1827;p223"/>
          <p:cNvSpPr txBox="1"/>
          <p:nvPr>
            <p:ph idx="13" type="body"/>
          </p:nvPr>
        </p:nvSpPr>
        <p:spPr>
          <a:xfrm>
            <a:off x="4931898"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1"/>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28" name="Google Shape;1828;p223"/>
          <p:cNvSpPr/>
          <p:nvPr>
            <p:ph idx="14" type="pic"/>
          </p:nvPr>
        </p:nvSpPr>
        <p:spPr>
          <a:xfrm>
            <a:off x="7163688" y="1851666"/>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800" u="none" cap="none" strike="noStrike">
                <a:solidFill>
                  <a:schemeClr val="dk1"/>
                </a:solidFill>
                <a:latin typeface="Verdana"/>
                <a:ea typeface="Verdana"/>
                <a:cs typeface="Verdana"/>
                <a:sym typeface="Verdana"/>
              </a:defRPr>
            </a:lvl1pPr>
            <a:lvl2pPr indent="342900" lvl="1" marL="457200" marR="0" rtl="0" algn="l">
              <a:lnSpc>
                <a:spcPct val="110000"/>
              </a:lnSpc>
              <a:spcBef>
                <a:spcPts val="30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829" name="Google Shape;1829;p223"/>
          <p:cNvSpPr txBox="1"/>
          <p:nvPr>
            <p:ph idx="15" type="body"/>
          </p:nvPr>
        </p:nvSpPr>
        <p:spPr>
          <a:xfrm>
            <a:off x="7163689"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1"/>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30" name="Google Shape;1830;p223"/>
          <p:cNvSpPr txBox="1"/>
          <p:nvPr>
            <p:ph idx="16" type="body"/>
          </p:nvPr>
        </p:nvSpPr>
        <p:spPr>
          <a:xfrm>
            <a:off x="8027985" y="1311275"/>
            <a:ext cx="647700" cy="396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10000"/>
              </a:lnSpc>
              <a:spcBef>
                <a:spcPts val="0"/>
              </a:spcBef>
              <a:spcAft>
                <a:spcPts val="0"/>
              </a:spcAft>
              <a:buClr>
                <a:schemeClr val="dk2"/>
              </a:buClr>
              <a:buSzPts val="1200"/>
              <a:buFont typeface="Verdana"/>
              <a:buNone/>
              <a:defRPr b="0" i="0" sz="1600" u="none" cap="none" strike="noStrike">
                <a:solidFill>
                  <a:schemeClr val="dk2"/>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31" name="Google Shape;1831;p223"/>
          <p:cNvSpPr txBox="1"/>
          <p:nvPr>
            <p:ph idx="17" type="body"/>
          </p:nvPr>
        </p:nvSpPr>
        <p:spPr>
          <a:xfrm>
            <a:off x="8027988" y="4155926"/>
            <a:ext cx="647700" cy="396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10000"/>
              </a:lnSpc>
              <a:spcBef>
                <a:spcPts val="0"/>
              </a:spcBef>
              <a:spcAft>
                <a:spcPts val="0"/>
              </a:spcAft>
              <a:buClr>
                <a:schemeClr val="dk2"/>
              </a:buClr>
              <a:buSzPts val="1200"/>
              <a:buFont typeface="Verdana"/>
              <a:buNone/>
              <a:defRPr b="0" i="0" sz="1600" u="none" cap="none" strike="noStrike">
                <a:solidFill>
                  <a:schemeClr val="dk2"/>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A">
  <p:cSld name="Chapter_A">
    <p:spTree>
      <p:nvGrpSpPr>
        <p:cNvPr id="1832" name="Shape 1832"/>
        <p:cNvGrpSpPr/>
        <p:nvPr/>
      </p:nvGrpSpPr>
      <p:grpSpPr>
        <a:xfrm>
          <a:off x="0" y="0"/>
          <a:ext cx="0" cy="0"/>
          <a:chOff x="0" y="0"/>
          <a:chExt cx="0" cy="0"/>
        </a:xfrm>
      </p:grpSpPr>
      <p:pic>
        <p:nvPicPr>
          <p:cNvPr id="1833" name="Google Shape;1833;p224"/>
          <p:cNvPicPr preferRelativeResize="0"/>
          <p:nvPr/>
        </p:nvPicPr>
        <p:blipFill rotWithShape="1">
          <a:blip r:embed="rId2">
            <a:alphaModFix/>
          </a:blip>
          <a:srcRect b="0" l="0" r="0" t="0"/>
          <a:stretch/>
        </p:blipFill>
        <p:spPr>
          <a:xfrm>
            <a:off x="1352" y="0"/>
            <a:ext cx="9141300" cy="5143500"/>
          </a:xfrm>
          <a:prstGeom prst="rect">
            <a:avLst/>
          </a:prstGeom>
          <a:noFill/>
          <a:ln>
            <a:noFill/>
          </a:ln>
        </p:spPr>
      </p:pic>
      <p:sp>
        <p:nvSpPr>
          <p:cNvPr id="1834" name="Google Shape;1834;p224"/>
          <p:cNvSpPr txBox="1"/>
          <p:nvPr>
            <p:ph idx="10" type="dt"/>
          </p:nvPr>
        </p:nvSpPr>
        <p:spPr>
          <a:xfrm>
            <a:off x="0" y="4984748"/>
            <a:ext cx="468300" cy="15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35" name="Google Shape;1835;p224"/>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836" name="Google Shape;1836;p224"/>
          <p:cNvSpPr txBox="1"/>
          <p:nvPr>
            <p:ph idx="11" type="ftr"/>
          </p:nvPr>
        </p:nvSpPr>
        <p:spPr>
          <a:xfrm>
            <a:off x="1352"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37" name="Google Shape;1837;p224"/>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Verdana"/>
              <a:ea typeface="Verdana"/>
              <a:cs typeface="Verdana"/>
              <a:sym typeface="Verdana"/>
            </a:endParaRPr>
          </a:p>
        </p:txBody>
      </p:sp>
      <p:sp>
        <p:nvSpPr>
          <p:cNvPr id="1838" name="Google Shape;1838;p224"/>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B">
  <p:cSld name="Chapter_B">
    <p:spTree>
      <p:nvGrpSpPr>
        <p:cNvPr id="1839" name="Shape 1839"/>
        <p:cNvGrpSpPr/>
        <p:nvPr/>
      </p:nvGrpSpPr>
      <p:grpSpPr>
        <a:xfrm>
          <a:off x="0" y="0"/>
          <a:ext cx="0" cy="0"/>
          <a:chOff x="0" y="0"/>
          <a:chExt cx="0" cy="0"/>
        </a:xfrm>
      </p:grpSpPr>
      <p:pic>
        <p:nvPicPr>
          <p:cNvPr id="1840" name="Google Shape;1840;p225"/>
          <p:cNvPicPr preferRelativeResize="0"/>
          <p:nvPr/>
        </p:nvPicPr>
        <p:blipFill rotWithShape="1">
          <a:blip r:embed="rId2">
            <a:alphaModFix/>
          </a:blip>
          <a:srcRect b="0" l="0" r="0" t="0"/>
          <a:stretch/>
        </p:blipFill>
        <p:spPr>
          <a:xfrm>
            <a:off x="1352" y="0"/>
            <a:ext cx="9141300" cy="5143500"/>
          </a:xfrm>
          <a:prstGeom prst="rect">
            <a:avLst/>
          </a:prstGeom>
          <a:noFill/>
          <a:ln>
            <a:noFill/>
          </a:ln>
        </p:spPr>
      </p:pic>
      <p:sp>
        <p:nvSpPr>
          <p:cNvPr id="1841" name="Google Shape;1841;p225"/>
          <p:cNvSpPr txBox="1"/>
          <p:nvPr>
            <p:ph idx="10" type="dt"/>
          </p:nvPr>
        </p:nvSpPr>
        <p:spPr>
          <a:xfrm>
            <a:off x="0" y="4984748"/>
            <a:ext cx="468300" cy="15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42" name="Google Shape;1842;p225"/>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843" name="Google Shape;1843;p225"/>
          <p:cNvSpPr txBox="1"/>
          <p:nvPr>
            <p:ph idx="11" type="ftr"/>
          </p:nvPr>
        </p:nvSpPr>
        <p:spPr>
          <a:xfrm>
            <a:off x="1352"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44" name="Google Shape;1844;p225"/>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Verdana"/>
              <a:ea typeface="Verdana"/>
              <a:cs typeface="Verdana"/>
              <a:sym typeface="Verdana"/>
            </a:endParaRPr>
          </a:p>
        </p:txBody>
      </p:sp>
      <p:sp>
        <p:nvSpPr>
          <p:cNvPr id="1845" name="Google Shape;1845;p225"/>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Verdana"/>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112" name="Shape 112"/>
        <p:cNvGrpSpPr/>
        <p:nvPr/>
      </p:nvGrpSpPr>
      <p:grpSpPr>
        <a:xfrm>
          <a:off x="0" y="0"/>
          <a:ext cx="0" cy="0"/>
          <a:chOff x="0" y="0"/>
          <a:chExt cx="0" cy="0"/>
        </a:xfrm>
      </p:grpSpPr>
      <p:pic>
        <p:nvPicPr>
          <p:cNvPr id="113" name="Google Shape;113;p24"/>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114" name="Google Shape;114;p24"/>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115" name="Google Shape;115;p24"/>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116" name="Google Shape;116;p24"/>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117" name="Google Shape;117;p24"/>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118" name="Google Shape;118;p24"/>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119" name="Google Shape;119;p24"/>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120" name="Google Shape;120;p2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21" name="Google Shape;121;p24"/>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C">
  <p:cSld name="Chapter_C">
    <p:spTree>
      <p:nvGrpSpPr>
        <p:cNvPr id="1846" name="Shape 1846"/>
        <p:cNvGrpSpPr/>
        <p:nvPr/>
      </p:nvGrpSpPr>
      <p:grpSpPr>
        <a:xfrm>
          <a:off x="0" y="0"/>
          <a:ext cx="0" cy="0"/>
          <a:chOff x="0" y="0"/>
          <a:chExt cx="0" cy="0"/>
        </a:xfrm>
      </p:grpSpPr>
      <p:pic>
        <p:nvPicPr>
          <p:cNvPr id="1847" name="Google Shape;1847;p226"/>
          <p:cNvPicPr preferRelativeResize="0"/>
          <p:nvPr/>
        </p:nvPicPr>
        <p:blipFill rotWithShape="1">
          <a:blip r:embed="rId2">
            <a:alphaModFix/>
          </a:blip>
          <a:srcRect b="0" l="0" r="0" t="0"/>
          <a:stretch/>
        </p:blipFill>
        <p:spPr>
          <a:xfrm>
            <a:off x="1352" y="0"/>
            <a:ext cx="9141300" cy="5143500"/>
          </a:xfrm>
          <a:prstGeom prst="rect">
            <a:avLst/>
          </a:prstGeom>
          <a:noFill/>
          <a:ln>
            <a:noFill/>
          </a:ln>
        </p:spPr>
      </p:pic>
      <p:sp>
        <p:nvSpPr>
          <p:cNvPr id="1848" name="Google Shape;1848;p226"/>
          <p:cNvSpPr txBox="1"/>
          <p:nvPr>
            <p:ph idx="10" type="dt"/>
          </p:nvPr>
        </p:nvSpPr>
        <p:spPr>
          <a:xfrm>
            <a:off x="0" y="4984748"/>
            <a:ext cx="468300" cy="15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49" name="Google Shape;1849;p226"/>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850" name="Google Shape;1850;p226"/>
          <p:cNvSpPr txBox="1"/>
          <p:nvPr>
            <p:ph idx="11" type="ftr"/>
          </p:nvPr>
        </p:nvSpPr>
        <p:spPr>
          <a:xfrm>
            <a:off x="1352"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51" name="Google Shape;1851;p226"/>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Verdana"/>
              <a:ea typeface="Verdana"/>
              <a:cs typeface="Verdana"/>
              <a:sym typeface="Verdana"/>
            </a:endParaRPr>
          </a:p>
        </p:txBody>
      </p:sp>
      <p:sp>
        <p:nvSpPr>
          <p:cNvPr id="1852" name="Google Shape;1852;p226"/>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Verdana"/>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D">
  <p:cSld name="Chapter_D">
    <p:spTree>
      <p:nvGrpSpPr>
        <p:cNvPr id="1853" name="Shape 1853"/>
        <p:cNvGrpSpPr/>
        <p:nvPr/>
      </p:nvGrpSpPr>
      <p:grpSpPr>
        <a:xfrm>
          <a:off x="0" y="0"/>
          <a:ext cx="0" cy="0"/>
          <a:chOff x="0" y="0"/>
          <a:chExt cx="0" cy="0"/>
        </a:xfrm>
      </p:grpSpPr>
      <p:pic>
        <p:nvPicPr>
          <p:cNvPr id="1854" name="Google Shape;1854;p227"/>
          <p:cNvPicPr preferRelativeResize="0"/>
          <p:nvPr/>
        </p:nvPicPr>
        <p:blipFill rotWithShape="1">
          <a:blip r:embed="rId2">
            <a:alphaModFix/>
          </a:blip>
          <a:srcRect b="0" l="0" r="0" t="0"/>
          <a:stretch/>
        </p:blipFill>
        <p:spPr>
          <a:xfrm>
            <a:off x="1352" y="0"/>
            <a:ext cx="9141300" cy="5143500"/>
          </a:xfrm>
          <a:prstGeom prst="rect">
            <a:avLst/>
          </a:prstGeom>
          <a:noFill/>
          <a:ln>
            <a:noFill/>
          </a:ln>
        </p:spPr>
      </p:pic>
      <p:sp>
        <p:nvSpPr>
          <p:cNvPr id="1855" name="Google Shape;1855;p227"/>
          <p:cNvSpPr txBox="1"/>
          <p:nvPr>
            <p:ph idx="10" type="dt"/>
          </p:nvPr>
        </p:nvSpPr>
        <p:spPr>
          <a:xfrm>
            <a:off x="0" y="4984748"/>
            <a:ext cx="468300" cy="15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56" name="Google Shape;1856;p227"/>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857" name="Google Shape;1857;p227"/>
          <p:cNvSpPr txBox="1"/>
          <p:nvPr>
            <p:ph idx="11" type="ftr"/>
          </p:nvPr>
        </p:nvSpPr>
        <p:spPr>
          <a:xfrm>
            <a:off x="1352"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58" name="Google Shape;1858;p227"/>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Verdana"/>
              <a:ea typeface="Verdana"/>
              <a:cs typeface="Verdana"/>
              <a:sym typeface="Verdana"/>
            </a:endParaRPr>
          </a:p>
        </p:txBody>
      </p:sp>
      <p:sp>
        <p:nvSpPr>
          <p:cNvPr id="1859" name="Google Shape;1859;p227"/>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Verdana"/>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E">
  <p:cSld name="Chapter_E">
    <p:spTree>
      <p:nvGrpSpPr>
        <p:cNvPr id="1860" name="Shape 1860"/>
        <p:cNvGrpSpPr/>
        <p:nvPr/>
      </p:nvGrpSpPr>
      <p:grpSpPr>
        <a:xfrm>
          <a:off x="0" y="0"/>
          <a:ext cx="0" cy="0"/>
          <a:chOff x="0" y="0"/>
          <a:chExt cx="0" cy="0"/>
        </a:xfrm>
      </p:grpSpPr>
      <p:pic>
        <p:nvPicPr>
          <p:cNvPr id="1861" name="Google Shape;1861;p228"/>
          <p:cNvPicPr preferRelativeResize="0"/>
          <p:nvPr/>
        </p:nvPicPr>
        <p:blipFill rotWithShape="1">
          <a:blip r:embed="rId2">
            <a:alphaModFix/>
          </a:blip>
          <a:srcRect b="0" l="0" r="0" t="0"/>
          <a:stretch/>
        </p:blipFill>
        <p:spPr>
          <a:xfrm>
            <a:off x="1352" y="0"/>
            <a:ext cx="9141300" cy="5143500"/>
          </a:xfrm>
          <a:prstGeom prst="rect">
            <a:avLst/>
          </a:prstGeom>
          <a:noFill/>
          <a:ln>
            <a:noFill/>
          </a:ln>
        </p:spPr>
      </p:pic>
      <p:sp>
        <p:nvSpPr>
          <p:cNvPr id="1862" name="Google Shape;1862;p228"/>
          <p:cNvSpPr txBox="1"/>
          <p:nvPr>
            <p:ph idx="10" type="dt"/>
          </p:nvPr>
        </p:nvSpPr>
        <p:spPr>
          <a:xfrm>
            <a:off x="0" y="4984748"/>
            <a:ext cx="468300" cy="15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63" name="Google Shape;1863;p228"/>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chemeClr val="lt1"/>
              </a:buClr>
              <a:buFont typeface="Verdana"/>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864" name="Google Shape;1864;p228"/>
          <p:cNvSpPr txBox="1"/>
          <p:nvPr>
            <p:ph idx="11" type="ftr"/>
          </p:nvPr>
        </p:nvSpPr>
        <p:spPr>
          <a:xfrm>
            <a:off x="1352"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65" name="Google Shape;1865;p228"/>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Verdana"/>
              <a:ea typeface="Verdana"/>
              <a:cs typeface="Verdana"/>
              <a:sym typeface="Verdana"/>
            </a:endParaRPr>
          </a:p>
        </p:txBody>
      </p:sp>
      <p:sp>
        <p:nvSpPr>
          <p:cNvPr id="1866" name="Google Shape;1866;p228"/>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Verdana"/>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ocks">
  <p:cSld name="2_Blocks">
    <p:spTree>
      <p:nvGrpSpPr>
        <p:cNvPr id="1867" name="Shape 1867"/>
        <p:cNvGrpSpPr/>
        <p:nvPr/>
      </p:nvGrpSpPr>
      <p:grpSpPr>
        <a:xfrm>
          <a:off x="0" y="0"/>
          <a:ext cx="0" cy="0"/>
          <a:chOff x="0" y="0"/>
          <a:chExt cx="0" cy="0"/>
        </a:xfrm>
      </p:grpSpPr>
      <p:sp>
        <p:nvSpPr>
          <p:cNvPr id="1868" name="Google Shape;1868;p229"/>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869" name="Google Shape;1869;p229"/>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70" name="Google Shape;1870;p229"/>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871" name="Google Shape;1871;p229"/>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72" name="Google Shape;1872;p229"/>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73" name="Google Shape;1873;p229"/>
          <p:cNvSpPr txBox="1"/>
          <p:nvPr>
            <p:ph idx="2" type="body"/>
          </p:nvPr>
        </p:nvSpPr>
        <p:spPr>
          <a:xfrm>
            <a:off x="468314" y="986400"/>
            <a:ext cx="41037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74" name="Google Shape;1874;p229"/>
          <p:cNvSpPr txBox="1"/>
          <p:nvPr>
            <p:ph idx="3" type="body"/>
          </p:nvPr>
        </p:nvSpPr>
        <p:spPr>
          <a:xfrm>
            <a:off x="468314" y="1497600"/>
            <a:ext cx="41037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75" name="Google Shape;1875;p229"/>
          <p:cNvSpPr txBox="1"/>
          <p:nvPr>
            <p:ph idx="4" type="body"/>
          </p:nvPr>
        </p:nvSpPr>
        <p:spPr>
          <a:xfrm>
            <a:off x="468314" y="1994400"/>
            <a:ext cx="41037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76" name="Google Shape;1876;p229"/>
          <p:cNvSpPr txBox="1"/>
          <p:nvPr>
            <p:ph idx="5" type="body"/>
          </p:nvPr>
        </p:nvSpPr>
        <p:spPr>
          <a:xfrm>
            <a:off x="4572000" y="986400"/>
            <a:ext cx="41040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77" name="Google Shape;1877;p229"/>
          <p:cNvSpPr txBox="1"/>
          <p:nvPr>
            <p:ph idx="6" type="body"/>
          </p:nvPr>
        </p:nvSpPr>
        <p:spPr>
          <a:xfrm>
            <a:off x="4572000" y="1497600"/>
            <a:ext cx="41040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78" name="Google Shape;1878;p229"/>
          <p:cNvSpPr txBox="1"/>
          <p:nvPr>
            <p:ph idx="7" type="body"/>
          </p:nvPr>
        </p:nvSpPr>
        <p:spPr>
          <a:xfrm>
            <a:off x="4572000" y="1994400"/>
            <a:ext cx="41040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79" name="Google Shape;1879;p229"/>
          <p:cNvSpPr txBox="1"/>
          <p:nvPr>
            <p:ph idx="8"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ocks">
  <p:cSld name="3_Blocks">
    <p:spTree>
      <p:nvGrpSpPr>
        <p:cNvPr id="1880" name="Shape 1880"/>
        <p:cNvGrpSpPr/>
        <p:nvPr/>
      </p:nvGrpSpPr>
      <p:grpSpPr>
        <a:xfrm>
          <a:off x="0" y="0"/>
          <a:ext cx="0" cy="0"/>
          <a:chOff x="0" y="0"/>
          <a:chExt cx="0" cy="0"/>
        </a:xfrm>
      </p:grpSpPr>
      <p:sp>
        <p:nvSpPr>
          <p:cNvPr id="1881" name="Google Shape;1881;p230"/>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882" name="Google Shape;1882;p230"/>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83" name="Google Shape;1883;p230"/>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884" name="Google Shape;1884;p230"/>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885" name="Google Shape;1885;p230"/>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86" name="Google Shape;1886;p230"/>
          <p:cNvSpPr txBox="1"/>
          <p:nvPr>
            <p:ph idx="2" type="body"/>
          </p:nvPr>
        </p:nvSpPr>
        <p:spPr>
          <a:xfrm>
            <a:off x="468312" y="986400"/>
            <a:ext cx="2698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87" name="Google Shape;1887;p230"/>
          <p:cNvSpPr txBox="1"/>
          <p:nvPr>
            <p:ph idx="3" type="body"/>
          </p:nvPr>
        </p:nvSpPr>
        <p:spPr>
          <a:xfrm>
            <a:off x="468312" y="1497600"/>
            <a:ext cx="2698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88" name="Google Shape;1888;p230"/>
          <p:cNvSpPr txBox="1"/>
          <p:nvPr>
            <p:ph idx="4" type="body"/>
          </p:nvPr>
        </p:nvSpPr>
        <p:spPr>
          <a:xfrm>
            <a:off x="468312" y="1994400"/>
            <a:ext cx="2698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89" name="Google Shape;1889;p230"/>
          <p:cNvSpPr txBox="1"/>
          <p:nvPr>
            <p:ph idx="5" type="body"/>
          </p:nvPr>
        </p:nvSpPr>
        <p:spPr>
          <a:xfrm>
            <a:off x="3167063"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90" name="Google Shape;1890;p230"/>
          <p:cNvSpPr txBox="1"/>
          <p:nvPr>
            <p:ph idx="6" type="body"/>
          </p:nvPr>
        </p:nvSpPr>
        <p:spPr>
          <a:xfrm>
            <a:off x="3167058" y="986400"/>
            <a:ext cx="2809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91" name="Google Shape;1891;p230"/>
          <p:cNvSpPr txBox="1"/>
          <p:nvPr>
            <p:ph idx="7" type="body"/>
          </p:nvPr>
        </p:nvSpPr>
        <p:spPr>
          <a:xfrm>
            <a:off x="3167058" y="1497600"/>
            <a:ext cx="2809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92" name="Google Shape;1892;p230"/>
          <p:cNvSpPr txBox="1"/>
          <p:nvPr>
            <p:ph idx="8" type="body"/>
          </p:nvPr>
        </p:nvSpPr>
        <p:spPr>
          <a:xfrm>
            <a:off x="3167058" y="1994400"/>
            <a:ext cx="2809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93" name="Google Shape;1893;p230"/>
          <p:cNvSpPr txBox="1"/>
          <p:nvPr>
            <p:ph idx="9" type="body"/>
          </p:nvPr>
        </p:nvSpPr>
        <p:spPr>
          <a:xfrm>
            <a:off x="5976937"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94" name="Google Shape;1894;p230"/>
          <p:cNvSpPr txBox="1"/>
          <p:nvPr>
            <p:ph idx="13" type="body"/>
          </p:nvPr>
        </p:nvSpPr>
        <p:spPr>
          <a:xfrm>
            <a:off x="5976937" y="986400"/>
            <a:ext cx="2698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95" name="Google Shape;1895;p230"/>
          <p:cNvSpPr txBox="1"/>
          <p:nvPr>
            <p:ph idx="14" type="body"/>
          </p:nvPr>
        </p:nvSpPr>
        <p:spPr>
          <a:xfrm>
            <a:off x="5976937" y="1497600"/>
            <a:ext cx="2698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896" name="Google Shape;1896;p230"/>
          <p:cNvSpPr txBox="1"/>
          <p:nvPr>
            <p:ph idx="15" type="body"/>
          </p:nvPr>
        </p:nvSpPr>
        <p:spPr>
          <a:xfrm>
            <a:off x="5976937" y="1994400"/>
            <a:ext cx="2698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ocks">
  <p:cSld name="4_Blocks">
    <p:spTree>
      <p:nvGrpSpPr>
        <p:cNvPr id="1897" name="Shape 1897"/>
        <p:cNvGrpSpPr/>
        <p:nvPr/>
      </p:nvGrpSpPr>
      <p:grpSpPr>
        <a:xfrm>
          <a:off x="0" y="0"/>
          <a:ext cx="0" cy="0"/>
          <a:chOff x="0" y="0"/>
          <a:chExt cx="0" cy="0"/>
        </a:xfrm>
      </p:grpSpPr>
      <p:sp>
        <p:nvSpPr>
          <p:cNvPr id="1898" name="Google Shape;1898;p231"/>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899" name="Google Shape;1899;p231"/>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00" name="Google Shape;1900;p231"/>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901" name="Google Shape;1901;p231"/>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02" name="Google Shape;1902;p231"/>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03" name="Google Shape;1903;p231"/>
          <p:cNvSpPr txBox="1"/>
          <p:nvPr>
            <p:ph idx="2" type="body"/>
          </p:nvPr>
        </p:nvSpPr>
        <p:spPr>
          <a:xfrm>
            <a:off x="468312" y="986400"/>
            <a:ext cx="41031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04" name="Google Shape;1904;p231"/>
          <p:cNvSpPr txBox="1"/>
          <p:nvPr>
            <p:ph idx="3" type="body"/>
          </p:nvPr>
        </p:nvSpPr>
        <p:spPr>
          <a:xfrm>
            <a:off x="468312" y="1240233"/>
            <a:ext cx="41031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05" name="Google Shape;1905;p231"/>
          <p:cNvSpPr txBox="1"/>
          <p:nvPr>
            <p:ph idx="4" type="body"/>
          </p:nvPr>
        </p:nvSpPr>
        <p:spPr>
          <a:xfrm>
            <a:off x="468314" y="1644272"/>
            <a:ext cx="41037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06" name="Google Shape;1906;p231"/>
          <p:cNvSpPr txBox="1"/>
          <p:nvPr>
            <p:ph idx="5"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07" name="Google Shape;1907;p231"/>
          <p:cNvSpPr txBox="1"/>
          <p:nvPr>
            <p:ph idx="6" type="body"/>
          </p:nvPr>
        </p:nvSpPr>
        <p:spPr>
          <a:xfrm>
            <a:off x="468312" y="2840400"/>
            <a:ext cx="8207400" cy="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08" name="Google Shape;1908;p231"/>
          <p:cNvSpPr txBox="1"/>
          <p:nvPr>
            <p:ph idx="7" type="body"/>
          </p:nvPr>
        </p:nvSpPr>
        <p:spPr>
          <a:xfrm>
            <a:off x="4572060" y="986400"/>
            <a:ext cx="41037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09" name="Google Shape;1909;p231"/>
          <p:cNvSpPr txBox="1"/>
          <p:nvPr>
            <p:ph idx="8" type="body"/>
          </p:nvPr>
        </p:nvSpPr>
        <p:spPr>
          <a:xfrm>
            <a:off x="4572060" y="1240233"/>
            <a:ext cx="41037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10" name="Google Shape;1910;p231"/>
          <p:cNvSpPr txBox="1"/>
          <p:nvPr>
            <p:ph idx="9" type="body"/>
          </p:nvPr>
        </p:nvSpPr>
        <p:spPr>
          <a:xfrm>
            <a:off x="4572000" y="1644272"/>
            <a:ext cx="41040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11" name="Google Shape;1911;p231"/>
          <p:cNvSpPr txBox="1"/>
          <p:nvPr>
            <p:ph idx="13" type="body"/>
          </p:nvPr>
        </p:nvSpPr>
        <p:spPr>
          <a:xfrm>
            <a:off x="468312" y="2894400"/>
            <a:ext cx="41031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Verdana"/>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12" name="Google Shape;1912;p231"/>
          <p:cNvSpPr txBox="1"/>
          <p:nvPr>
            <p:ph idx="14" type="body"/>
          </p:nvPr>
        </p:nvSpPr>
        <p:spPr>
          <a:xfrm>
            <a:off x="468312" y="3148283"/>
            <a:ext cx="41031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13" name="Google Shape;1913;p231"/>
          <p:cNvSpPr txBox="1"/>
          <p:nvPr>
            <p:ph idx="15" type="body"/>
          </p:nvPr>
        </p:nvSpPr>
        <p:spPr>
          <a:xfrm>
            <a:off x="468312" y="3552323"/>
            <a:ext cx="41037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14" name="Google Shape;1914;p231"/>
          <p:cNvSpPr txBox="1"/>
          <p:nvPr>
            <p:ph idx="16" type="body"/>
          </p:nvPr>
        </p:nvSpPr>
        <p:spPr>
          <a:xfrm>
            <a:off x="4572060" y="2894399"/>
            <a:ext cx="41037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Verdana"/>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15" name="Google Shape;1915;p231"/>
          <p:cNvSpPr txBox="1"/>
          <p:nvPr>
            <p:ph idx="17" type="body"/>
          </p:nvPr>
        </p:nvSpPr>
        <p:spPr>
          <a:xfrm>
            <a:off x="4572060" y="3148283"/>
            <a:ext cx="41037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0"/>
              </a:spcBef>
              <a:spcAft>
                <a:spcPts val="0"/>
              </a:spcAft>
              <a:buClr>
                <a:schemeClr val="dk2"/>
              </a:buClr>
              <a:buSzPts val="1200"/>
              <a:buFont typeface="Verdana"/>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16" name="Google Shape;1916;p231"/>
          <p:cNvSpPr txBox="1"/>
          <p:nvPr>
            <p:ph idx="18" type="body"/>
          </p:nvPr>
        </p:nvSpPr>
        <p:spPr>
          <a:xfrm>
            <a:off x="4571998" y="3552323"/>
            <a:ext cx="41040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umbered_Blocks">
  <p:cSld name="2_Numbered_Blocks">
    <p:spTree>
      <p:nvGrpSpPr>
        <p:cNvPr id="1917" name="Shape 1917"/>
        <p:cNvGrpSpPr/>
        <p:nvPr/>
      </p:nvGrpSpPr>
      <p:grpSpPr>
        <a:xfrm>
          <a:off x="0" y="0"/>
          <a:ext cx="0" cy="0"/>
          <a:chOff x="0" y="0"/>
          <a:chExt cx="0" cy="0"/>
        </a:xfrm>
      </p:grpSpPr>
      <p:sp>
        <p:nvSpPr>
          <p:cNvPr id="1918" name="Google Shape;1918;p232"/>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919" name="Google Shape;1919;p232"/>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20" name="Google Shape;1920;p232"/>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921" name="Google Shape;1921;p232"/>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22" name="Google Shape;1922;p232"/>
          <p:cNvSpPr txBox="1"/>
          <p:nvPr>
            <p:ph idx="1" type="body"/>
          </p:nvPr>
        </p:nvSpPr>
        <p:spPr>
          <a:xfrm>
            <a:off x="468312"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23" name="Google Shape;1923;p232"/>
          <p:cNvSpPr/>
          <p:nvPr>
            <p:ph idx="2" type="body"/>
          </p:nvPr>
        </p:nvSpPr>
        <p:spPr>
          <a:xfrm>
            <a:off x="1980155"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24" name="Google Shape;1924;p232"/>
          <p:cNvSpPr txBox="1"/>
          <p:nvPr>
            <p:ph idx="3" type="body"/>
          </p:nvPr>
        </p:nvSpPr>
        <p:spPr>
          <a:xfrm>
            <a:off x="468312" y="2268000"/>
            <a:ext cx="4103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25" name="Google Shape;1925;p232"/>
          <p:cNvSpPr txBox="1"/>
          <p:nvPr>
            <p:ph idx="4"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26" name="Google Shape;1926;p232"/>
          <p:cNvSpPr/>
          <p:nvPr>
            <p:ph idx="5" type="body"/>
          </p:nvPr>
        </p:nvSpPr>
        <p:spPr>
          <a:xfrm>
            <a:off x="6077348"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27" name="Google Shape;1927;p232"/>
          <p:cNvSpPr txBox="1"/>
          <p:nvPr>
            <p:ph idx="6" type="body"/>
          </p:nvPr>
        </p:nvSpPr>
        <p:spPr>
          <a:xfrm>
            <a:off x="4572000" y="2268000"/>
            <a:ext cx="4090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umbered_Blocks">
  <p:cSld name="3_Numbered_Blocks">
    <p:spTree>
      <p:nvGrpSpPr>
        <p:cNvPr id="1928" name="Shape 1928"/>
        <p:cNvGrpSpPr/>
        <p:nvPr/>
      </p:nvGrpSpPr>
      <p:grpSpPr>
        <a:xfrm>
          <a:off x="0" y="0"/>
          <a:ext cx="0" cy="0"/>
          <a:chOff x="0" y="0"/>
          <a:chExt cx="0" cy="0"/>
        </a:xfrm>
      </p:grpSpPr>
      <p:sp>
        <p:nvSpPr>
          <p:cNvPr id="1929" name="Google Shape;1929;p233"/>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930" name="Google Shape;1930;p233"/>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31" name="Google Shape;1931;p233"/>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932" name="Google Shape;1932;p233"/>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33" name="Google Shape;1933;p233"/>
          <p:cNvSpPr txBox="1"/>
          <p:nvPr>
            <p:ph idx="1" type="body"/>
          </p:nvPr>
        </p:nvSpPr>
        <p:spPr>
          <a:xfrm>
            <a:off x="468312"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Verdana"/>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34" name="Google Shape;1934;p233"/>
          <p:cNvSpPr/>
          <p:nvPr>
            <p:ph idx="2" type="body"/>
          </p:nvPr>
        </p:nvSpPr>
        <p:spPr>
          <a:xfrm>
            <a:off x="1277687"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35" name="Google Shape;1935;p233"/>
          <p:cNvSpPr txBox="1"/>
          <p:nvPr>
            <p:ph idx="3" type="body"/>
          </p:nvPr>
        </p:nvSpPr>
        <p:spPr>
          <a:xfrm>
            <a:off x="468312" y="2268000"/>
            <a:ext cx="2698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36" name="Google Shape;1936;p233"/>
          <p:cNvSpPr txBox="1"/>
          <p:nvPr>
            <p:ph idx="4" type="body"/>
          </p:nvPr>
        </p:nvSpPr>
        <p:spPr>
          <a:xfrm>
            <a:off x="3167063"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37" name="Google Shape;1937;p233"/>
          <p:cNvSpPr/>
          <p:nvPr>
            <p:ph idx="5" type="body"/>
          </p:nvPr>
        </p:nvSpPr>
        <p:spPr>
          <a:xfrm>
            <a:off x="4031998"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38" name="Google Shape;1938;p233"/>
          <p:cNvSpPr txBox="1"/>
          <p:nvPr>
            <p:ph idx="6" type="body"/>
          </p:nvPr>
        </p:nvSpPr>
        <p:spPr>
          <a:xfrm>
            <a:off x="3167058" y="2268000"/>
            <a:ext cx="2809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39" name="Google Shape;1939;p233"/>
          <p:cNvSpPr txBox="1"/>
          <p:nvPr>
            <p:ph idx="7" type="body"/>
          </p:nvPr>
        </p:nvSpPr>
        <p:spPr>
          <a:xfrm>
            <a:off x="5976937"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40" name="Google Shape;1940;p233"/>
          <p:cNvSpPr/>
          <p:nvPr>
            <p:ph idx="8" type="body"/>
          </p:nvPr>
        </p:nvSpPr>
        <p:spPr>
          <a:xfrm>
            <a:off x="6786313"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41" name="Google Shape;1941;p233"/>
          <p:cNvSpPr txBox="1"/>
          <p:nvPr>
            <p:ph idx="9" type="body"/>
          </p:nvPr>
        </p:nvSpPr>
        <p:spPr>
          <a:xfrm>
            <a:off x="5976937" y="2268000"/>
            <a:ext cx="2698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Numbered_Blocks">
  <p:cSld name="4_Numbered_Blocks">
    <p:spTree>
      <p:nvGrpSpPr>
        <p:cNvPr id="1942" name="Shape 1942"/>
        <p:cNvGrpSpPr/>
        <p:nvPr/>
      </p:nvGrpSpPr>
      <p:grpSpPr>
        <a:xfrm>
          <a:off x="0" y="0"/>
          <a:ext cx="0" cy="0"/>
          <a:chOff x="0" y="0"/>
          <a:chExt cx="0" cy="0"/>
        </a:xfrm>
      </p:grpSpPr>
      <p:sp>
        <p:nvSpPr>
          <p:cNvPr id="1943" name="Google Shape;1943;p234"/>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944" name="Google Shape;1944;p234"/>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45" name="Google Shape;1945;p23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946" name="Google Shape;1946;p234"/>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47" name="Google Shape;1947;p234"/>
          <p:cNvSpPr txBox="1"/>
          <p:nvPr>
            <p:ph idx="1" type="body"/>
          </p:nvPr>
        </p:nvSpPr>
        <p:spPr>
          <a:xfrm>
            <a:off x="468312"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Verdana"/>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48" name="Google Shape;1948;p234"/>
          <p:cNvSpPr/>
          <p:nvPr>
            <p:ph idx="2" type="body"/>
          </p:nvPr>
        </p:nvSpPr>
        <p:spPr>
          <a:xfrm>
            <a:off x="918119"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49" name="Google Shape;1949;p234"/>
          <p:cNvSpPr txBox="1"/>
          <p:nvPr>
            <p:ph idx="3" type="body"/>
          </p:nvPr>
        </p:nvSpPr>
        <p:spPr>
          <a:xfrm>
            <a:off x="468312" y="2268000"/>
            <a:ext cx="1979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50" name="Google Shape;1950;p234"/>
          <p:cNvSpPr txBox="1"/>
          <p:nvPr>
            <p:ph idx="4" type="body"/>
          </p:nvPr>
        </p:nvSpPr>
        <p:spPr>
          <a:xfrm>
            <a:off x="244792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51" name="Google Shape;1951;p234"/>
          <p:cNvSpPr/>
          <p:nvPr>
            <p:ph idx="5" type="body"/>
          </p:nvPr>
        </p:nvSpPr>
        <p:spPr>
          <a:xfrm>
            <a:off x="2969963"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52" name="Google Shape;1952;p234"/>
          <p:cNvSpPr txBox="1"/>
          <p:nvPr>
            <p:ph idx="6" type="body"/>
          </p:nvPr>
        </p:nvSpPr>
        <p:spPr>
          <a:xfrm>
            <a:off x="2447925" y="2268000"/>
            <a:ext cx="21240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53" name="Google Shape;1953;p234"/>
          <p:cNvSpPr txBox="1"/>
          <p:nvPr>
            <p:ph idx="7"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54" name="Google Shape;1954;p234"/>
          <p:cNvSpPr/>
          <p:nvPr>
            <p:ph idx="8" type="body"/>
          </p:nvPr>
        </p:nvSpPr>
        <p:spPr>
          <a:xfrm>
            <a:off x="5094035"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55" name="Google Shape;1955;p234"/>
          <p:cNvSpPr txBox="1"/>
          <p:nvPr>
            <p:ph idx="9" type="body"/>
          </p:nvPr>
        </p:nvSpPr>
        <p:spPr>
          <a:xfrm>
            <a:off x="4571998" y="2268000"/>
            <a:ext cx="21240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56" name="Google Shape;1956;p234"/>
          <p:cNvSpPr txBox="1"/>
          <p:nvPr>
            <p:ph idx="13" type="body"/>
          </p:nvPr>
        </p:nvSpPr>
        <p:spPr>
          <a:xfrm>
            <a:off x="669607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57" name="Google Shape;1957;p234"/>
          <p:cNvSpPr/>
          <p:nvPr>
            <p:ph idx="14" type="body"/>
          </p:nvPr>
        </p:nvSpPr>
        <p:spPr>
          <a:xfrm>
            <a:off x="7145878" y="986400"/>
            <a:ext cx="1080000" cy="1080000"/>
          </a:xfrm>
          <a:prstGeom prst="ellipse">
            <a:avLst/>
          </a:prstGeom>
          <a:solidFill>
            <a:schemeClr val="accent4"/>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58" name="Google Shape;1958;p234"/>
          <p:cNvSpPr txBox="1"/>
          <p:nvPr>
            <p:ph idx="15" type="body"/>
          </p:nvPr>
        </p:nvSpPr>
        <p:spPr>
          <a:xfrm>
            <a:off x="6696074" y="2268000"/>
            <a:ext cx="1979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_Map">
  <p:cSld name="Google_Map">
    <p:spTree>
      <p:nvGrpSpPr>
        <p:cNvPr id="1959" name="Shape 1959"/>
        <p:cNvGrpSpPr/>
        <p:nvPr/>
      </p:nvGrpSpPr>
      <p:grpSpPr>
        <a:xfrm>
          <a:off x="0" y="0"/>
          <a:ext cx="0" cy="0"/>
          <a:chOff x="0" y="0"/>
          <a:chExt cx="0" cy="0"/>
        </a:xfrm>
      </p:grpSpPr>
      <p:sp>
        <p:nvSpPr>
          <p:cNvPr id="1960" name="Google Shape;1960;p235"/>
          <p:cNvSpPr txBox="1"/>
          <p:nvPr>
            <p:ph idx="1" type="body"/>
          </p:nvPr>
        </p:nvSpPr>
        <p:spPr>
          <a:xfrm>
            <a:off x="0" y="0"/>
            <a:ext cx="9144000" cy="2394000"/>
          </a:xfrm>
          <a:prstGeom prst="rect">
            <a:avLst/>
          </a:prstGeom>
          <a:solidFill>
            <a:schemeClr val="accent1">
              <a:alpha val="44310"/>
            </a:scheme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61" name="Google Shape;1961;p235"/>
          <p:cNvSpPr/>
          <p:nvPr>
            <p:ph idx="2" type="pic"/>
          </p:nvPr>
        </p:nvSpPr>
        <p:spPr>
          <a:xfrm>
            <a:off x="0" y="0"/>
            <a:ext cx="9144000" cy="2392500"/>
          </a:xfrm>
          <a:prstGeom prst="rect">
            <a:avLst/>
          </a:prstGeom>
          <a:noFill/>
          <a:ln>
            <a:noFill/>
          </a:ln>
        </p:spPr>
        <p:txBody>
          <a:bodyPr anchorCtr="0" anchor="ctr" bIns="91425" lIns="91425" spcFirstLastPara="1" rIns="91425" wrap="square" tIns="91425">
            <a:noAutofit/>
          </a:bodyPr>
          <a:lstStyle>
            <a:lvl1pPr indent="0" lvl="0" marL="0" marR="0" rtl="0" algn="l">
              <a:lnSpc>
                <a:spcPct val="110000"/>
              </a:lnSpc>
              <a:spcBef>
                <a:spcPts val="30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342900" lvl="1" marL="457200" marR="0" rtl="0" algn="l">
              <a:lnSpc>
                <a:spcPct val="110000"/>
              </a:lnSpc>
              <a:spcBef>
                <a:spcPts val="30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962" name="Google Shape;1962;p235"/>
          <p:cNvSpPr txBox="1"/>
          <p:nvPr>
            <p:ph idx="3" type="body"/>
          </p:nvPr>
        </p:nvSpPr>
        <p:spPr>
          <a:xfrm>
            <a:off x="468312" y="0"/>
            <a:ext cx="2736000" cy="2016000"/>
          </a:xfrm>
          <a:prstGeom prst="rect">
            <a:avLst/>
          </a:prstGeom>
          <a:solidFill>
            <a:schemeClr val="dk2"/>
          </a:solidFill>
          <a:ln>
            <a:noFill/>
          </a:ln>
        </p:spPr>
        <p:txBody>
          <a:bodyPr anchorCtr="0" anchor="ctr" bIns="91425" lIns="91425" spcFirstLastPara="1" rIns="91425" wrap="square" tIns="91425">
            <a:noAutofit/>
          </a:bodyPr>
          <a:lstStyle>
            <a:lvl1pPr indent="-234950" lvl="0" marL="457200" marR="0" rtl="0" algn="ctr">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lt1"/>
              </a:buClr>
              <a:buSzPts val="1200"/>
              <a:buFont typeface="Verdana"/>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63" name="Google Shape;1963;p235"/>
          <p:cNvSpPr txBox="1"/>
          <p:nvPr>
            <p:ph idx="4" type="body"/>
          </p:nvPr>
        </p:nvSpPr>
        <p:spPr>
          <a:xfrm>
            <a:off x="647700" y="2499975"/>
            <a:ext cx="1872000" cy="1872000"/>
          </a:xfrm>
          <a:prstGeom prst="rect">
            <a:avLst/>
          </a:prstGeom>
          <a:solidFill>
            <a:srgbClr val="CCE4E1">
              <a:alpha val="4431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64" name="Google Shape;1964;p235"/>
          <p:cNvSpPr/>
          <p:nvPr>
            <p:ph idx="5" type="pic"/>
          </p:nvPr>
        </p:nvSpPr>
        <p:spPr>
          <a:xfrm>
            <a:off x="647700"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0"/>
              </a:spcBef>
              <a:spcAft>
                <a:spcPts val="0"/>
              </a:spcAft>
              <a:buClr>
                <a:schemeClr val="dk1"/>
              </a:buClr>
              <a:buSzPts val="1400"/>
              <a:buFont typeface="Verdana"/>
              <a:buNone/>
              <a:defRPr b="0" i="0" sz="900" u="none" cap="none" strike="noStrike">
                <a:solidFill>
                  <a:schemeClr val="dk1"/>
                </a:solidFill>
                <a:latin typeface="Verdana"/>
                <a:ea typeface="Verdana"/>
                <a:cs typeface="Verdana"/>
                <a:sym typeface="Verdana"/>
              </a:defRPr>
            </a:lvl1pPr>
            <a:lvl2pPr indent="342900" lvl="1" marL="4572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965" name="Google Shape;1965;p235"/>
          <p:cNvSpPr txBox="1"/>
          <p:nvPr>
            <p:ph idx="6" type="body"/>
          </p:nvPr>
        </p:nvSpPr>
        <p:spPr>
          <a:xfrm>
            <a:off x="2640008" y="2499975"/>
            <a:ext cx="1872000" cy="1872000"/>
          </a:xfrm>
          <a:prstGeom prst="rect">
            <a:avLst/>
          </a:prstGeom>
          <a:solidFill>
            <a:srgbClr val="CCE4E1">
              <a:alpha val="4431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66" name="Google Shape;1966;p235"/>
          <p:cNvSpPr txBox="1"/>
          <p:nvPr>
            <p:ph idx="7" type="body"/>
          </p:nvPr>
        </p:nvSpPr>
        <p:spPr>
          <a:xfrm>
            <a:off x="4632323" y="2499975"/>
            <a:ext cx="1872000" cy="1872000"/>
          </a:xfrm>
          <a:prstGeom prst="rect">
            <a:avLst/>
          </a:prstGeom>
          <a:solidFill>
            <a:srgbClr val="CCE4E1">
              <a:alpha val="4431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67" name="Google Shape;1967;p235"/>
          <p:cNvSpPr txBox="1"/>
          <p:nvPr>
            <p:ph idx="8" type="body"/>
          </p:nvPr>
        </p:nvSpPr>
        <p:spPr>
          <a:xfrm>
            <a:off x="6624635" y="2499975"/>
            <a:ext cx="1872000" cy="1872000"/>
          </a:xfrm>
          <a:prstGeom prst="rect">
            <a:avLst/>
          </a:prstGeom>
          <a:solidFill>
            <a:srgbClr val="CCE4E1">
              <a:alpha val="4431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68" name="Google Shape;1968;p235"/>
          <p:cNvSpPr/>
          <p:nvPr/>
        </p:nvSpPr>
        <p:spPr>
          <a:xfrm>
            <a:off x="0" y="4371975"/>
            <a:ext cx="9144000" cy="771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Verdana"/>
              <a:ea typeface="Verdana"/>
              <a:cs typeface="Verdana"/>
              <a:sym typeface="Verdana"/>
            </a:endParaRPr>
          </a:p>
        </p:txBody>
      </p:sp>
      <p:sp>
        <p:nvSpPr>
          <p:cNvPr id="1969" name="Google Shape;1969;p235"/>
          <p:cNvSpPr txBox="1"/>
          <p:nvPr>
            <p:ph idx="10" type="dt"/>
          </p:nvPr>
        </p:nvSpPr>
        <p:spPr>
          <a:xfrm>
            <a:off x="0" y="4984748"/>
            <a:ext cx="468300" cy="15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70" name="Google Shape;1970;p235"/>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chemeClr val="lt1"/>
              </a:buClr>
              <a:buFont typeface="Verdana"/>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971" name="Google Shape;1971;p235"/>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72" name="Google Shape;1972;p235"/>
          <p:cNvSpPr txBox="1"/>
          <p:nvPr>
            <p:ph idx="9" type="body"/>
          </p:nvPr>
        </p:nvSpPr>
        <p:spPr>
          <a:xfrm>
            <a:off x="3325362" y="0"/>
            <a:ext cx="612000" cy="612000"/>
          </a:xfrm>
          <a:prstGeom prst="rect">
            <a:avLst/>
          </a:prstGeom>
          <a:solidFill>
            <a:schemeClr val="accent5"/>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16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lt1"/>
              </a:buClr>
              <a:buSzPts val="1200"/>
              <a:buFont typeface="Verdana"/>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73" name="Google Shape;1973;p235"/>
          <p:cNvSpPr txBox="1"/>
          <p:nvPr>
            <p:ph idx="13" type="body"/>
          </p:nvPr>
        </p:nvSpPr>
        <p:spPr>
          <a:xfrm>
            <a:off x="3325362" y="702000"/>
            <a:ext cx="612000" cy="612000"/>
          </a:xfrm>
          <a:prstGeom prst="rect">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16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lt1"/>
              </a:buClr>
              <a:buSzPts val="1200"/>
              <a:buFont typeface="Verdana"/>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74" name="Google Shape;1974;p235"/>
          <p:cNvSpPr txBox="1"/>
          <p:nvPr>
            <p:ph idx="14" type="body"/>
          </p:nvPr>
        </p:nvSpPr>
        <p:spPr>
          <a:xfrm>
            <a:off x="3325362" y="1404000"/>
            <a:ext cx="612000" cy="612000"/>
          </a:xfrm>
          <a:prstGeom prst="rect">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lt1"/>
              </a:buClr>
              <a:buSzPts val="1200"/>
              <a:buFont typeface="Verdana"/>
              <a:buNone/>
              <a:defRPr b="1" i="0" sz="5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lt1"/>
              </a:buClr>
              <a:buSzPts val="1200"/>
              <a:buFont typeface="Verdana"/>
              <a:buNone/>
              <a:defRPr b="1" i="0" sz="16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75" name="Google Shape;1975;p235"/>
          <p:cNvSpPr/>
          <p:nvPr>
            <p:ph idx="15" type="body"/>
          </p:nvPr>
        </p:nvSpPr>
        <p:spPr>
          <a:xfrm>
            <a:off x="1483675" y="2191816"/>
            <a:ext cx="684000" cy="288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lvl1pPr indent="-234950" lvl="0" marL="457200" marR="0" rtl="0" algn="ctr">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Verdana"/>
              <a:buNone/>
              <a:defRPr b="1" i="0" sz="5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76" name="Google Shape;1976;p235"/>
          <p:cNvSpPr txBox="1"/>
          <p:nvPr>
            <p:ph idx="16" type="body"/>
          </p:nvPr>
        </p:nvSpPr>
        <p:spPr>
          <a:xfrm>
            <a:off x="647362"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200"/>
              <a:buFont typeface="Verdana"/>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77" name="Google Shape;1977;p235"/>
          <p:cNvSpPr/>
          <p:nvPr>
            <p:ph idx="17" type="pic"/>
          </p:nvPr>
        </p:nvSpPr>
        <p:spPr>
          <a:xfrm>
            <a:off x="2640008"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900" u="none" cap="none" strike="noStrike">
                <a:solidFill>
                  <a:schemeClr val="dk1"/>
                </a:solidFill>
                <a:latin typeface="Verdana"/>
                <a:ea typeface="Verdana"/>
                <a:cs typeface="Verdana"/>
                <a:sym typeface="Verdana"/>
              </a:defRPr>
            </a:lvl1pPr>
            <a:lvl2pPr indent="342900" lvl="1" marL="457200" marR="0" rtl="0" algn="l">
              <a:lnSpc>
                <a:spcPct val="110000"/>
              </a:lnSpc>
              <a:spcBef>
                <a:spcPts val="30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978" name="Google Shape;1978;p235"/>
          <p:cNvSpPr txBox="1"/>
          <p:nvPr>
            <p:ph idx="18" type="body"/>
          </p:nvPr>
        </p:nvSpPr>
        <p:spPr>
          <a:xfrm>
            <a:off x="2639675"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200"/>
              <a:buFont typeface="Verdana"/>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79" name="Google Shape;1979;p235"/>
          <p:cNvSpPr/>
          <p:nvPr>
            <p:ph idx="19" type="pic"/>
          </p:nvPr>
        </p:nvSpPr>
        <p:spPr>
          <a:xfrm>
            <a:off x="4632323"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900" u="none" cap="none" strike="noStrike">
                <a:solidFill>
                  <a:schemeClr val="dk1"/>
                </a:solidFill>
                <a:latin typeface="Verdana"/>
                <a:ea typeface="Verdana"/>
                <a:cs typeface="Verdana"/>
                <a:sym typeface="Verdana"/>
              </a:defRPr>
            </a:lvl1pPr>
            <a:lvl2pPr indent="342900" lvl="1" marL="457200" marR="0" rtl="0" algn="l">
              <a:lnSpc>
                <a:spcPct val="110000"/>
              </a:lnSpc>
              <a:spcBef>
                <a:spcPts val="30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980" name="Google Shape;1980;p235"/>
          <p:cNvSpPr txBox="1"/>
          <p:nvPr>
            <p:ph idx="20" type="body"/>
          </p:nvPr>
        </p:nvSpPr>
        <p:spPr>
          <a:xfrm>
            <a:off x="4631987"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200"/>
              <a:buFont typeface="Verdana"/>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81" name="Google Shape;1981;p235"/>
          <p:cNvSpPr/>
          <p:nvPr>
            <p:ph idx="21" type="pic"/>
          </p:nvPr>
        </p:nvSpPr>
        <p:spPr>
          <a:xfrm>
            <a:off x="6624635"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900" u="none" cap="none" strike="noStrike">
                <a:solidFill>
                  <a:schemeClr val="dk1"/>
                </a:solidFill>
                <a:latin typeface="Verdana"/>
                <a:ea typeface="Verdana"/>
                <a:cs typeface="Verdana"/>
                <a:sym typeface="Verdana"/>
              </a:defRPr>
            </a:lvl1pPr>
            <a:lvl2pPr indent="342900" lvl="1" marL="457200" marR="0" rtl="0" algn="l">
              <a:lnSpc>
                <a:spcPct val="110000"/>
              </a:lnSpc>
              <a:spcBef>
                <a:spcPts val="30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982" name="Google Shape;1982;p235"/>
          <p:cNvSpPr txBox="1"/>
          <p:nvPr>
            <p:ph idx="22" type="body"/>
          </p:nvPr>
        </p:nvSpPr>
        <p:spPr>
          <a:xfrm>
            <a:off x="6624300"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200"/>
              <a:buFont typeface="Verdana"/>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83" name="Google Shape;1983;p235"/>
          <p:cNvSpPr txBox="1"/>
          <p:nvPr>
            <p:ph idx="23" type="body"/>
          </p:nvPr>
        </p:nvSpPr>
        <p:spPr>
          <a:xfrm>
            <a:off x="647699" y="231775"/>
            <a:ext cx="2556000" cy="792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200"/>
              <a:buFont typeface="Arial"/>
              <a:buNone/>
              <a:defRPr b="1" i="0" sz="16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984" name="Google Shape;1984;p235"/>
          <p:cNvSpPr txBox="1"/>
          <p:nvPr>
            <p:ph idx="24" type="body"/>
          </p:nvPr>
        </p:nvSpPr>
        <p:spPr>
          <a:xfrm>
            <a:off x="647700" y="1022454"/>
            <a:ext cx="2556000" cy="9732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Verdana"/>
              <a:buNone/>
              <a:defRPr b="0" i="0" sz="14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122" name="Shape 122"/>
        <p:cNvGrpSpPr/>
        <p:nvPr/>
      </p:nvGrpSpPr>
      <p:grpSpPr>
        <a:xfrm>
          <a:off x="0" y="0"/>
          <a:ext cx="0" cy="0"/>
          <a:chOff x="0" y="0"/>
          <a:chExt cx="0" cy="0"/>
        </a:xfrm>
      </p:grpSpPr>
      <p:pic>
        <p:nvPicPr>
          <p:cNvPr id="123" name="Google Shape;123;p25"/>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124" name="Google Shape;124;p25"/>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a:solidFill>
                  <a:schemeClr val="dk2"/>
                </a:solidFill>
                <a:latin typeface="Montserrat"/>
                <a:ea typeface="Montserrat"/>
                <a:cs typeface="Montserrat"/>
                <a:sym typeface="Montserrat"/>
              </a:rPr>
              <a:t>Innovative technology consulting for business.</a:t>
            </a:r>
            <a:endParaRPr b="1">
              <a:solidFill>
                <a:schemeClr val="dk2"/>
              </a:solidFill>
              <a:latin typeface="Montserrat"/>
              <a:ea typeface="Montserrat"/>
              <a:cs typeface="Montserrat"/>
              <a:sym typeface="Montserrat"/>
            </a:endParaRPr>
          </a:p>
        </p:txBody>
      </p:sp>
      <p:pic>
        <p:nvPicPr>
          <p:cNvPr id="125" name="Google Shape;125;p25"/>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126" name="Google Shape;126;p25"/>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127" name="Google Shape;127;p2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128" name="Google Shape;128;p25"/>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129" name="Google Shape;129;p25"/>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130" name="Google Shape;130;p25"/>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1985" name="Shape 1985"/>
        <p:cNvGrpSpPr/>
        <p:nvPr/>
      </p:nvGrpSpPr>
      <p:grpSpPr>
        <a:xfrm>
          <a:off x="0" y="0"/>
          <a:ext cx="0" cy="0"/>
          <a:chOff x="0" y="0"/>
          <a:chExt cx="0" cy="0"/>
        </a:xfrm>
      </p:grpSpPr>
      <p:sp>
        <p:nvSpPr>
          <p:cNvPr id="1986" name="Google Shape;1986;p236"/>
          <p:cNvSpPr txBox="1"/>
          <p:nvPr>
            <p:ph idx="1" type="body"/>
          </p:nvPr>
        </p:nvSpPr>
        <p:spPr>
          <a:xfrm>
            <a:off x="425" y="0"/>
            <a:ext cx="5940000" cy="5144400"/>
          </a:xfrm>
          <a:prstGeom prst="rect">
            <a:avLst/>
          </a:prstGeom>
          <a:solidFill>
            <a:srgbClr val="CCE4E1">
              <a:alpha val="4431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lt1"/>
              </a:buClr>
              <a:buSzPts val="1200"/>
              <a:buFont typeface="Verdana"/>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1987" name="Google Shape;1987;p236"/>
          <p:cNvPicPr preferRelativeResize="0"/>
          <p:nvPr/>
        </p:nvPicPr>
        <p:blipFill rotWithShape="1">
          <a:blip r:embed="rId2">
            <a:alphaModFix/>
          </a:blip>
          <a:srcRect b="0" l="0" r="0" t="0"/>
          <a:stretch/>
        </p:blipFill>
        <p:spPr>
          <a:xfrm>
            <a:off x="5963289" y="927507"/>
            <a:ext cx="2160000" cy="2160000"/>
          </a:xfrm>
          <a:prstGeom prst="rect">
            <a:avLst/>
          </a:prstGeom>
          <a:noFill/>
          <a:ln>
            <a:noFill/>
          </a:ln>
        </p:spPr>
      </p:pic>
      <p:sp>
        <p:nvSpPr>
          <p:cNvPr id="1988" name="Google Shape;1988;p236"/>
          <p:cNvSpPr/>
          <p:nvPr>
            <p:ph idx="2" type="pic"/>
          </p:nvPr>
        </p:nvSpPr>
        <p:spPr>
          <a:xfrm>
            <a:off x="0" y="0"/>
            <a:ext cx="5940300" cy="51435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342900" lvl="1" marL="4572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2pPr>
            <a:lvl3pPr indent="342900" lvl="2" marL="9144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3pPr>
            <a:lvl4pPr indent="342900" lvl="3" marL="13716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4pPr>
            <a:lvl5pPr indent="342900" lvl="4" marL="1828800" marR="0" rtl="0" algn="l">
              <a:lnSpc>
                <a:spcPct val="110000"/>
              </a:lnSpc>
              <a:spcBef>
                <a:spcPts val="0"/>
              </a:spcBef>
              <a:spcAft>
                <a:spcPts val="0"/>
              </a:spcAft>
              <a:buClr>
                <a:schemeClr val="dk2"/>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989" name="Google Shape;1989;p236"/>
          <p:cNvSpPr txBox="1"/>
          <p:nvPr>
            <p:ph idx="10" type="dt"/>
          </p:nvPr>
        </p:nvSpPr>
        <p:spPr>
          <a:xfrm>
            <a:off x="0" y="4984748"/>
            <a:ext cx="468300" cy="158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90" name="Google Shape;1990;p236"/>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accent3"/>
              </a:buClr>
              <a:buFont typeface="Verdana"/>
              <a:buNone/>
              <a:defRPr b="1" i="0" sz="100" u="none" cap="none" strike="noStrike">
                <a:solidFill>
                  <a:schemeClr val="accent3"/>
                </a:solidFill>
                <a:latin typeface="Verdana"/>
                <a:ea typeface="Verdana"/>
                <a:cs typeface="Verdana"/>
                <a:sym typeface="Verdana"/>
              </a:defRPr>
            </a:lvl1pPr>
            <a:lvl2pPr indent="0" lvl="1" marL="0" marR="0" rtl="0" algn="l">
              <a:lnSpc>
                <a:spcPct val="100000"/>
              </a:lnSpc>
              <a:spcBef>
                <a:spcPts val="0"/>
              </a:spcBef>
              <a:spcAft>
                <a:spcPts val="0"/>
              </a:spcAft>
              <a:buClr>
                <a:schemeClr val="accent3"/>
              </a:buClr>
              <a:buFont typeface="Verdana"/>
              <a:buNone/>
              <a:defRPr b="1" i="0" sz="100" u="none" cap="none" strike="noStrike">
                <a:solidFill>
                  <a:schemeClr val="accent3"/>
                </a:solidFill>
                <a:latin typeface="Verdana"/>
                <a:ea typeface="Verdana"/>
                <a:cs typeface="Verdana"/>
                <a:sym typeface="Verdana"/>
              </a:defRPr>
            </a:lvl2pPr>
            <a:lvl3pPr indent="0" lvl="2" marL="0" marR="0" rtl="0" algn="l">
              <a:lnSpc>
                <a:spcPct val="100000"/>
              </a:lnSpc>
              <a:spcBef>
                <a:spcPts val="0"/>
              </a:spcBef>
              <a:spcAft>
                <a:spcPts val="0"/>
              </a:spcAft>
              <a:buClr>
                <a:schemeClr val="accent3"/>
              </a:buClr>
              <a:buFont typeface="Verdana"/>
              <a:buNone/>
              <a:defRPr b="1" i="0" sz="100" u="none" cap="none" strike="noStrike">
                <a:solidFill>
                  <a:schemeClr val="accent3"/>
                </a:solidFill>
                <a:latin typeface="Verdana"/>
                <a:ea typeface="Verdana"/>
                <a:cs typeface="Verdana"/>
                <a:sym typeface="Verdana"/>
              </a:defRPr>
            </a:lvl3pPr>
            <a:lvl4pPr indent="0" lvl="3" marL="0" marR="0" rtl="0" algn="l">
              <a:lnSpc>
                <a:spcPct val="100000"/>
              </a:lnSpc>
              <a:spcBef>
                <a:spcPts val="0"/>
              </a:spcBef>
              <a:spcAft>
                <a:spcPts val="0"/>
              </a:spcAft>
              <a:buClr>
                <a:schemeClr val="accent3"/>
              </a:buClr>
              <a:buFont typeface="Verdana"/>
              <a:buNone/>
              <a:defRPr b="1" i="0" sz="100" u="none" cap="none" strike="noStrike">
                <a:solidFill>
                  <a:schemeClr val="accent3"/>
                </a:solidFill>
                <a:latin typeface="Verdana"/>
                <a:ea typeface="Verdana"/>
                <a:cs typeface="Verdana"/>
                <a:sym typeface="Verdana"/>
              </a:defRPr>
            </a:lvl4pPr>
            <a:lvl5pPr indent="0" lvl="4" marL="0" marR="0" rtl="0" algn="l">
              <a:lnSpc>
                <a:spcPct val="100000"/>
              </a:lnSpc>
              <a:spcBef>
                <a:spcPts val="0"/>
              </a:spcBef>
              <a:spcAft>
                <a:spcPts val="0"/>
              </a:spcAft>
              <a:buClr>
                <a:schemeClr val="accent3"/>
              </a:buClr>
              <a:buFont typeface="Verdana"/>
              <a:buNone/>
              <a:defRPr b="1" i="0" sz="100" u="none" cap="none" strike="noStrike">
                <a:solidFill>
                  <a:schemeClr val="accent3"/>
                </a:solidFill>
                <a:latin typeface="Verdana"/>
                <a:ea typeface="Verdana"/>
                <a:cs typeface="Verdana"/>
                <a:sym typeface="Verdana"/>
              </a:defRPr>
            </a:lvl5pPr>
            <a:lvl6pPr indent="0" lvl="5" marL="0" marR="0" rtl="0" algn="l">
              <a:lnSpc>
                <a:spcPct val="100000"/>
              </a:lnSpc>
              <a:spcBef>
                <a:spcPts val="0"/>
              </a:spcBef>
              <a:spcAft>
                <a:spcPts val="0"/>
              </a:spcAft>
              <a:buClr>
                <a:schemeClr val="accent3"/>
              </a:buClr>
              <a:buFont typeface="Verdana"/>
              <a:buNone/>
              <a:defRPr b="1" i="0" sz="100" u="none" cap="none" strike="noStrike">
                <a:solidFill>
                  <a:schemeClr val="accent3"/>
                </a:solidFill>
                <a:latin typeface="Verdana"/>
                <a:ea typeface="Verdana"/>
                <a:cs typeface="Verdana"/>
                <a:sym typeface="Verdana"/>
              </a:defRPr>
            </a:lvl6pPr>
            <a:lvl7pPr indent="0" lvl="6" marL="0" marR="0" rtl="0" algn="l">
              <a:lnSpc>
                <a:spcPct val="100000"/>
              </a:lnSpc>
              <a:spcBef>
                <a:spcPts val="0"/>
              </a:spcBef>
              <a:spcAft>
                <a:spcPts val="0"/>
              </a:spcAft>
              <a:buClr>
                <a:schemeClr val="accent3"/>
              </a:buClr>
              <a:buFont typeface="Verdana"/>
              <a:buNone/>
              <a:defRPr b="1" i="0" sz="100" u="none" cap="none" strike="noStrike">
                <a:solidFill>
                  <a:schemeClr val="accent3"/>
                </a:solidFill>
                <a:latin typeface="Verdana"/>
                <a:ea typeface="Verdana"/>
                <a:cs typeface="Verdana"/>
                <a:sym typeface="Verdana"/>
              </a:defRPr>
            </a:lvl7pPr>
            <a:lvl8pPr indent="0" lvl="7" marL="0" marR="0" rtl="0" algn="l">
              <a:lnSpc>
                <a:spcPct val="100000"/>
              </a:lnSpc>
              <a:spcBef>
                <a:spcPts val="0"/>
              </a:spcBef>
              <a:spcAft>
                <a:spcPts val="0"/>
              </a:spcAft>
              <a:buClr>
                <a:schemeClr val="accent3"/>
              </a:buClr>
              <a:buFont typeface="Verdana"/>
              <a:buNone/>
              <a:defRPr b="1" i="0" sz="100" u="none" cap="none" strike="noStrike">
                <a:solidFill>
                  <a:schemeClr val="accent3"/>
                </a:solidFill>
                <a:latin typeface="Verdana"/>
                <a:ea typeface="Verdana"/>
                <a:cs typeface="Verdana"/>
                <a:sym typeface="Verdana"/>
              </a:defRPr>
            </a:lvl8pPr>
            <a:lvl9pPr indent="0" lvl="8" marL="0" marR="0" rtl="0" algn="l">
              <a:lnSpc>
                <a:spcPct val="100000"/>
              </a:lnSpc>
              <a:spcBef>
                <a:spcPts val="0"/>
              </a:spcBef>
              <a:spcAft>
                <a:spcPts val="0"/>
              </a:spcAft>
              <a:buClr>
                <a:schemeClr val="accent3"/>
              </a:buClr>
              <a:buFont typeface="Verdana"/>
              <a:buNone/>
              <a:defRPr b="1" i="0" sz="100" u="none" cap="none" strike="noStrike">
                <a:solidFill>
                  <a:schemeClr val="accent3"/>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1991" name="Google Shape;1991;p236"/>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3"/>
              </a:buClr>
              <a:buSzPts val="1400"/>
              <a:buFont typeface="Verdana"/>
              <a:buNone/>
              <a:defRPr b="0" i="0" sz="100" u="none" cap="none" strike="noStrike">
                <a:solidFill>
                  <a:schemeClr val="accent3"/>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992" name="Google Shape;1992;p236"/>
          <p:cNvSpPr txBox="1"/>
          <p:nvPr>
            <p:ph idx="3" type="body"/>
          </p:nvPr>
        </p:nvSpPr>
        <p:spPr>
          <a:xfrm>
            <a:off x="6480175" y="2571750"/>
            <a:ext cx="2195400" cy="21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20000"/>
              </a:lnSpc>
              <a:spcBef>
                <a:spcPts val="0"/>
              </a:spcBef>
              <a:spcAft>
                <a:spcPts val="0"/>
              </a:spcAft>
              <a:buClr>
                <a:schemeClr val="dk2"/>
              </a:buClr>
              <a:buSzPts val="1200"/>
              <a:buFont typeface="Arial"/>
              <a:buNone/>
              <a:defRPr b="0" i="1" sz="900" u="none" cap="none" strike="noStrike">
                <a:solidFill>
                  <a:schemeClr val="dk2"/>
                </a:solidFill>
                <a:latin typeface="Verdana"/>
                <a:ea typeface="Verdana"/>
                <a:cs typeface="Verdana"/>
                <a:sym typeface="Verdana"/>
              </a:defRPr>
            </a:lvl2pPr>
            <a:lvl3pPr indent="-228600" lvl="2" marL="1371600" marR="0" rtl="0" algn="l">
              <a:lnSpc>
                <a:spcPct val="120000"/>
              </a:lnSpc>
              <a:spcBef>
                <a:spcPts val="0"/>
              </a:spcBef>
              <a:spcAft>
                <a:spcPts val="0"/>
              </a:spcAft>
              <a:buClr>
                <a:schemeClr val="dk2"/>
              </a:buClr>
              <a:buSzPts val="1200"/>
              <a:buFont typeface="Verdana"/>
              <a:buNone/>
              <a:defRPr b="0" i="0" sz="9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93" name="Shape 1993"/>
        <p:cNvGrpSpPr/>
        <p:nvPr/>
      </p:nvGrpSpPr>
      <p:grpSpPr>
        <a:xfrm>
          <a:off x="0" y="0"/>
          <a:ext cx="0" cy="0"/>
          <a:chOff x="0" y="0"/>
          <a:chExt cx="0" cy="0"/>
        </a:xfrm>
      </p:grpSpPr>
      <p:sp>
        <p:nvSpPr>
          <p:cNvPr id="1994" name="Google Shape;1994;p2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5200" u="none" cap="none" strike="noStrike">
                <a:solidFill>
                  <a:schemeClr val="dk2"/>
                </a:solidFill>
                <a:latin typeface="Verdana"/>
                <a:ea typeface="Verdana"/>
                <a:cs typeface="Verdana"/>
                <a:sym typeface="Verdana"/>
              </a:defRPr>
            </a:lvl1pPr>
            <a:lvl2pPr indent="0" lvl="1" marL="0" marR="0" rtl="0" algn="ctr">
              <a:spcBef>
                <a:spcPts val="0"/>
              </a:spcBef>
              <a:spcAft>
                <a:spcPts val="0"/>
              </a:spcAft>
              <a:buSzPts val="1400"/>
              <a:buFont typeface="Arial"/>
              <a:buNone/>
              <a:defRPr sz="5200"/>
            </a:lvl2pPr>
            <a:lvl3pPr indent="0" lvl="2" marL="0" marR="0" rtl="0" algn="ctr">
              <a:spcBef>
                <a:spcPts val="0"/>
              </a:spcBef>
              <a:spcAft>
                <a:spcPts val="0"/>
              </a:spcAft>
              <a:buSzPts val="1400"/>
              <a:buFont typeface="Arial"/>
              <a:buNone/>
              <a:defRPr sz="5200"/>
            </a:lvl3pPr>
            <a:lvl4pPr indent="0" lvl="3" marL="0" marR="0" rtl="0" algn="ctr">
              <a:spcBef>
                <a:spcPts val="0"/>
              </a:spcBef>
              <a:spcAft>
                <a:spcPts val="0"/>
              </a:spcAft>
              <a:buSzPts val="1400"/>
              <a:buFont typeface="Arial"/>
              <a:buNone/>
              <a:defRPr sz="5200"/>
            </a:lvl4pPr>
            <a:lvl5pPr indent="0" lvl="4" marL="0" marR="0" rtl="0" algn="ctr">
              <a:spcBef>
                <a:spcPts val="0"/>
              </a:spcBef>
              <a:spcAft>
                <a:spcPts val="0"/>
              </a:spcAft>
              <a:buSzPts val="1400"/>
              <a:buFont typeface="Arial"/>
              <a:buNone/>
              <a:defRPr sz="5200"/>
            </a:lvl5pPr>
            <a:lvl6pPr indent="0" lvl="5" marL="0" marR="0" rtl="0" algn="ctr">
              <a:spcBef>
                <a:spcPts val="0"/>
              </a:spcBef>
              <a:spcAft>
                <a:spcPts val="0"/>
              </a:spcAft>
              <a:buSzPts val="1400"/>
              <a:buFont typeface="Arial"/>
              <a:buNone/>
              <a:defRPr sz="5200"/>
            </a:lvl6pPr>
            <a:lvl7pPr indent="0" lvl="6" marL="0" marR="0" rtl="0" algn="ctr">
              <a:spcBef>
                <a:spcPts val="0"/>
              </a:spcBef>
              <a:spcAft>
                <a:spcPts val="0"/>
              </a:spcAft>
              <a:buSzPts val="1400"/>
              <a:buFont typeface="Arial"/>
              <a:buNone/>
              <a:defRPr sz="5200"/>
            </a:lvl7pPr>
            <a:lvl8pPr indent="0" lvl="7" marL="0" marR="0" rtl="0" algn="ctr">
              <a:spcBef>
                <a:spcPts val="0"/>
              </a:spcBef>
              <a:spcAft>
                <a:spcPts val="0"/>
              </a:spcAft>
              <a:buSzPts val="1400"/>
              <a:buFont typeface="Arial"/>
              <a:buNone/>
              <a:defRPr sz="5200"/>
            </a:lvl8pPr>
            <a:lvl9pPr indent="0" lvl="8" marL="0" marR="0" rtl="0" algn="ctr">
              <a:spcBef>
                <a:spcPts val="0"/>
              </a:spcBef>
              <a:spcAft>
                <a:spcPts val="0"/>
              </a:spcAft>
              <a:buSzPts val="1400"/>
              <a:buFont typeface="Arial"/>
              <a:buNone/>
              <a:defRPr sz="5200"/>
            </a:lvl9pPr>
          </a:lstStyle>
          <a:p/>
        </p:txBody>
      </p:sp>
      <p:sp>
        <p:nvSpPr>
          <p:cNvPr id="1995" name="Google Shape;1995;p2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19050" lvl="0" marL="171450" marR="0" rtl="0" algn="ctr">
              <a:lnSpc>
                <a:spcPct val="100000"/>
              </a:lnSpc>
              <a:spcBef>
                <a:spcPts val="0"/>
              </a:spcBef>
              <a:spcAft>
                <a:spcPts val="0"/>
              </a:spcAft>
              <a:buClr>
                <a:schemeClr val="dk2"/>
              </a:buClr>
              <a:buSzPts val="1200"/>
              <a:buFont typeface="Arial"/>
              <a:buNone/>
              <a:defRPr b="0" i="0" sz="2800" u="none" cap="none" strike="noStrike">
                <a:solidFill>
                  <a:schemeClr val="dk1"/>
                </a:solidFill>
                <a:latin typeface="Verdana"/>
                <a:ea typeface="Verdana"/>
                <a:cs typeface="Verdana"/>
                <a:sym typeface="Verdana"/>
              </a:defRPr>
            </a:lvl1pPr>
            <a:lvl2pPr indent="-28100" lvl="1" marL="345600" marR="0" rtl="0" algn="ctr">
              <a:lnSpc>
                <a:spcPct val="100000"/>
              </a:lnSpc>
              <a:spcBef>
                <a:spcPts val="0"/>
              </a:spcBef>
              <a:spcAft>
                <a:spcPts val="0"/>
              </a:spcAft>
              <a:buClr>
                <a:schemeClr val="dk2"/>
              </a:buClr>
              <a:buSzPts val="1200"/>
              <a:buFont typeface="Arial"/>
              <a:buNone/>
              <a:defRPr b="0" i="0" sz="2800" u="none" cap="none" strike="noStrike">
                <a:solidFill>
                  <a:schemeClr val="dk1"/>
                </a:solidFill>
                <a:latin typeface="Verdana"/>
                <a:ea typeface="Verdana"/>
                <a:cs typeface="Verdana"/>
                <a:sym typeface="Verdana"/>
              </a:defRPr>
            </a:lvl2pPr>
            <a:lvl3pPr indent="-23100" lvl="2" marL="518400" marR="0" rtl="0" algn="ctr">
              <a:lnSpc>
                <a:spcPct val="100000"/>
              </a:lnSpc>
              <a:spcBef>
                <a:spcPts val="0"/>
              </a:spcBef>
              <a:spcAft>
                <a:spcPts val="0"/>
              </a:spcAft>
              <a:buClr>
                <a:schemeClr val="dk2"/>
              </a:buClr>
              <a:buSzPts val="1200"/>
              <a:buFont typeface="Arial"/>
              <a:buNone/>
              <a:defRPr b="0" i="0" sz="2800" u="none" cap="none" strike="noStrike">
                <a:solidFill>
                  <a:schemeClr val="dk1"/>
                </a:solidFill>
                <a:latin typeface="Verdana"/>
                <a:ea typeface="Verdana"/>
                <a:cs typeface="Verdana"/>
                <a:sym typeface="Verdana"/>
              </a:defRPr>
            </a:lvl3pPr>
            <a:lvl4pPr indent="-30800" lvl="3" marL="691200" marR="0" rtl="0" algn="ctr">
              <a:lnSpc>
                <a:spcPct val="100000"/>
              </a:lnSpc>
              <a:spcBef>
                <a:spcPts val="0"/>
              </a:spcBef>
              <a:spcAft>
                <a:spcPts val="0"/>
              </a:spcAft>
              <a:buClr>
                <a:schemeClr val="dk2"/>
              </a:buClr>
              <a:buSzPts val="1200"/>
              <a:buFont typeface="Arial"/>
              <a:buNone/>
              <a:defRPr b="0" i="0" sz="2800" u="none" cap="none" strike="noStrike">
                <a:solidFill>
                  <a:schemeClr val="dk1"/>
                </a:solidFill>
                <a:latin typeface="Verdana"/>
                <a:ea typeface="Verdana"/>
                <a:cs typeface="Verdana"/>
                <a:sym typeface="Verdana"/>
              </a:defRPr>
            </a:lvl4pPr>
            <a:lvl5pPr indent="-25800" lvl="4" marL="864000" marR="0" rtl="0" algn="ctr">
              <a:lnSpc>
                <a:spcPct val="100000"/>
              </a:lnSpc>
              <a:spcBef>
                <a:spcPts val="0"/>
              </a:spcBef>
              <a:spcAft>
                <a:spcPts val="0"/>
              </a:spcAft>
              <a:buClr>
                <a:schemeClr val="dk2"/>
              </a:buClr>
              <a:buSzPts val="1200"/>
              <a:buFont typeface="Arial"/>
              <a:buNone/>
              <a:defRPr b="0" i="0" sz="2800" u="none" cap="none" strike="noStrike">
                <a:solidFill>
                  <a:schemeClr val="dk1"/>
                </a:solidFill>
                <a:latin typeface="Verdana"/>
                <a:ea typeface="Verdana"/>
                <a:cs typeface="Verdana"/>
                <a:sym typeface="Verdana"/>
              </a:defRPr>
            </a:lvl5pPr>
            <a:lvl6pPr indent="25400" lvl="5" marL="2514600" marR="0" rtl="0" algn="ctr">
              <a:lnSpc>
                <a:spcPct val="100000"/>
              </a:lnSpc>
              <a:spcBef>
                <a:spcPts val="0"/>
              </a:spcBef>
              <a:spcAft>
                <a:spcPts val="0"/>
              </a:spcAft>
              <a:buClr>
                <a:schemeClr val="dk1"/>
              </a:buClr>
              <a:buSzPts val="2000"/>
              <a:buFont typeface="Arial"/>
              <a:buNone/>
              <a:defRPr b="0" i="0" sz="2800" u="none" cap="none" strike="noStrike">
                <a:solidFill>
                  <a:schemeClr val="dk1"/>
                </a:solidFill>
                <a:latin typeface="Verdana"/>
                <a:ea typeface="Verdana"/>
                <a:cs typeface="Verdana"/>
                <a:sym typeface="Verdana"/>
              </a:defRPr>
            </a:lvl6pPr>
            <a:lvl7pPr indent="25400" lvl="6" marL="2971800" marR="0" rtl="0" algn="ctr">
              <a:lnSpc>
                <a:spcPct val="100000"/>
              </a:lnSpc>
              <a:spcBef>
                <a:spcPts val="0"/>
              </a:spcBef>
              <a:spcAft>
                <a:spcPts val="0"/>
              </a:spcAft>
              <a:buClr>
                <a:schemeClr val="dk1"/>
              </a:buClr>
              <a:buSzPts val="2000"/>
              <a:buFont typeface="Arial"/>
              <a:buNone/>
              <a:defRPr b="0" i="0" sz="2800" u="none" cap="none" strike="noStrike">
                <a:solidFill>
                  <a:schemeClr val="dk1"/>
                </a:solidFill>
                <a:latin typeface="Verdana"/>
                <a:ea typeface="Verdana"/>
                <a:cs typeface="Verdana"/>
                <a:sym typeface="Verdana"/>
              </a:defRPr>
            </a:lvl7pPr>
            <a:lvl8pPr indent="25400" lvl="7" marL="3429000" marR="0" rtl="0" algn="ctr">
              <a:lnSpc>
                <a:spcPct val="100000"/>
              </a:lnSpc>
              <a:spcBef>
                <a:spcPts val="0"/>
              </a:spcBef>
              <a:spcAft>
                <a:spcPts val="0"/>
              </a:spcAft>
              <a:buClr>
                <a:schemeClr val="dk1"/>
              </a:buClr>
              <a:buSzPts val="2000"/>
              <a:buFont typeface="Arial"/>
              <a:buNone/>
              <a:defRPr b="0" i="0" sz="2800" u="none" cap="none" strike="noStrike">
                <a:solidFill>
                  <a:schemeClr val="dk1"/>
                </a:solidFill>
                <a:latin typeface="Verdana"/>
                <a:ea typeface="Verdana"/>
                <a:cs typeface="Verdana"/>
                <a:sym typeface="Verdana"/>
              </a:defRPr>
            </a:lvl8pPr>
            <a:lvl9pPr indent="25400" lvl="8" marL="3886200" marR="0" rtl="0" algn="ctr">
              <a:lnSpc>
                <a:spcPct val="100000"/>
              </a:lnSpc>
              <a:spcBef>
                <a:spcPts val="0"/>
              </a:spcBef>
              <a:spcAft>
                <a:spcPts val="0"/>
              </a:spcAft>
              <a:buClr>
                <a:schemeClr val="dk1"/>
              </a:buClr>
              <a:buSzPts val="2000"/>
              <a:buFont typeface="Arial"/>
              <a:buNone/>
              <a:defRPr b="0" i="0" sz="2800" u="none" cap="none" strike="noStrike">
                <a:solidFill>
                  <a:schemeClr val="dk1"/>
                </a:solidFill>
                <a:latin typeface="Verdana"/>
                <a:ea typeface="Verdana"/>
                <a:cs typeface="Verdana"/>
                <a:sym typeface="Verdana"/>
              </a:defRPr>
            </a:lvl9pPr>
          </a:lstStyle>
          <a:p/>
        </p:txBody>
      </p:sp>
      <p:sp>
        <p:nvSpPr>
          <p:cNvPr id="1996" name="Google Shape;1996;p237"/>
          <p:cNvSpPr txBox="1"/>
          <p:nvPr>
            <p:ph idx="12" type="sldNum"/>
          </p:nvPr>
        </p:nvSpPr>
        <p:spPr>
          <a:xfrm>
            <a:off x="8472457" y="4663216"/>
            <a:ext cx="548700" cy="39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1997" name="Shape 1997"/>
        <p:cNvGrpSpPr/>
        <p:nvPr/>
      </p:nvGrpSpPr>
      <p:grpSpPr>
        <a:xfrm>
          <a:off x="0" y="0"/>
          <a:ext cx="0" cy="0"/>
          <a:chOff x="0" y="0"/>
          <a:chExt cx="0" cy="0"/>
        </a:xfrm>
      </p:grpSpPr>
      <p:sp>
        <p:nvSpPr>
          <p:cNvPr id="1998" name="Google Shape;1998;p238"/>
          <p:cNvSpPr txBox="1"/>
          <p:nvPr>
            <p:ph idx="12" type="sldNum"/>
          </p:nvPr>
        </p:nvSpPr>
        <p:spPr>
          <a:xfrm>
            <a:off x="8556775" y="4861575"/>
            <a:ext cx="587100" cy="145200"/>
          </a:xfrm>
          <a:prstGeom prst="rect">
            <a:avLst/>
          </a:prstGeom>
        </p:spPr>
        <p:txBody>
          <a:bodyPr anchorCtr="0" anchor="t" bIns="0" lIns="0" spcFirstLastPara="1" rIns="0" wrap="square" tIns="46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999" name="Google Shape;1999;p238"/>
          <p:cNvSpPr txBox="1"/>
          <p:nvPr>
            <p:ph type="title"/>
          </p:nvPr>
        </p:nvSpPr>
        <p:spPr>
          <a:xfrm>
            <a:off x="524850" y="451100"/>
            <a:ext cx="8031900" cy="588600"/>
          </a:xfrm>
          <a:prstGeom prst="rect">
            <a:avLst/>
          </a:prstGeom>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000" name="Google Shape;2000;p23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A">
  <p:cSld name="Cover_A">
    <p:spTree>
      <p:nvGrpSpPr>
        <p:cNvPr id="2008" name="Shape 2008"/>
        <p:cNvGrpSpPr/>
        <p:nvPr/>
      </p:nvGrpSpPr>
      <p:grpSpPr>
        <a:xfrm>
          <a:off x="0" y="0"/>
          <a:ext cx="0" cy="0"/>
          <a:chOff x="0" y="0"/>
          <a:chExt cx="0" cy="0"/>
        </a:xfrm>
      </p:grpSpPr>
      <p:pic>
        <p:nvPicPr>
          <p:cNvPr id="2009" name="Google Shape;2009;p240"/>
          <p:cNvPicPr preferRelativeResize="0"/>
          <p:nvPr/>
        </p:nvPicPr>
        <p:blipFill rotWithShape="1">
          <a:blip r:embed="rId2">
            <a:alphaModFix/>
          </a:blip>
          <a:srcRect b="0" l="0" r="0" t="0"/>
          <a:stretch/>
        </p:blipFill>
        <p:spPr>
          <a:xfrm>
            <a:off x="0" y="0"/>
            <a:ext cx="9144000" cy="4212300"/>
          </a:xfrm>
          <a:prstGeom prst="rect">
            <a:avLst/>
          </a:prstGeom>
          <a:noFill/>
          <a:ln>
            <a:noFill/>
          </a:ln>
        </p:spPr>
      </p:pic>
      <p:sp>
        <p:nvSpPr>
          <p:cNvPr id="2010" name="Google Shape;2010;p240"/>
          <p:cNvSpPr txBox="1"/>
          <p:nvPr>
            <p:ph type="ctrTitle"/>
          </p:nvPr>
        </p:nvSpPr>
        <p:spPr>
          <a:xfrm>
            <a:off x="468313" y="231775"/>
            <a:ext cx="4103700" cy="2160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1400"/>
              <a:buFont typeface="Verdana"/>
              <a:buNone/>
              <a:defRPr b="1" i="0" sz="2800" u="none" cap="none" strike="noStrike">
                <a:solidFill>
                  <a:schemeClr val="lt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11" name="Google Shape;2011;p240"/>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00" u="none" cap="none" strike="noStrike">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12" name="Google Shape;2012;p240"/>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00" u="none" cap="none" strike="noStrike">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13" name="Google Shape;2013;p240"/>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i="0" sz="100" u="none" cap="none" strike="noStrike">
                <a:solidFill>
                  <a:schemeClr val="lt1"/>
                </a:solidFill>
                <a:latin typeface="Verdana"/>
                <a:ea typeface="Verdana"/>
                <a:cs typeface="Verdana"/>
                <a:sym typeface="Verdana"/>
              </a:defRPr>
            </a:lvl1pPr>
            <a:lvl2pPr indent="0" lvl="1" marL="0" marR="0" rtl="0" algn="l">
              <a:spcBef>
                <a:spcPts val="0"/>
              </a:spcBef>
              <a:buNone/>
              <a:defRPr b="1" i="0" sz="100" u="none" cap="none" strike="noStrike">
                <a:solidFill>
                  <a:schemeClr val="lt1"/>
                </a:solidFill>
                <a:latin typeface="Verdana"/>
                <a:ea typeface="Verdana"/>
                <a:cs typeface="Verdana"/>
                <a:sym typeface="Verdana"/>
              </a:defRPr>
            </a:lvl2pPr>
            <a:lvl3pPr indent="0" lvl="2" marL="0" marR="0" rtl="0" algn="l">
              <a:spcBef>
                <a:spcPts val="0"/>
              </a:spcBef>
              <a:buNone/>
              <a:defRPr b="1" i="0" sz="100" u="none" cap="none" strike="noStrike">
                <a:solidFill>
                  <a:schemeClr val="lt1"/>
                </a:solidFill>
                <a:latin typeface="Verdana"/>
                <a:ea typeface="Verdana"/>
                <a:cs typeface="Verdana"/>
                <a:sym typeface="Verdana"/>
              </a:defRPr>
            </a:lvl3pPr>
            <a:lvl4pPr indent="0" lvl="3" marL="0" marR="0" rtl="0" algn="l">
              <a:spcBef>
                <a:spcPts val="0"/>
              </a:spcBef>
              <a:buNone/>
              <a:defRPr b="1" i="0" sz="100" u="none" cap="none" strike="noStrike">
                <a:solidFill>
                  <a:schemeClr val="lt1"/>
                </a:solidFill>
                <a:latin typeface="Verdana"/>
                <a:ea typeface="Verdana"/>
                <a:cs typeface="Verdana"/>
                <a:sym typeface="Verdana"/>
              </a:defRPr>
            </a:lvl4pPr>
            <a:lvl5pPr indent="0" lvl="4" marL="0" marR="0" rtl="0" algn="l">
              <a:spcBef>
                <a:spcPts val="0"/>
              </a:spcBef>
              <a:buNone/>
              <a:defRPr b="1" i="0" sz="100" u="none" cap="none" strike="noStrike">
                <a:solidFill>
                  <a:schemeClr val="lt1"/>
                </a:solidFill>
                <a:latin typeface="Verdana"/>
                <a:ea typeface="Verdana"/>
                <a:cs typeface="Verdana"/>
                <a:sym typeface="Verdana"/>
              </a:defRPr>
            </a:lvl5pPr>
            <a:lvl6pPr indent="0" lvl="5" marL="0" marR="0" rtl="0" algn="l">
              <a:spcBef>
                <a:spcPts val="0"/>
              </a:spcBef>
              <a:buNone/>
              <a:defRPr b="1" i="0" sz="100" u="none" cap="none" strike="noStrike">
                <a:solidFill>
                  <a:schemeClr val="lt1"/>
                </a:solidFill>
                <a:latin typeface="Verdana"/>
                <a:ea typeface="Verdana"/>
                <a:cs typeface="Verdana"/>
                <a:sym typeface="Verdana"/>
              </a:defRPr>
            </a:lvl6pPr>
            <a:lvl7pPr indent="0" lvl="6" marL="0" marR="0" rtl="0" algn="l">
              <a:spcBef>
                <a:spcPts val="0"/>
              </a:spcBef>
              <a:buNone/>
              <a:defRPr b="1" i="0" sz="100" u="none" cap="none" strike="noStrike">
                <a:solidFill>
                  <a:schemeClr val="lt1"/>
                </a:solidFill>
                <a:latin typeface="Verdana"/>
                <a:ea typeface="Verdana"/>
                <a:cs typeface="Verdana"/>
                <a:sym typeface="Verdana"/>
              </a:defRPr>
            </a:lvl7pPr>
            <a:lvl8pPr indent="0" lvl="7" marL="0" marR="0" rtl="0" algn="l">
              <a:spcBef>
                <a:spcPts val="0"/>
              </a:spcBef>
              <a:buNone/>
              <a:defRPr b="1" i="0" sz="100" u="none" cap="none" strike="noStrike">
                <a:solidFill>
                  <a:schemeClr val="lt1"/>
                </a:solidFill>
                <a:latin typeface="Verdana"/>
                <a:ea typeface="Verdana"/>
                <a:cs typeface="Verdana"/>
                <a:sym typeface="Verdana"/>
              </a:defRPr>
            </a:lvl8pPr>
            <a:lvl9pPr indent="0" lvl="8" marL="0" marR="0" rtl="0" algn="l">
              <a:spcBef>
                <a:spcPts val="0"/>
              </a:spcBef>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14" name="Google Shape;2014;p240"/>
          <p:cNvSpPr txBox="1"/>
          <p:nvPr>
            <p:ph idx="1" type="body"/>
          </p:nvPr>
        </p:nvSpPr>
        <p:spPr>
          <a:xfrm>
            <a:off x="468314" y="2392363"/>
            <a:ext cx="4103700" cy="971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7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7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15" name="Google Shape;2015;p240"/>
          <p:cNvSpPr txBox="1"/>
          <p:nvPr>
            <p:ph idx="2" type="body"/>
          </p:nvPr>
        </p:nvSpPr>
        <p:spPr>
          <a:xfrm>
            <a:off x="468313" y="3363912"/>
            <a:ext cx="4103700" cy="64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000" u="none" cap="none" strike="noStrike">
                <a:solidFill>
                  <a:schemeClr val="lt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2016" name="Google Shape;2016;p240"/>
          <p:cNvPicPr preferRelativeResize="0"/>
          <p:nvPr/>
        </p:nvPicPr>
        <p:blipFill rotWithShape="1">
          <a:blip r:embed="rId3">
            <a:alphaModFix/>
          </a:blip>
          <a:srcRect b="0" l="0" r="0" t="0"/>
          <a:stretch/>
        </p:blipFill>
        <p:spPr>
          <a:xfrm>
            <a:off x="0" y="4313831"/>
            <a:ext cx="9144000" cy="829200"/>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2017" name="Shape 2017"/>
        <p:cNvGrpSpPr/>
        <p:nvPr/>
      </p:nvGrpSpPr>
      <p:grpSpPr>
        <a:xfrm>
          <a:off x="0" y="0"/>
          <a:ext cx="0" cy="0"/>
          <a:chOff x="0" y="0"/>
          <a:chExt cx="0" cy="0"/>
        </a:xfrm>
      </p:grpSpPr>
      <p:sp>
        <p:nvSpPr>
          <p:cNvPr id="2018" name="Google Shape;2018;p241"/>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19" name="Google Shape;2019;p241"/>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20" name="Google Shape;2020;p241"/>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21" name="Google Shape;2021;p241"/>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22" name="Google Shape;2022;p241"/>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23" name="Google Shape;2023;p241"/>
          <p:cNvSpPr txBox="1"/>
          <p:nvPr>
            <p:ph idx="2" type="body"/>
          </p:nvPr>
        </p:nvSpPr>
        <p:spPr>
          <a:xfrm>
            <a:off x="468313" y="987425"/>
            <a:ext cx="8207400" cy="3708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EmptyArea_Layout">
  <p:cSld name="1_Title_EmptyArea_Layout">
    <p:spTree>
      <p:nvGrpSpPr>
        <p:cNvPr id="2024" name="Shape 2024"/>
        <p:cNvGrpSpPr/>
        <p:nvPr/>
      </p:nvGrpSpPr>
      <p:grpSpPr>
        <a:xfrm>
          <a:off x="0" y="0"/>
          <a:ext cx="0" cy="0"/>
          <a:chOff x="0" y="0"/>
          <a:chExt cx="0" cy="0"/>
        </a:xfrm>
      </p:grpSpPr>
      <p:sp>
        <p:nvSpPr>
          <p:cNvPr id="2025" name="Google Shape;2025;p242"/>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26" name="Google Shape;2026;p242"/>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27" name="Google Shape;2027;p242"/>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28" name="Google Shape;2028;p242"/>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29" name="Google Shape;2029;p242"/>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_A">
  <p:cSld name="1_Cover_A">
    <p:spTree>
      <p:nvGrpSpPr>
        <p:cNvPr id="2030" name="Shape 2030"/>
        <p:cNvGrpSpPr/>
        <p:nvPr/>
      </p:nvGrpSpPr>
      <p:grpSpPr>
        <a:xfrm>
          <a:off x="0" y="0"/>
          <a:ext cx="0" cy="0"/>
          <a:chOff x="0" y="0"/>
          <a:chExt cx="0" cy="0"/>
        </a:xfrm>
      </p:grpSpPr>
      <p:pic>
        <p:nvPicPr>
          <p:cNvPr id="2031" name="Google Shape;2031;p243"/>
          <p:cNvPicPr preferRelativeResize="0"/>
          <p:nvPr/>
        </p:nvPicPr>
        <p:blipFill rotWithShape="1">
          <a:blip r:embed="rId2">
            <a:alphaModFix/>
          </a:blip>
          <a:srcRect b="0" l="0" r="0" t="0"/>
          <a:stretch/>
        </p:blipFill>
        <p:spPr>
          <a:xfrm>
            <a:off x="0" y="0"/>
            <a:ext cx="9144000" cy="4212300"/>
          </a:xfrm>
          <a:prstGeom prst="rect">
            <a:avLst/>
          </a:prstGeom>
          <a:noFill/>
          <a:ln>
            <a:noFill/>
          </a:ln>
        </p:spPr>
      </p:pic>
      <p:sp>
        <p:nvSpPr>
          <p:cNvPr id="2032" name="Google Shape;2032;p243"/>
          <p:cNvSpPr txBox="1"/>
          <p:nvPr>
            <p:ph type="ctrTitle"/>
          </p:nvPr>
        </p:nvSpPr>
        <p:spPr>
          <a:xfrm>
            <a:off x="468313" y="231775"/>
            <a:ext cx="4103700" cy="2160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Verdana"/>
              <a:buNone/>
              <a:defRPr b="1" i="0" sz="2800" u="none" cap="none" strike="noStrike">
                <a:solidFill>
                  <a:schemeClr val="dk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33" name="Google Shape;2033;p243"/>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34" name="Google Shape;2034;p243"/>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35" name="Google Shape;2035;p243"/>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100">
                <a:solidFill>
                  <a:schemeClr val="lt1"/>
                </a:solidFill>
                <a:latin typeface="Verdana"/>
                <a:ea typeface="Verdana"/>
                <a:cs typeface="Verdana"/>
                <a:sym typeface="Verdana"/>
              </a:defRPr>
            </a:lvl1pPr>
            <a:lvl2pPr indent="0" lvl="1" marL="0" marR="0" rtl="0" algn="l">
              <a:spcBef>
                <a:spcPts val="0"/>
              </a:spcBef>
              <a:buNone/>
              <a:defRPr b="1" sz="100">
                <a:solidFill>
                  <a:schemeClr val="lt1"/>
                </a:solidFill>
                <a:latin typeface="Verdana"/>
                <a:ea typeface="Verdana"/>
                <a:cs typeface="Verdana"/>
                <a:sym typeface="Verdana"/>
              </a:defRPr>
            </a:lvl2pPr>
            <a:lvl3pPr indent="0" lvl="2" marL="0" marR="0" rtl="0" algn="l">
              <a:spcBef>
                <a:spcPts val="0"/>
              </a:spcBef>
              <a:buNone/>
              <a:defRPr b="1" sz="100">
                <a:solidFill>
                  <a:schemeClr val="lt1"/>
                </a:solidFill>
                <a:latin typeface="Verdana"/>
                <a:ea typeface="Verdana"/>
                <a:cs typeface="Verdana"/>
                <a:sym typeface="Verdana"/>
              </a:defRPr>
            </a:lvl3pPr>
            <a:lvl4pPr indent="0" lvl="3" marL="0" marR="0" rtl="0" algn="l">
              <a:spcBef>
                <a:spcPts val="0"/>
              </a:spcBef>
              <a:buNone/>
              <a:defRPr b="1" sz="100">
                <a:solidFill>
                  <a:schemeClr val="lt1"/>
                </a:solidFill>
                <a:latin typeface="Verdana"/>
                <a:ea typeface="Verdana"/>
                <a:cs typeface="Verdana"/>
                <a:sym typeface="Verdana"/>
              </a:defRPr>
            </a:lvl4pPr>
            <a:lvl5pPr indent="0" lvl="4" marL="0" marR="0" rtl="0" algn="l">
              <a:spcBef>
                <a:spcPts val="0"/>
              </a:spcBef>
              <a:buNone/>
              <a:defRPr b="1" sz="100">
                <a:solidFill>
                  <a:schemeClr val="lt1"/>
                </a:solidFill>
                <a:latin typeface="Verdana"/>
                <a:ea typeface="Verdana"/>
                <a:cs typeface="Verdana"/>
                <a:sym typeface="Verdana"/>
              </a:defRPr>
            </a:lvl5pPr>
            <a:lvl6pPr indent="0" lvl="5" marL="0" marR="0" rtl="0" algn="l">
              <a:spcBef>
                <a:spcPts val="0"/>
              </a:spcBef>
              <a:buNone/>
              <a:defRPr b="1" sz="100">
                <a:solidFill>
                  <a:schemeClr val="lt1"/>
                </a:solidFill>
                <a:latin typeface="Verdana"/>
                <a:ea typeface="Verdana"/>
                <a:cs typeface="Verdana"/>
                <a:sym typeface="Verdana"/>
              </a:defRPr>
            </a:lvl6pPr>
            <a:lvl7pPr indent="0" lvl="6" marL="0" marR="0" rtl="0" algn="l">
              <a:spcBef>
                <a:spcPts val="0"/>
              </a:spcBef>
              <a:buNone/>
              <a:defRPr b="1" sz="100">
                <a:solidFill>
                  <a:schemeClr val="lt1"/>
                </a:solidFill>
                <a:latin typeface="Verdana"/>
                <a:ea typeface="Verdana"/>
                <a:cs typeface="Verdana"/>
                <a:sym typeface="Verdana"/>
              </a:defRPr>
            </a:lvl7pPr>
            <a:lvl8pPr indent="0" lvl="7" marL="0" marR="0" rtl="0" algn="l">
              <a:spcBef>
                <a:spcPts val="0"/>
              </a:spcBef>
              <a:buNone/>
              <a:defRPr b="1" sz="100">
                <a:solidFill>
                  <a:schemeClr val="lt1"/>
                </a:solidFill>
                <a:latin typeface="Verdana"/>
                <a:ea typeface="Verdana"/>
                <a:cs typeface="Verdana"/>
                <a:sym typeface="Verdana"/>
              </a:defRPr>
            </a:lvl8pPr>
            <a:lvl9pPr indent="0" lvl="8" marL="0" marR="0" rtl="0" algn="l">
              <a:spcBef>
                <a:spcPts val="0"/>
              </a:spcBef>
              <a:buNone/>
              <a:defRPr b="1"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36" name="Google Shape;2036;p243"/>
          <p:cNvSpPr txBox="1"/>
          <p:nvPr>
            <p:ph idx="1" type="body"/>
          </p:nvPr>
        </p:nvSpPr>
        <p:spPr>
          <a:xfrm>
            <a:off x="468314" y="2392363"/>
            <a:ext cx="4103700" cy="971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7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7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37" name="Google Shape;2037;p243"/>
          <p:cNvSpPr txBox="1"/>
          <p:nvPr>
            <p:ph idx="2" type="body"/>
          </p:nvPr>
        </p:nvSpPr>
        <p:spPr>
          <a:xfrm>
            <a:off x="468313" y="3363912"/>
            <a:ext cx="4103700" cy="64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0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2038" name="Google Shape;2038;p243"/>
          <p:cNvPicPr preferRelativeResize="0"/>
          <p:nvPr/>
        </p:nvPicPr>
        <p:blipFill rotWithShape="1">
          <a:blip r:embed="rId3">
            <a:alphaModFix/>
          </a:blip>
          <a:srcRect b="0" l="0" r="0" t="0"/>
          <a:stretch/>
        </p:blipFill>
        <p:spPr>
          <a:xfrm>
            <a:off x="0" y="4313831"/>
            <a:ext cx="9144000" cy="829200"/>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2039" name="Shape 2039"/>
        <p:cNvGrpSpPr/>
        <p:nvPr/>
      </p:nvGrpSpPr>
      <p:grpSpPr>
        <a:xfrm>
          <a:off x="0" y="0"/>
          <a:ext cx="0" cy="0"/>
          <a:chOff x="0" y="0"/>
          <a:chExt cx="0" cy="0"/>
        </a:xfrm>
      </p:grpSpPr>
      <p:sp>
        <p:nvSpPr>
          <p:cNvPr id="2040" name="Google Shape;2040;p244"/>
          <p:cNvSpPr/>
          <p:nvPr/>
        </p:nvSpPr>
        <p:spPr>
          <a:xfrm>
            <a:off x="0" y="0"/>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041" name="Google Shape;2041;p244"/>
          <p:cNvSpPr txBox="1"/>
          <p:nvPr>
            <p:ph type="title"/>
          </p:nvPr>
        </p:nvSpPr>
        <p:spPr>
          <a:xfrm>
            <a:off x="468314" y="231774"/>
            <a:ext cx="8207400" cy="7923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Verdana"/>
              <a:buNone/>
              <a:defRPr b="1" i="0" sz="2400" u="none" cap="none" strike="noStrike">
                <a:solidFill>
                  <a:schemeClr val="lt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42" name="Google Shape;2042;p244"/>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43" name="Google Shape;2043;p24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44" name="Google Shape;2044;p244"/>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45" name="Google Shape;2045;p244"/>
          <p:cNvSpPr txBox="1"/>
          <p:nvPr>
            <p:ph idx="1" type="body"/>
          </p:nvPr>
        </p:nvSpPr>
        <p:spPr>
          <a:xfrm>
            <a:off x="468314" y="1311275"/>
            <a:ext cx="82074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46" name="Google Shape;2046;p244"/>
          <p:cNvSpPr txBox="1"/>
          <p:nvPr>
            <p:ph idx="2" type="body"/>
          </p:nvPr>
        </p:nvSpPr>
        <p:spPr>
          <a:xfrm>
            <a:off x="468314" y="1779662"/>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47" name="Google Shape;2047;p244"/>
          <p:cNvSpPr txBox="1"/>
          <p:nvPr>
            <p:ph idx="3" type="body"/>
          </p:nvPr>
        </p:nvSpPr>
        <p:spPr>
          <a:xfrm>
            <a:off x="468314" y="1924050"/>
            <a:ext cx="8207400" cy="1727100"/>
          </a:xfrm>
          <a:prstGeom prst="rect">
            <a:avLst/>
          </a:prstGeom>
          <a:noFill/>
          <a:ln>
            <a:noFill/>
          </a:ln>
        </p:spPr>
        <p:txBody>
          <a:bodyPr anchorCtr="0" anchor="t" bIns="91425" lIns="91425" spcFirstLastPara="1" rIns="91425" wrap="square" tIns="91425">
            <a:noAutofit/>
          </a:bodyPr>
          <a:lstStyle>
            <a:lvl1pPr indent="-340360" lvl="0" marL="457200" marR="0" rtl="0" algn="l">
              <a:lnSpc>
                <a:spcPct val="140000"/>
              </a:lnSpc>
              <a:spcBef>
                <a:spcPts val="0"/>
              </a:spcBef>
              <a:spcAft>
                <a:spcPts val="0"/>
              </a:spcAft>
              <a:buClr>
                <a:schemeClr val="dk2"/>
              </a:buClr>
              <a:buSzPts val="1760"/>
              <a:buFont typeface="Verdana"/>
              <a:buAutoNum type="arabicPeriod"/>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48" name="Google Shape;2048;p244"/>
          <p:cNvSpPr txBox="1"/>
          <p:nvPr>
            <p:ph idx="4" type="body"/>
          </p:nvPr>
        </p:nvSpPr>
        <p:spPr>
          <a:xfrm>
            <a:off x="468314" y="3867894"/>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49" name="Google Shape;2049;p244"/>
          <p:cNvSpPr txBox="1"/>
          <p:nvPr>
            <p:ph idx="5" type="body"/>
          </p:nvPr>
        </p:nvSpPr>
        <p:spPr>
          <a:xfrm>
            <a:off x="468314" y="3939902"/>
            <a:ext cx="82074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050" name="Shape 2050"/>
        <p:cNvGrpSpPr/>
        <p:nvPr/>
      </p:nvGrpSpPr>
      <p:grpSpPr>
        <a:xfrm>
          <a:off x="0" y="0"/>
          <a:ext cx="0" cy="0"/>
          <a:chOff x="0" y="0"/>
          <a:chExt cx="0" cy="0"/>
        </a:xfrm>
      </p:grpSpPr>
      <p:sp>
        <p:nvSpPr>
          <p:cNvPr id="2051" name="Google Shape;2051;p245"/>
          <p:cNvSpPr/>
          <p:nvPr/>
        </p:nvSpPr>
        <p:spPr>
          <a:xfrm>
            <a:off x="0" y="0"/>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052" name="Google Shape;2052;p245"/>
          <p:cNvSpPr txBox="1"/>
          <p:nvPr>
            <p:ph type="title"/>
          </p:nvPr>
        </p:nvSpPr>
        <p:spPr>
          <a:xfrm>
            <a:off x="468314" y="231774"/>
            <a:ext cx="8207400" cy="7923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Verdana"/>
              <a:buNone/>
              <a:defRPr b="1" i="0" sz="2400" u="none" cap="none" strike="noStrike">
                <a:solidFill>
                  <a:schemeClr val="lt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53" name="Google Shape;2053;p245"/>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54" name="Google Shape;2054;p245"/>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55" name="Google Shape;2055;p245"/>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56" name="Google Shape;2056;p245"/>
          <p:cNvSpPr txBox="1"/>
          <p:nvPr>
            <p:ph idx="1" type="body"/>
          </p:nvPr>
        </p:nvSpPr>
        <p:spPr>
          <a:xfrm>
            <a:off x="468314" y="1311275"/>
            <a:ext cx="75597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57" name="Google Shape;2057;p245"/>
          <p:cNvSpPr txBox="1"/>
          <p:nvPr>
            <p:ph idx="2" type="body"/>
          </p:nvPr>
        </p:nvSpPr>
        <p:spPr>
          <a:xfrm>
            <a:off x="468314" y="1779662"/>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58" name="Google Shape;2058;p245"/>
          <p:cNvSpPr txBox="1"/>
          <p:nvPr>
            <p:ph idx="3" type="body"/>
          </p:nvPr>
        </p:nvSpPr>
        <p:spPr>
          <a:xfrm>
            <a:off x="468314" y="4083087"/>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59" name="Google Shape;2059;p245"/>
          <p:cNvSpPr txBox="1"/>
          <p:nvPr>
            <p:ph idx="4" type="body"/>
          </p:nvPr>
        </p:nvSpPr>
        <p:spPr>
          <a:xfrm>
            <a:off x="468315" y="4155926"/>
            <a:ext cx="75597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0" name="Google Shape;2060;p245"/>
          <p:cNvSpPr/>
          <p:nvPr>
            <p:ph idx="5" type="pic"/>
          </p:nvPr>
        </p:nvSpPr>
        <p:spPr>
          <a:xfrm>
            <a:off x="468313" y="1851670"/>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2"/>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1" name="Google Shape;2061;p245"/>
          <p:cNvSpPr txBox="1"/>
          <p:nvPr>
            <p:ph idx="6" type="body"/>
          </p:nvPr>
        </p:nvSpPr>
        <p:spPr>
          <a:xfrm>
            <a:off x="468315"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2" name="Google Shape;2062;p245"/>
          <p:cNvSpPr/>
          <p:nvPr>
            <p:ph idx="7" type="pic"/>
          </p:nvPr>
        </p:nvSpPr>
        <p:spPr>
          <a:xfrm>
            <a:off x="2700105" y="1851670"/>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3" name="Google Shape;2063;p245"/>
          <p:cNvSpPr txBox="1"/>
          <p:nvPr>
            <p:ph idx="8" type="body"/>
          </p:nvPr>
        </p:nvSpPr>
        <p:spPr>
          <a:xfrm>
            <a:off x="2700107"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4" name="Google Shape;2064;p245"/>
          <p:cNvSpPr/>
          <p:nvPr>
            <p:ph idx="9" type="pic"/>
          </p:nvPr>
        </p:nvSpPr>
        <p:spPr>
          <a:xfrm>
            <a:off x="4931897" y="1851670"/>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5" name="Google Shape;2065;p245"/>
          <p:cNvSpPr txBox="1"/>
          <p:nvPr>
            <p:ph idx="13" type="body"/>
          </p:nvPr>
        </p:nvSpPr>
        <p:spPr>
          <a:xfrm>
            <a:off x="4931899"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6" name="Google Shape;2066;p245"/>
          <p:cNvSpPr/>
          <p:nvPr>
            <p:ph idx="14" type="pic"/>
          </p:nvPr>
        </p:nvSpPr>
        <p:spPr>
          <a:xfrm>
            <a:off x="7163688" y="1851670"/>
            <a:ext cx="1512000" cy="1296000"/>
          </a:xfrm>
          <a:prstGeom prst="rect">
            <a:avLst/>
          </a:prstGeom>
          <a:noFill/>
          <a:ln>
            <a:noFill/>
          </a:ln>
        </p:spPr>
        <p:txBody>
          <a:bodyPr anchorCtr="0" anchor="t"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7" name="Google Shape;2067;p245"/>
          <p:cNvSpPr txBox="1"/>
          <p:nvPr>
            <p:ph idx="15" type="body"/>
          </p:nvPr>
        </p:nvSpPr>
        <p:spPr>
          <a:xfrm>
            <a:off x="7163690"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2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8" name="Google Shape;2068;p245"/>
          <p:cNvSpPr txBox="1"/>
          <p:nvPr>
            <p:ph idx="16" type="body"/>
          </p:nvPr>
        </p:nvSpPr>
        <p:spPr>
          <a:xfrm>
            <a:off x="8027987" y="1311275"/>
            <a:ext cx="647700" cy="396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1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69" name="Google Shape;2069;p245"/>
          <p:cNvSpPr txBox="1"/>
          <p:nvPr>
            <p:ph idx="17" type="body"/>
          </p:nvPr>
        </p:nvSpPr>
        <p:spPr>
          <a:xfrm>
            <a:off x="8027988" y="4155926"/>
            <a:ext cx="647700" cy="396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1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A">
  <p:cSld name="Chapter_A">
    <p:spTree>
      <p:nvGrpSpPr>
        <p:cNvPr id="2070" name="Shape 2070"/>
        <p:cNvGrpSpPr/>
        <p:nvPr/>
      </p:nvGrpSpPr>
      <p:grpSpPr>
        <a:xfrm>
          <a:off x="0" y="0"/>
          <a:ext cx="0" cy="0"/>
          <a:chOff x="0" y="0"/>
          <a:chExt cx="0" cy="0"/>
        </a:xfrm>
      </p:grpSpPr>
      <p:pic>
        <p:nvPicPr>
          <p:cNvPr id="2071" name="Google Shape;2071;p246"/>
          <p:cNvPicPr preferRelativeResize="0"/>
          <p:nvPr/>
        </p:nvPicPr>
        <p:blipFill rotWithShape="1">
          <a:blip r:embed="rId2">
            <a:alphaModFix/>
          </a:blip>
          <a:srcRect b="0" l="0" r="0" t="0"/>
          <a:stretch/>
        </p:blipFill>
        <p:spPr>
          <a:xfrm>
            <a:off x="1354" y="0"/>
            <a:ext cx="9141300" cy="5143500"/>
          </a:xfrm>
          <a:prstGeom prst="rect">
            <a:avLst/>
          </a:prstGeom>
          <a:noFill/>
          <a:ln>
            <a:noFill/>
          </a:ln>
        </p:spPr>
      </p:pic>
      <p:sp>
        <p:nvSpPr>
          <p:cNvPr id="2072" name="Google Shape;2072;p246"/>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73" name="Google Shape;2073;p246"/>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74" name="Google Shape;2074;p246"/>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75" name="Google Shape;2075;p246"/>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076" name="Google Shape;2076;p246"/>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131" name="Shape 131"/>
        <p:cNvGrpSpPr/>
        <p:nvPr/>
      </p:nvGrpSpPr>
      <p:grpSpPr>
        <a:xfrm>
          <a:off x="0" y="0"/>
          <a:ext cx="0" cy="0"/>
          <a:chOff x="0" y="0"/>
          <a:chExt cx="0" cy="0"/>
        </a:xfrm>
      </p:grpSpPr>
      <p:pic>
        <p:nvPicPr>
          <p:cNvPr id="132" name="Google Shape;132;p26"/>
          <p:cNvPicPr preferRelativeResize="0"/>
          <p:nvPr/>
        </p:nvPicPr>
        <p:blipFill>
          <a:blip r:embed="rId2">
            <a:alphaModFix/>
          </a:blip>
          <a:stretch>
            <a:fillRect/>
          </a:stretch>
        </p:blipFill>
        <p:spPr>
          <a:xfrm>
            <a:off x="0" y="-9"/>
            <a:ext cx="9143995" cy="5144497"/>
          </a:xfrm>
          <a:prstGeom prst="rect">
            <a:avLst/>
          </a:prstGeom>
          <a:noFill/>
          <a:ln>
            <a:noFill/>
          </a:ln>
        </p:spPr>
      </p:pic>
      <p:sp>
        <p:nvSpPr>
          <p:cNvPr id="133" name="Google Shape;133;p26"/>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134" name="Google Shape;134;p26"/>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 name="Google Shape;135;p26"/>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26"/>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26"/>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38" name="Google Shape;138;p26"/>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39" name="Google Shape;139;p26"/>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140" name="Google Shape;140;p26"/>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en-GB" sz="3600">
                <a:solidFill>
                  <a:schemeClr val="lt1"/>
                </a:solidFill>
                <a:latin typeface="Montserrat"/>
                <a:ea typeface="Montserrat"/>
                <a:cs typeface="Montserrat"/>
                <a:sym typeface="Montserrat"/>
              </a:rPr>
              <a:t>4,000</a:t>
            </a:r>
            <a:r>
              <a:rPr lang="en-GB"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en-GB" sz="1000">
                <a:solidFill>
                  <a:schemeClr val="lt1"/>
                </a:solidFill>
                <a:latin typeface="Montserrat Medium"/>
                <a:ea typeface="Montserrat Medium"/>
                <a:cs typeface="Montserrat Medium"/>
                <a:sym typeface="Montserrat Medium"/>
              </a:rPr>
              <a:t>Certifications targeted</a:t>
            </a:r>
            <a:br>
              <a:rPr lang="en-GB" sz="1000">
                <a:solidFill>
                  <a:schemeClr val="lt1"/>
                </a:solidFill>
                <a:latin typeface="Montserrat Medium"/>
                <a:ea typeface="Montserrat Medium"/>
                <a:cs typeface="Montserrat Medium"/>
                <a:sym typeface="Montserrat Medium"/>
              </a:rPr>
            </a:br>
            <a:r>
              <a:rPr lang="en-GB"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141" name="Google Shape;141;p26"/>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en-GB" sz="3600">
                <a:solidFill>
                  <a:schemeClr val="lt1"/>
                </a:solidFill>
                <a:latin typeface="Montserrat"/>
                <a:ea typeface="Montserrat"/>
                <a:cs typeface="Montserrat"/>
                <a:sym typeface="Montserrat"/>
              </a:rPr>
              <a:t>75</a:t>
            </a:r>
            <a:r>
              <a:rPr b="1" lang="en-GB" sz="3600">
                <a:solidFill>
                  <a:schemeClr val="lt1"/>
                </a:solidFill>
                <a:latin typeface="Montserrat"/>
                <a:ea typeface="Montserrat"/>
                <a:cs typeface="Montserrat"/>
                <a:sym typeface="Montserrat"/>
              </a:rPr>
              <a:t>%</a:t>
            </a:r>
            <a:r>
              <a:rPr lang="en-GB"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142" name="Google Shape;142;p26"/>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143" name="Google Shape;143;p26"/>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144" name="Google Shape;144;p26"/>
          <p:cNvGrpSpPr/>
          <p:nvPr/>
        </p:nvGrpSpPr>
        <p:grpSpPr>
          <a:xfrm>
            <a:off x="7370112" y="3757241"/>
            <a:ext cx="159300" cy="159300"/>
            <a:chOff x="7370112" y="3757241"/>
            <a:chExt cx="159300" cy="159300"/>
          </a:xfrm>
        </p:grpSpPr>
        <p:sp>
          <p:nvSpPr>
            <p:cNvPr id="145" name="Google Shape;145;p2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26"/>
          <p:cNvGrpSpPr/>
          <p:nvPr/>
        </p:nvGrpSpPr>
        <p:grpSpPr>
          <a:xfrm>
            <a:off x="7598087" y="3757241"/>
            <a:ext cx="159300" cy="159300"/>
            <a:chOff x="7370112" y="3757241"/>
            <a:chExt cx="159300" cy="159300"/>
          </a:xfrm>
        </p:grpSpPr>
        <p:sp>
          <p:nvSpPr>
            <p:cNvPr id="148" name="Google Shape;148;p2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26"/>
          <p:cNvGrpSpPr/>
          <p:nvPr/>
        </p:nvGrpSpPr>
        <p:grpSpPr>
          <a:xfrm>
            <a:off x="7826062" y="3757241"/>
            <a:ext cx="159300" cy="159300"/>
            <a:chOff x="7370112" y="3757241"/>
            <a:chExt cx="159300" cy="159300"/>
          </a:xfrm>
        </p:grpSpPr>
        <p:sp>
          <p:nvSpPr>
            <p:cNvPr id="151" name="Google Shape;151;p2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26"/>
          <p:cNvGrpSpPr/>
          <p:nvPr/>
        </p:nvGrpSpPr>
        <p:grpSpPr>
          <a:xfrm>
            <a:off x="8054037" y="3757241"/>
            <a:ext cx="159300" cy="159300"/>
            <a:chOff x="7370112" y="3757241"/>
            <a:chExt cx="159300" cy="159300"/>
          </a:xfrm>
        </p:grpSpPr>
        <p:sp>
          <p:nvSpPr>
            <p:cNvPr id="154" name="Google Shape;154;p26"/>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26"/>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159" name="Google Shape;159;p2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B">
  <p:cSld name="Chapter_B">
    <p:spTree>
      <p:nvGrpSpPr>
        <p:cNvPr id="2077" name="Shape 2077"/>
        <p:cNvGrpSpPr/>
        <p:nvPr/>
      </p:nvGrpSpPr>
      <p:grpSpPr>
        <a:xfrm>
          <a:off x="0" y="0"/>
          <a:ext cx="0" cy="0"/>
          <a:chOff x="0" y="0"/>
          <a:chExt cx="0" cy="0"/>
        </a:xfrm>
      </p:grpSpPr>
      <p:pic>
        <p:nvPicPr>
          <p:cNvPr id="2078" name="Google Shape;2078;p247"/>
          <p:cNvPicPr preferRelativeResize="0"/>
          <p:nvPr/>
        </p:nvPicPr>
        <p:blipFill rotWithShape="1">
          <a:blip r:embed="rId2">
            <a:alphaModFix/>
          </a:blip>
          <a:srcRect b="0" l="0" r="0" t="0"/>
          <a:stretch/>
        </p:blipFill>
        <p:spPr>
          <a:xfrm>
            <a:off x="1354" y="0"/>
            <a:ext cx="9141300" cy="5143500"/>
          </a:xfrm>
          <a:prstGeom prst="rect">
            <a:avLst/>
          </a:prstGeom>
          <a:noFill/>
          <a:ln>
            <a:noFill/>
          </a:ln>
        </p:spPr>
      </p:pic>
      <p:sp>
        <p:nvSpPr>
          <p:cNvPr id="2079" name="Google Shape;2079;p247"/>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80" name="Google Shape;2080;p247"/>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81" name="Google Shape;2081;p247"/>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82" name="Google Shape;2082;p247"/>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sp>
        <p:nvSpPr>
          <p:cNvPr id="2083" name="Google Shape;2083;p247"/>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C">
  <p:cSld name="Chapter_C">
    <p:spTree>
      <p:nvGrpSpPr>
        <p:cNvPr id="2084" name="Shape 2084"/>
        <p:cNvGrpSpPr/>
        <p:nvPr/>
      </p:nvGrpSpPr>
      <p:grpSpPr>
        <a:xfrm>
          <a:off x="0" y="0"/>
          <a:ext cx="0" cy="0"/>
          <a:chOff x="0" y="0"/>
          <a:chExt cx="0" cy="0"/>
        </a:xfrm>
      </p:grpSpPr>
      <p:pic>
        <p:nvPicPr>
          <p:cNvPr id="2085" name="Google Shape;2085;p248"/>
          <p:cNvPicPr preferRelativeResize="0"/>
          <p:nvPr/>
        </p:nvPicPr>
        <p:blipFill rotWithShape="1">
          <a:blip r:embed="rId2">
            <a:alphaModFix/>
          </a:blip>
          <a:srcRect b="8819" l="16331" r="6852" t="18236"/>
          <a:stretch/>
        </p:blipFill>
        <p:spPr>
          <a:xfrm>
            <a:off x="0" y="-20103"/>
            <a:ext cx="9144900" cy="5184600"/>
          </a:xfrm>
          <a:prstGeom prst="rect">
            <a:avLst/>
          </a:prstGeom>
          <a:noFill/>
          <a:ln>
            <a:noFill/>
          </a:ln>
        </p:spPr>
      </p:pic>
      <p:sp>
        <p:nvSpPr>
          <p:cNvPr id="2086" name="Google Shape;2086;p248"/>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87" name="Google Shape;2087;p248"/>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88" name="Google Shape;2088;p248"/>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89" name="Google Shape;2089;p248"/>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090" name="Google Shape;2090;p248"/>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D">
  <p:cSld name="Chapter_D">
    <p:spTree>
      <p:nvGrpSpPr>
        <p:cNvPr id="2091" name="Shape 2091"/>
        <p:cNvGrpSpPr/>
        <p:nvPr/>
      </p:nvGrpSpPr>
      <p:grpSpPr>
        <a:xfrm>
          <a:off x="0" y="0"/>
          <a:ext cx="0" cy="0"/>
          <a:chOff x="0" y="0"/>
          <a:chExt cx="0" cy="0"/>
        </a:xfrm>
      </p:grpSpPr>
      <p:pic>
        <p:nvPicPr>
          <p:cNvPr id="2092" name="Google Shape;2092;p249"/>
          <p:cNvPicPr preferRelativeResize="0"/>
          <p:nvPr/>
        </p:nvPicPr>
        <p:blipFill rotWithShape="1">
          <a:blip r:embed="rId2">
            <a:alphaModFix/>
          </a:blip>
          <a:srcRect b="11804" l="0" r="0" t="31496"/>
          <a:stretch/>
        </p:blipFill>
        <p:spPr>
          <a:xfrm>
            <a:off x="1" y="0"/>
            <a:ext cx="9144000" cy="5184600"/>
          </a:xfrm>
          <a:prstGeom prst="rect">
            <a:avLst/>
          </a:prstGeom>
          <a:noFill/>
          <a:ln>
            <a:noFill/>
          </a:ln>
        </p:spPr>
      </p:pic>
      <p:sp>
        <p:nvSpPr>
          <p:cNvPr id="2093" name="Google Shape;2093;p249"/>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94" name="Google Shape;2094;p249"/>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095" name="Google Shape;2095;p249"/>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96" name="Google Shape;2096;p249"/>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097" name="Google Shape;2097;p249"/>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E">
  <p:cSld name="Chapter_E">
    <p:spTree>
      <p:nvGrpSpPr>
        <p:cNvPr id="2098" name="Shape 2098"/>
        <p:cNvGrpSpPr/>
        <p:nvPr/>
      </p:nvGrpSpPr>
      <p:grpSpPr>
        <a:xfrm>
          <a:off x="0" y="0"/>
          <a:ext cx="0" cy="0"/>
          <a:chOff x="0" y="0"/>
          <a:chExt cx="0" cy="0"/>
        </a:xfrm>
      </p:grpSpPr>
      <p:pic>
        <p:nvPicPr>
          <p:cNvPr id="2099" name="Google Shape;2099;p250"/>
          <p:cNvPicPr preferRelativeResize="0"/>
          <p:nvPr/>
        </p:nvPicPr>
        <p:blipFill rotWithShape="1">
          <a:blip r:embed="rId2">
            <a:alphaModFix/>
          </a:blip>
          <a:srcRect b="7540" l="0" r="16604" t="45245"/>
          <a:stretch/>
        </p:blipFill>
        <p:spPr>
          <a:xfrm>
            <a:off x="-36512" y="-20538"/>
            <a:ext cx="9216900" cy="5184600"/>
          </a:xfrm>
          <a:prstGeom prst="rect">
            <a:avLst/>
          </a:prstGeom>
          <a:noFill/>
          <a:ln>
            <a:noFill/>
          </a:ln>
        </p:spPr>
      </p:pic>
      <p:sp>
        <p:nvSpPr>
          <p:cNvPr id="2100" name="Google Shape;2100;p250"/>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01" name="Google Shape;2101;p250"/>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0" sz="100">
                <a:solidFill>
                  <a:schemeClr val="lt1"/>
                </a:solidFill>
                <a:latin typeface="Verdana"/>
                <a:ea typeface="Verdana"/>
                <a:cs typeface="Verdana"/>
                <a:sym typeface="Verdana"/>
              </a:defRPr>
            </a:lvl1pPr>
            <a:lvl2pPr indent="0" lvl="1" marL="0" marR="0" rtl="0" algn="l">
              <a:spcBef>
                <a:spcPts val="0"/>
              </a:spcBef>
              <a:buNone/>
              <a:defRPr b="0" sz="100">
                <a:solidFill>
                  <a:schemeClr val="lt1"/>
                </a:solidFill>
                <a:latin typeface="Verdana"/>
                <a:ea typeface="Verdana"/>
                <a:cs typeface="Verdana"/>
                <a:sym typeface="Verdana"/>
              </a:defRPr>
            </a:lvl2pPr>
            <a:lvl3pPr indent="0" lvl="2" marL="0" marR="0" rtl="0" algn="l">
              <a:spcBef>
                <a:spcPts val="0"/>
              </a:spcBef>
              <a:buNone/>
              <a:defRPr b="0" sz="100">
                <a:solidFill>
                  <a:schemeClr val="lt1"/>
                </a:solidFill>
                <a:latin typeface="Verdana"/>
                <a:ea typeface="Verdana"/>
                <a:cs typeface="Verdana"/>
                <a:sym typeface="Verdana"/>
              </a:defRPr>
            </a:lvl3pPr>
            <a:lvl4pPr indent="0" lvl="3" marL="0" marR="0" rtl="0" algn="l">
              <a:spcBef>
                <a:spcPts val="0"/>
              </a:spcBef>
              <a:buNone/>
              <a:defRPr b="0" sz="100">
                <a:solidFill>
                  <a:schemeClr val="lt1"/>
                </a:solidFill>
                <a:latin typeface="Verdana"/>
                <a:ea typeface="Verdana"/>
                <a:cs typeface="Verdana"/>
                <a:sym typeface="Verdana"/>
              </a:defRPr>
            </a:lvl4pPr>
            <a:lvl5pPr indent="0" lvl="4" marL="0" marR="0" rtl="0" algn="l">
              <a:spcBef>
                <a:spcPts val="0"/>
              </a:spcBef>
              <a:buNone/>
              <a:defRPr b="0" sz="100">
                <a:solidFill>
                  <a:schemeClr val="lt1"/>
                </a:solidFill>
                <a:latin typeface="Verdana"/>
                <a:ea typeface="Verdana"/>
                <a:cs typeface="Verdana"/>
                <a:sym typeface="Verdana"/>
              </a:defRPr>
            </a:lvl5pPr>
            <a:lvl6pPr indent="0" lvl="5" marL="0" marR="0" rtl="0" algn="l">
              <a:spcBef>
                <a:spcPts val="0"/>
              </a:spcBef>
              <a:buNone/>
              <a:defRPr b="0" sz="100">
                <a:solidFill>
                  <a:schemeClr val="lt1"/>
                </a:solidFill>
                <a:latin typeface="Verdana"/>
                <a:ea typeface="Verdana"/>
                <a:cs typeface="Verdana"/>
                <a:sym typeface="Verdana"/>
              </a:defRPr>
            </a:lvl6pPr>
            <a:lvl7pPr indent="0" lvl="6" marL="0" marR="0" rtl="0" algn="l">
              <a:spcBef>
                <a:spcPts val="0"/>
              </a:spcBef>
              <a:buNone/>
              <a:defRPr b="0" sz="100">
                <a:solidFill>
                  <a:schemeClr val="lt1"/>
                </a:solidFill>
                <a:latin typeface="Verdana"/>
                <a:ea typeface="Verdana"/>
                <a:cs typeface="Verdana"/>
                <a:sym typeface="Verdana"/>
              </a:defRPr>
            </a:lvl7pPr>
            <a:lvl8pPr indent="0" lvl="7" marL="0" marR="0" rtl="0" algn="l">
              <a:spcBef>
                <a:spcPts val="0"/>
              </a:spcBef>
              <a:buNone/>
              <a:defRPr b="0" sz="100">
                <a:solidFill>
                  <a:schemeClr val="lt1"/>
                </a:solidFill>
                <a:latin typeface="Verdana"/>
                <a:ea typeface="Verdana"/>
                <a:cs typeface="Verdana"/>
                <a:sym typeface="Verdana"/>
              </a:defRPr>
            </a:lvl8pPr>
            <a:lvl9pPr indent="0" lvl="8" marL="0" marR="0" rtl="0" algn="l">
              <a:spcBef>
                <a:spcPts val="0"/>
              </a:spcBef>
              <a:buNone/>
              <a:defRPr b="0"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102" name="Google Shape;2102;p250"/>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03" name="Google Shape;2103;p250"/>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104" name="Google Shape;2104;p250"/>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ocks">
  <p:cSld name="2_Blocks">
    <p:spTree>
      <p:nvGrpSpPr>
        <p:cNvPr id="2105" name="Shape 2105"/>
        <p:cNvGrpSpPr/>
        <p:nvPr/>
      </p:nvGrpSpPr>
      <p:grpSpPr>
        <a:xfrm>
          <a:off x="0" y="0"/>
          <a:ext cx="0" cy="0"/>
          <a:chOff x="0" y="0"/>
          <a:chExt cx="0" cy="0"/>
        </a:xfrm>
      </p:grpSpPr>
      <p:sp>
        <p:nvSpPr>
          <p:cNvPr id="2106" name="Google Shape;2106;p251"/>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07" name="Google Shape;2107;p251"/>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08" name="Google Shape;2108;p251"/>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109" name="Google Shape;2109;p251"/>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10" name="Google Shape;2110;p251"/>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11" name="Google Shape;2111;p251"/>
          <p:cNvSpPr txBox="1"/>
          <p:nvPr>
            <p:ph idx="2" type="body"/>
          </p:nvPr>
        </p:nvSpPr>
        <p:spPr>
          <a:xfrm>
            <a:off x="468314" y="986400"/>
            <a:ext cx="41037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12" name="Google Shape;2112;p251"/>
          <p:cNvSpPr txBox="1"/>
          <p:nvPr>
            <p:ph idx="3" type="body"/>
          </p:nvPr>
        </p:nvSpPr>
        <p:spPr>
          <a:xfrm>
            <a:off x="468314" y="1497600"/>
            <a:ext cx="41037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13" name="Google Shape;2113;p251"/>
          <p:cNvSpPr txBox="1"/>
          <p:nvPr>
            <p:ph idx="4" type="body"/>
          </p:nvPr>
        </p:nvSpPr>
        <p:spPr>
          <a:xfrm>
            <a:off x="468314" y="1994400"/>
            <a:ext cx="41037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14" name="Google Shape;2114;p251"/>
          <p:cNvSpPr txBox="1"/>
          <p:nvPr>
            <p:ph idx="5" type="body"/>
          </p:nvPr>
        </p:nvSpPr>
        <p:spPr>
          <a:xfrm>
            <a:off x="4572000" y="986400"/>
            <a:ext cx="41040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15" name="Google Shape;2115;p251"/>
          <p:cNvSpPr txBox="1"/>
          <p:nvPr>
            <p:ph idx="6" type="body"/>
          </p:nvPr>
        </p:nvSpPr>
        <p:spPr>
          <a:xfrm>
            <a:off x="4572000" y="1497600"/>
            <a:ext cx="41040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16" name="Google Shape;2116;p251"/>
          <p:cNvSpPr txBox="1"/>
          <p:nvPr>
            <p:ph idx="7" type="body"/>
          </p:nvPr>
        </p:nvSpPr>
        <p:spPr>
          <a:xfrm>
            <a:off x="4572000" y="1994400"/>
            <a:ext cx="41040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17" name="Google Shape;2117;p251"/>
          <p:cNvSpPr txBox="1"/>
          <p:nvPr>
            <p:ph idx="8"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ocks">
  <p:cSld name="3_Blocks">
    <p:spTree>
      <p:nvGrpSpPr>
        <p:cNvPr id="2118" name="Shape 2118"/>
        <p:cNvGrpSpPr/>
        <p:nvPr/>
      </p:nvGrpSpPr>
      <p:grpSpPr>
        <a:xfrm>
          <a:off x="0" y="0"/>
          <a:ext cx="0" cy="0"/>
          <a:chOff x="0" y="0"/>
          <a:chExt cx="0" cy="0"/>
        </a:xfrm>
      </p:grpSpPr>
      <p:sp>
        <p:nvSpPr>
          <p:cNvPr id="2119" name="Google Shape;2119;p252"/>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20" name="Google Shape;2120;p252"/>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21" name="Google Shape;2121;p252"/>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122" name="Google Shape;2122;p252"/>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23" name="Google Shape;2123;p252"/>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24" name="Google Shape;2124;p252"/>
          <p:cNvSpPr txBox="1"/>
          <p:nvPr>
            <p:ph idx="2" type="body"/>
          </p:nvPr>
        </p:nvSpPr>
        <p:spPr>
          <a:xfrm>
            <a:off x="468313" y="986400"/>
            <a:ext cx="2698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25" name="Google Shape;2125;p252"/>
          <p:cNvSpPr txBox="1"/>
          <p:nvPr>
            <p:ph idx="3" type="body"/>
          </p:nvPr>
        </p:nvSpPr>
        <p:spPr>
          <a:xfrm>
            <a:off x="468313" y="1497600"/>
            <a:ext cx="2698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26" name="Google Shape;2126;p252"/>
          <p:cNvSpPr txBox="1"/>
          <p:nvPr>
            <p:ph idx="4" type="body"/>
          </p:nvPr>
        </p:nvSpPr>
        <p:spPr>
          <a:xfrm>
            <a:off x="468313" y="1994400"/>
            <a:ext cx="2698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27" name="Google Shape;2127;p252"/>
          <p:cNvSpPr txBox="1"/>
          <p:nvPr>
            <p:ph idx="5" type="body"/>
          </p:nvPr>
        </p:nvSpPr>
        <p:spPr>
          <a:xfrm>
            <a:off x="3167063"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28" name="Google Shape;2128;p252"/>
          <p:cNvSpPr txBox="1"/>
          <p:nvPr>
            <p:ph idx="6" type="body"/>
          </p:nvPr>
        </p:nvSpPr>
        <p:spPr>
          <a:xfrm>
            <a:off x="3167062" y="986400"/>
            <a:ext cx="2809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29" name="Google Shape;2129;p252"/>
          <p:cNvSpPr txBox="1"/>
          <p:nvPr>
            <p:ph idx="7" type="body"/>
          </p:nvPr>
        </p:nvSpPr>
        <p:spPr>
          <a:xfrm>
            <a:off x="3167062" y="1497600"/>
            <a:ext cx="2809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30" name="Google Shape;2130;p252"/>
          <p:cNvSpPr txBox="1"/>
          <p:nvPr>
            <p:ph idx="8" type="body"/>
          </p:nvPr>
        </p:nvSpPr>
        <p:spPr>
          <a:xfrm>
            <a:off x="3167062" y="1994400"/>
            <a:ext cx="2809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31" name="Google Shape;2131;p252"/>
          <p:cNvSpPr txBox="1"/>
          <p:nvPr>
            <p:ph idx="9" type="body"/>
          </p:nvPr>
        </p:nvSpPr>
        <p:spPr>
          <a:xfrm>
            <a:off x="5976938"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32" name="Google Shape;2132;p252"/>
          <p:cNvSpPr txBox="1"/>
          <p:nvPr>
            <p:ph idx="13" type="body"/>
          </p:nvPr>
        </p:nvSpPr>
        <p:spPr>
          <a:xfrm>
            <a:off x="5976938" y="986400"/>
            <a:ext cx="2698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33" name="Google Shape;2133;p252"/>
          <p:cNvSpPr txBox="1"/>
          <p:nvPr>
            <p:ph idx="14" type="body"/>
          </p:nvPr>
        </p:nvSpPr>
        <p:spPr>
          <a:xfrm>
            <a:off x="5976938" y="1497600"/>
            <a:ext cx="2698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34" name="Google Shape;2134;p252"/>
          <p:cNvSpPr txBox="1"/>
          <p:nvPr>
            <p:ph idx="15" type="body"/>
          </p:nvPr>
        </p:nvSpPr>
        <p:spPr>
          <a:xfrm>
            <a:off x="5976938" y="1994400"/>
            <a:ext cx="2698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ocks">
  <p:cSld name="4_Blocks">
    <p:spTree>
      <p:nvGrpSpPr>
        <p:cNvPr id="2135" name="Shape 2135"/>
        <p:cNvGrpSpPr/>
        <p:nvPr/>
      </p:nvGrpSpPr>
      <p:grpSpPr>
        <a:xfrm>
          <a:off x="0" y="0"/>
          <a:ext cx="0" cy="0"/>
          <a:chOff x="0" y="0"/>
          <a:chExt cx="0" cy="0"/>
        </a:xfrm>
      </p:grpSpPr>
      <p:sp>
        <p:nvSpPr>
          <p:cNvPr id="2136" name="Google Shape;2136;p253"/>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37" name="Google Shape;2137;p253"/>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38" name="Google Shape;2138;p253"/>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139" name="Google Shape;2139;p253"/>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40" name="Google Shape;2140;p253"/>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41" name="Google Shape;2141;p253"/>
          <p:cNvSpPr txBox="1"/>
          <p:nvPr>
            <p:ph idx="2" type="body"/>
          </p:nvPr>
        </p:nvSpPr>
        <p:spPr>
          <a:xfrm>
            <a:off x="468313" y="986400"/>
            <a:ext cx="41031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42" name="Google Shape;2142;p253"/>
          <p:cNvSpPr txBox="1"/>
          <p:nvPr>
            <p:ph idx="3" type="body"/>
          </p:nvPr>
        </p:nvSpPr>
        <p:spPr>
          <a:xfrm>
            <a:off x="468312" y="1240233"/>
            <a:ext cx="41031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43" name="Google Shape;2143;p253"/>
          <p:cNvSpPr txBox="1"/>
          <p:nvPr>
            <p:ph idx="4" type="body"/>
          </p:nvPr>
        </p:nvSpPr>
        <p:spPr>
          <a:xfrm>
            <a:off x="468314" y="1644272"/>
            <a:ext cx="41037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44" name="Google Shape;2144;p253"/>
          <p:cNvSpPr txBox="1"/>
          <p:nvPr>
            <p:ph idx="5"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45" name="Google Shape;2145;p253"/>
          <p:cNvSpPr txBox="1"/>
          <p:nvPr>
            <p:ph idx="6" type="body"/>
          </p:nvPr>
        </p:nvSpPr>
        <p:spPr>
          <a:xfrm>
            <a:off x="468313" y="2840400"/>
            <a:ext cx="8207400" cy="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46" name="Google Shape;2146;p253"/>
          <p:cNvSpPr txBox="1"/>
          <p:nvPr>
            <p:ph idx="7" type="body"/>
          </p:nvPr>
        </p:nvSpPr>
        <p:spPr>
          <a:xfrm>
            <a:off x="4572061" y="986400"/>
            <a:ext cx="41037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47" name="Google Shape;2147;p253"/>
          <p:cNvSpPr txBox="1"/>
          <p:nvPr>
            <p:ph idx="8" type="body"/>
          </p:nvPr>
        </p:nvSpPr>
        <p:spPr>
          <a:xfrm>
            <a:off x="4572060" y="1240233"/>
            <a:ext cx="41037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48" name="Google Shape;2148;p253"/>
          <p:cNvSpPr txBox="1"/>
          <p:nvPr>
            <p:ph idx="9" type="body"/>
          </p:nvPr>
        </p:nvSpPr>
        <p:spPr>
          <a:xfrm>
            <a:off x="4572000" y="1644272"/>
            <a:ext cx="41040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49" name="Google Shape;2149;p253"/>
          <p:cNvSpPr txBox="1"/>
          <p:nvPr>
            <p:ph idx="13" type="body"/>
          </p:nvPr>
        </p:nvSpPr>
        <p:spPr>
          <a:xfrm>
            <a:off x="468313" y="2894400"/>
            <a:ext cx="41031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50" name="Google Shape;2150;p253"/>
          <p:cNvSpPr txBox="1"/>
          <p:nvPr>
            <p:ph idx="14" type="body"/>
          </p:nvPr>
        </p:nvSpPr>
        <p:spPr>
          <a:xfrm>
            <a:off x="468313" y="3148284"/>
            <a:ext cx="41031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51" name="Google Shape;2151;p253"/>
          <p:cNvSpPr txBox="1"/>
          <p:nvPr>
            <p:ph idx="15" type="body"/>
          </p:nvPr>
        </p:nvSpPr>
        <p:spPr>
          <a:xfrm>
            <a:off x="468312" y="3552323"/>
            <a:ext cx="41037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52" name="Google Shape;2152;p253"/>
          <p:cNvSpPr txBox="1"/>
          <p:nvPr>
            <p:ph idx="16" type="body"/>
          </p:nvPr>
        </p:nvSpPr>
        <p:spPr>
          <a:xfrm>
            <a:off x="4572061" y="2894399"/>
            <a:ext cx="41037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53" name="Google Shape;2153;p253"/>
          <p:cNvSpPr txBox="1"/>
          <p:nvPr>
            <p:ph idx="17" type="body"/>
          </p:nvPr>
        </p:nvSpPr>
        <p:spPr>
          <a:xfrm>
            <a:off x="4572061" y="3148284"/>
            <a:ext cx="41037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54" name="Google Shape;2154;p253"/>
          <p:cNvSpPr txBox="1"/>
          <p:nvPr>
            <p:ph idx="18" type="body"/>
          </p:nvPr>
        </p:nvSpPr>
        <p:spPr>
          <a:xfrm>
            <a:off x="4571999" y="3552323"/>
            <a:ext cx="41040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umbered_Blocks">
  <p:cSld name="2_Numbered_Blocks">
    <p:spTree>
      <p:nvGrpSpPr>
        <p:cNvPr id="2155" name="Shape 2155"/>
        <p:cNvGrpSpPr/>
        <p:nvPr/>
      </p:nvGrpSpPr>
      <p:grpSpPr>
        <a:xfrm>
          <a:off x="0" y="0"/>
          <a:ext cx="0" cy="0"/>
          <a:chOff x="0" y="0"/>
          <a:chExt cx="0" cy="0"/>
        </a:xfrm>
      </p:grpSpPr>
      <p:sp>
        <p:nvSpPr>
          <p:cNvPr id="2156" name="Google Shape;2156;p254"/>
          <p:cNvSpPr txBox="1"/>
          <p:nvPr>
            <p:ph type="title"/>
          </p:nvPr>
        </p:nvSpPr>
        <p:spPr>
          <a:xfrm>
            <a:off x="468313"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57" name="Google Shape;2157;p254"/>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58" name="Google Shape;2158;p25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159" name="Google Shape;2159;p254"/>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60" name="Google Shape;2160;p254"/>
          <p:cNvSpPr txBox="1"/>
          <p:nvPr>
            <p:ph idx="1" type="body"/>
          </p:nvPr>
        </p:nvSpPr>
        <p:spPr>
          <a:xfrm>
            <a:off x="468313"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61" name="Google Shape;2161;p254"/>
          <p:cNvSpPr/>
          <p:nvPr>
            <p:ph idx="2" type="body"/>
          </p:nvPr>
        </p:nvSpPr>
        <p:spPr>
          <a:xfrm>
            <a:off x="1980155"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62" name="Google Shape;2162;p254"/>
          <p:cNvSpPr txBox="1"/>
          <p:nvPr>
            <p:ph idx="3" type="body"/>
          </p:nvPr>
        </p:nvSpPr>
        <p:spPr>
          <a:xfrm>
            <a:off x="468312" y="2268000"/>
            <a:ext cx="4103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63" name="Google Shape;2163;p254"/>
          <p:cNvSpPr txBox="1"/>
          <p:nvPr>
            <p:ph idx="4"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64" name="Google Shape;2164;p254"/>
          <p:cNvSpPr/>
          <p:nvPr>
            <p:ph idx="5" type="body"/>
          </p:nvPr>
        </p:nvSpPr>
        <p:spPr>
          <a:xfrm>
            <a:off x="6077349"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65" name="Google Shape;2165;p254"/>
          <p:cNvSpPr txBox="1"/>
          <p:nvPr>
            <p:ph idx="6" type="body"/>
          </p:nvPr>
        </p:nvSpPr>
        <p:spPr>
          <a:xfrm>
            <a:off x="4572000" y="2268000"/>
            <a:ext cx="4090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umbered_Blocks">
  <p:cSld name="3_Numbered_Blocks">
    <p:spTree>
      <p:nvGrpSpPr>
        <p:cNvPr id="2166" name="Shape 2166"/>
        <p:cNvGrpSpPr/>
        <p:nvPr/>
      </p:nvGrpSpPr>
      <p:grpSpPr>
        <a:xfrm>
          <a:off x="0" y="0"/>
          <a:ext cx="0" cy="0"/>
          <a:chOff x="0" y="0"/>
          <a:chExt cx="0" cy="0"/>
        </a:xfrm>
      </p:grpSpPr>
      <p:sp>
        <p:nvSpPr>
          <p:cNvPr id="2167" name="Google Shape;2167;p255"/>
          <p:cNvSpPr txBox="1"/>
          <p:nvPr>
            <p:ph type="title"/>
          </p:nvPr>
        </p:nvSpPr>
        <p:spPr>
          <a:xfrm>
            <a:off x="468313"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68" name="Google Shape;2168;p255"/>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69" name="Google Shape;2169;p255"/>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170" name="Google Shape;2170;p255"/>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71" name="Google Shape;2171;p255"/>
          <p:cNvSpPr txBox="1"/>
          <p:nvPr>
            <p:ph idx="1" type="body"/>
          </p:nvPr>
        </p:nvSpPr>
        <p:spPr>
          <a:xfrm>
            <a:off x="468313"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72" name="Google Shape;2172;p255"/>
          <p:cNvSpPr/>
          <p:nvPr>
            <p:ph idx="2" type="body"/>
          </p:nvPr>
        </p:nvSpPr>
        <p:spPr>
          <a:xfrm>
            <a:off x="1277688"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73" name="Google Shape;2173;p255"/>
          <p:cNvSpPr txBox="1"/>
          <p:nvPr>
            <p:ph idx="3" type="body"/>
          </p:nvPr>
        </p:nvSpPr>
        <p:spPr>
          <a:xfrm>
            <a:off x="468313" y="2268000"/>
            <a:ext cx="2698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74" name="Google Shape;2174;p255"/>
          <p:cNvSpPr txBox="1"/>
          <p:nvPr>
            <p:ph idx="4" type="body"/>
          </p:nvPr>
        </p:nvSpPr>
        <p:spPr>
          <a:xfrm>
            <a:off x="3167063"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75" name="Google Shape;2175;p255"/>
          <p:cNvSpPr/>
          <p:nvPr>
            <p:ph idx="5" type="body"/>
          </p:nvPr>
        </p:nvSpPr>
        <p:spPr>
          <a:xfrm>
            <a:off x="4031999"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76" name="Google Shape;2176;p255"/>
          <p:cNvSpPr txBox="1"/>
          <p:nvPr>
            <p:ph idx="6" type="body"/>
          </p:nvPr>
        </p:nvSpPr>
        <p:spPr>
          <a:xfrm>
            <a:off x="3167062" y="2268000"/>
            <a:ext cx="2809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77" name="Google Shape;2177;p255"/>
          <p:cNvSpPr txBox="1"/>
          <p:nvPr>
            <p:ph idx="7" type="body"/>
          </p:nvPr>
        </p:nvSpPr>
        <p:spPr>
          <a:xfrm>
            <a:off x="5976938"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78" name="Google Shape;2178;p255"/>
          <p:cNvSpPr/>
          <p:nvPr>
            <p:ph idx="8" type="body"/>
          </p:nvPr>
        </p:nvSpPr>
        <p:spPr>
          <a:xfrm>
            <a:off x="6786313"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79" name="Google Shape;2179;p255"/>
          <p:cNvSpPr txBox="1"/>
          <p:nvPr>
            <p:ph idx="9" type="body"/>
          </p:nvPr>
        </p:nvSpPr>
        <p:spPr>
          <a:xfrm>
            <a:off x="5976938" y="2268000"/>
            <a:ext cx="2698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Numbered_Blocks">
  <p:cSld name="4_Numbered_Blocks">
    <p:spTree>
      <p:nvGrpSpPr>
        <p:cNvPr id="2180" name="Shape 2180"/>
        <p:cNvGrpSpPr/>
        <p:nvPr/>
      </p:nvGrpSpPr>
      <p:grpSpPr>
        <a:xfrm>
          <a:off x="0" y="0"/>
          <a:ext cx="0" cy="0"/>
          <a:chOff x="0" y="0"/>
          <a:chExt cx="0" cy="0"/>
        </a:xfrm>
      </p:grpSpPr>
      <p:sp>
        <p:nvSpPr>
          <p:cNvPr id="2181" name="Google Shape;2181;p256"/>
          <p:cNvSpPr txBox="1"/>
          <p:nvPr>
            <p:ph type="title"/>
          </p:nvPr>
        </p:nvSpPr>
        <p:spPr>
          <a:xfrm>
            <a:off x="468313"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82" name="Google Shape;2182;p256"/>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83" name="Google Shape;2183;p256"/>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184" name="Google Shape;2184;p256"/>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185" name="Google Shape;2185;p256"/>
          <p:cNvSpPr txBox="1"/>
          <p:nvPr>
            <p:ph idx="1" type="body"/>
          </p:nvPr>
        </p:nvSpPr>
        <p:spPr>
          <a:xfrm>
            <a:off x="468313" y="484188"/>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86" name="Google Shape;2186;p256"/>
          <p:cNvSpPr/>
          <p:nvPr>
            <p:ph idx="2" type="body"/>
          </p:nvPr>
        </p:nvSpPr>
        <p:spPr>
          <a:xfrm>
            <a:off x="918119"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87" name="Google Shape;2187;p256"/>
          <p:cNvSpPr txBox="1"/>
          <p:nvPr>
            <p:ph idx="3" type="body"/>
          </p:nvPr>
        </p:nvSpPr>
        <p:spPr>
          <a:xfrm>
            <a:off x="468312" y="2268000"/>
            <a:ext cx="1979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88" name="Google Shape;2188;p256"/>
          <p:cNvSpPr txBox="1"/>
          <p:nvPr>
            <p:ph idx="4" type="body"/>
          </p:nvPr>
        </p:nvSpPr>
        <p:spPr>
          <a:xfrm>
            <a:off x="244792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89" name="Google Shape;2189;p256"/>
          <p:cNvSpPr/>
          <p:nvPr>
            <p:ph idx="5" type="body"/>
          </p:nvPr>
        </p:nvSpPr>
        <p:spPr>
          <a:xfrm>
            <a:off x="2969963"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90" name="Google Shape;2190;p256"/>
          <p:cNvSpPr txBox="1"/>
          <p:nvPr>
            <p:ph idx="6" type="body"/>
          </p:nvPr>
        </p:nvSpPr>
        <p:spPr>
          <a:xfrm>
            <a:off x="2447925" y="2268000"/>
            <a:ext cx="21240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91" name="Google Shape;2191;p256"/>
          <p:cNvSpPr txBox="1"/>
          <p:nvPr>
            <p:ph idx="7"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92" name="Google Shape;2192;p256"/>
          <p:cNvSpPr/>
          <p:nvPr>
            <p:ph idx="8" type="body"/>
          </p:nvPr>
        </p:nvSpPr>
        <p:spPr>
          <a:xfrm>
            <a:off x="5094036"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93" name="Google Shape;2193;p256"/>
          <p:cNvSpPr txBox="1"/>
          <p:nvPr>
            <p:ph idx="9" type="body"/>
          </p:nvPr>
        </p:nvSpPr>
        <p:spPr>
          <a:xfrm>
            <a:off x="4571999" y="2268000"/>
            <a:ext cx="21240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94" name="Google Shape;2194;p256"/>
          <p:cNvSpPr txBox="1"/>
          <p:nvPr>
            <p:ph idx="13" type="body"/>
          </p:nvPr>
        </p:nvSpPr>
        <p:spPr>
          <a:xfrm>
            <a:off x="669607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95" name="Google Shape;2195;p256"/>
          <p:cNvSpPr/>
          <p:nvPr>
            <p:ph idx="14" type="body"/>
          </p:nvPr>
        </p:nvSpPr>
        <p:spPr>
          <a:xfrm>
            <a:off x="7145880" y="986400"/>
            <a:ext cx="1080000" cy="1080000"/>
          </a:xfrm>
          <a:prstGeom prst="ellipse">
            <a:avLst/>
          </a:prstGeom>
          <a:solidFill>
            <a:schemeClr val="accent4"/>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196" name="Google Shape;2196;p256"/>
          <p:cNvSpPr txBox="1"/>
          <p:nvPr>
            <p:ph idx="15" type="body"/>
          </p:nvPr>
        </p:nvSpPr>
        <p:spPr>
          <a:xfrm>
            <a:off x="6696074" y="2268000"/>
            <a:ext cx="1979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160" name="Shape 160"/>
        <p:cNvGrpSpPr/>
        <p:nvPr/>
      </p:nvGrpSpPr>
      <p:grpSpPr>
        <a:xfrm>
          <a:off x="0" y="0"/>
          <a:ext cx="0" cy="0"/>
          <a:chOff x="0" y="0"/>
          <a:chExt cx="0" cy="0"/>
        </a:xfrm>
      </p:grpSpPr>
      <p:sp>
        <p:nvSpPr>
          <p:cNvPr id="161" name="Google Shape;161;p2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162" name="Google Shape;162;p2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Question">
    <p:spTree>
      <p:nvGrpSpPr>
        <p:cNvPr id="2197" name="Shape 2197"/>
        <p:cNvGrpSpPr/>
        <p:nvPr/>
      </p:nvGrpSpPr>
      <p:grpSpPr>
        <a:xfrm>
          <a:off x="0" y="0"/>
          <a:ext cx="0" cy="0"/>
          <a:chOff x="0" y="0"/>
          <a:chExt cx="0" cy="0"/>
        </a:xfrm>
      </p:grpSpPr>
      <p:pic>
        <p:nvPicPr>
          <p:cNvPr id="2198" name="Google Shape;2198;p257"/>
          <p:cNvPicPr preferRelativeResize="0"/>
          <p:nvPr/>
        </p:nvPicPr>
        <p:blipFill rotWithShape="1">
          <a:blip r:embed="rId2">
            <a:alphaModFix/>
          </a:blip>
          <a:srcRect b="17810" l="0" r="0" t="0"/>
          <a:stretch/>
        </p:blipFill>
        <p:spPr>
          <a:xfrm>
            <a:off x="1354" y="0"/>
            <a:ext cx="9141300" cy="4227600"/>
          </a:xfrm>
          <a:prstGeom prst="rect">
            <a:avLst/>
          </a:prstGeom>
          <a:noFill/>
          <a:ln>
            <a:noFill/>
          </a:ln>
        </p:spPr>
      </p:pic>
      <p:sp>
        <p:nvSpPr>
          <p:cNvPr id="2199" name="Google Shape;2199;p257"/>
          <p:cNvSpPr txBox="1"/>
          <p:nvPr>
            <p:ph type="title"/>
          </p:nvPr>
        </p:nvSpPr>
        <p:spPr>
          <a:xfrm>
            <a:off x="0" y="1239837"/>
            <a:ext cx="4572000" cy="1416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3000" u="none" cap="none" strike="noStrike">
                <a:solidFill>
                  <a:schemeClr val="dk1"/>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00" name="Google Shape;2200;p257"/>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201" name="Google Shape;2201;p257"/>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800">
                <a:solidFill>
                  <a:schemeClr val="dk2"/>
                </a:solidFill>
                <a:latin typeface="Verdana"/>
                <a:ea typeface="Verdana"/>
                <a:cs typeface="Verdana"/>
                <a:sym typeface="Verdana"/>
              </a:defRPr>
            </a:lvl1pPr>
            <a:lvl2pPr indent="0" lvl="1" marL="0" marR="0" rtl="0" algn="l">
              <a:spcBef>
                <a:spcPts val="0"/>
              </a:spcBef>
              <a:buNone/>
              <a:defRPr b="1" sz="800">
                <a:solidFill>
                  <a:schemeClr val="dk2"/>
                </a:solidFill>
                <a:latin typeface="Verdana"/>
                <a:ea typeface="Verdana"/>
                <a:cs typeface="Verdana"/>
                <a:sym typeface="Verdana"/>
              </a:defRPr>
            </a:lvl2pPr>
            <a:lvl3pPr indent="0" lvl="2" marL="0" marR="0" rtl="0" algn="l">
              <a:spcBef>
                <a:spcPts val="0"/>
              </a:spcBef>
              <a:buNone/>
              <a:defRPr b="1" sz="800">
                <a:solidFill>
                  <a:schemeClr val="dk2"/>
                </a:solidFill>
                <a:latin typeface="Verdana"/>
                <a:ea typeface="Verdana"/>
                <a:cs typeface="Verdana"/>
                <a:sym typeface="Verdana"/>
              </a:defRPr>
            </a:lvl3pPr>
            <a:lvl4pPr indent="0" lvl="3" marL="0" marR="0" rtl="0" algn="l">
              <a:spcBef>
                <a:spcPts val="0"/>
              </a:spcBef>
              <a:buNone/>
              <a:defRPr b="1" sz="800">
                <a:solidFill>
                  <a:schemeClr val="dk2"/>
                </a:solidFill>
                <a:latin typeface="Verdana"/>
                <a:ea typeface="Verdana"/>
                <a:cs typeface="Verdana"/>
                <a:sym typeface="Verdana"/>
              </a:defRPr>
            </a:lvl4pPr>
            <a:lvl5pPr indent="0" lvl="4" marL="0" marR="0" rtl="0" algn="l">
              <a:spcBef>
                <a:spcPts val="0"/>
              </a:spcBef>
              <a:buNone/>
              <a:defRPr b="1" sz="800">
                <a:solidFill>
                  <a:schemeClr val="dk2"/>
                </a:solidFill>
                <a:latin typeface="Verdana"/>
                <a:ea typeface="Verdana"/>
                <a:cs typeface="Verdana"/>
                <a:sym typeface="Verdana"/>
              </a:defRPr>
            </a:lvl5pPr>
            <a:lvl6pPr indent="0" lvl="5" marL="0" marR="0" rtl="0" algn="l">
              <a:spcBef>
                <a:spcPts val="0"/>
              </a:spcBef>
              <a:buNone/>
              <a:defRPr b="1" sz="800">
                <a:solidFill>
                  <a:schemeClr val="dk2"/>
                </a:solidFill>
                <a:latin typeface="Verdana"/>
                <a:ea typeface="Verdana"/>
                <a:cs typeface="Verdana"/>
                <a:sym typeface="Verdana"/>
              </a:defRPr>
            </a:lvl6pPr>
            <a:lvl7pPr indent="0" lvl="6" marL="0" marR="0" rtl="0" algn="l">
              <a:spcBef>
                <a:spcPts val="0"/>
              </a:spcBef>
              <a:buNone/>
              <a:defRPr b="1" sz="800">
                <a:solidFill>
                  <a:schemeClr val="dk2"/>
                </a:solidFill>
                <a:latin typeface="Verdana"/>
                <a:ea typeface="Verdana"/>
                <a:cs typeface="Verdana"/>
                <a:sym typeface="Verdana"/>
              </a:defRPr>
            </a:lvl7pPr>
            <a:lvl8pPr indent="0" lvl="7" marL="0" marR="0" rtl="0" algn="l">
              <a:spcBef>
                <a:spcPts val="0"/>
              </a:spcBef>
              <a:buNone/>
              <a:defRPr b="1" sz="800">
                <a:solidFill>
                  <a:schemeClr val="dk2"/>
                </a:solidFill>
                <a:latin typeface="Verdana"/>
                <a:ea typeface="Verdana"/>
                <a:cs typeface="Verdana"/>
                <a:sym typeface="Verdana"/>
              </a:defRPr>
            </a:lvl8pPr>
            <a:lvl9pPr indent="0" lvl="8" marL="0" marR="0" rtl="0" algn="l">
              <a:spcBef>
                <a:spcPts val="0"/>
              </a:spcBef>
              <a:buNone/>
              <a:defRPr b="1" sz="800">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202" name="Google Shape;2202;p257"/>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800">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_Map">
  <p:cSld name="Google_Map">
    <p:spTree>
      <p:nvGrpSpPr>
        <p:cNvPr id="2203" name="Shape 2203"/>
        <p:cNvGrpSpPr/>
        <p:nvPr/>
      </p:nvGrpSpPr>
      <p:grpSpPr>
        <a:xfrm>
          <a:off x="0" y="0"/>
          <a:ext cx="0" cy="0"/>
          <a:chOff x="0" y="0"/>
          <a:chExt cx="0" cy="0"/>
        </a:xfrm>
      </p:grpSpPr>
      <p:sp>
        <p:nvSpPr>
          <p:cNvPr id="2204" name="Google Shape;2204;p258"/>
          <p:cNvSpPr txBox="1"/>
          <p:nvPr>
            <p:ph idx="1" type="body"/>
          </p:nvPr>
        </p:nvSpPr>
        <p:spPr>
          <a:xfrm>
            <a:off x="0" y="0"/>
            <a:ext cx="9144000" cy="2394000"/>
          </a:xfrm>
          <a:prstGeom prst="rect">
            <a:avLst/>
          </a:prstGeom>
          <a:solidFill>
            <a:schemeClr val="accent1">
              <a:alpha val="45880"/>
            </a:scheme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05" name="Google Shape;2205;p258"/>
          <p:cNvSpPr/>
          <p:nvPr>
            <p:ph idx="2" type="pic"/>
          </p:nvPr>
        </p:nvSpPr>
        <p:spPr>
          <a:xfrm>
            <a:off x="0" y="0"/>
            <a:ext cx="9144000" cy="2392500"/>
          </a:xfrm>
          <a:prstGeom prst="rect">
            <a:avLst/>
          </a:prstGeom>
          <a:noFill/>
          <a:ln>
            <a:noFill/>
          </a:ln>
        </p:spPr>
        <p:txBody>
          <a:bodyPr anchorCtr="0" anchor="ctr" bIns="91425" lIns="91425" spcFirstLastPara="1" rIns="91425" wrap="square" tIns="91425">
            <a:noAutofit/>
          </a:bodyPr>
          <a:lstStyle>
            <a:lvl1pPr indent="0" lvl="0" marL="0" marR="0" rtl="0" algn="l">
              <a:lnSpc>
                <a:spcPct val="110000"/>
              </a:lnSpc>
              <a:spcBef>
                <a:spcPts val="300"/>
              </a:spcBef>
              <a:spcAft>
                <a:spcPts val="0"/>
              </a:spcAft>
              <a:buClr>
                <a:schemeClr val="dk1"/>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06" name="Google Shape;2206;p258"/>
          <p:cNvSpPr txBox="1"/>
          <p:nvPr>
            <p:ph idx="3" type="body"/>
          </p:nvPr>
        </p:nvSpPr>
        <p:spPr>
          <a:xfrm>
            <a:off x="468313" y="0"/>
            <a:ext cx="2736000" cy="2016000"/>
          </a:xfrm>
          <a:prstGeom prst="rect">
            <a:avLst/>
          </a:prstGeom>
          <a:solidFill>
            <a:schemeClr val="dk2"/>
          </a:solidFill>
          <a:ln>
            <a:noFill/>
          </a:ln>
        </p:spPr>
        <p:txBody>
          <a:bodyPr anchorCtr="0" anchor="ctr" bIns="91425" lIns="91425" spcFirstLastPara="1" rIns="91425" wrap="square" tIns="91425">
            <a:noAutofit/>
          </a:bodyPr>
          <a:lstStyle>
            <a:lvl1pPr indent="-234950" lvl="0" marL="457200" marR="0" rtl="0" algn="ctr">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07" name="Google Shape;2207;p258"/>
          <p:cNvSpPr txBox="1"/>
          <p:nvPr>
            <p:ph idx="4" type="body"/>
          </p:nvPr>
        </p:nvSpPr>
        <p:spPr>
          <a:xfrm>
            <a:off x="647700" y="2499975"/>
            <a:ext cx="1872000" cy="18720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08" name="Google Shape;2208;p258"/>
          <p:cNvSpPr/>
          <p:nvPr>
            <p:ph idx="5" type="pic"/>
          </p:nvPr>
        </p:nvSpPr>
        <p:spPr>
          <a:xfrm>
            <a:off x="647700"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2"/>
              </a:buClr>
              <a:buSzPts val="1400"/>
              <a:buFont typeface="Arial"/>
              <a:buNone/>
              <a:defRPr b="0" i="0" sz="9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09" name="Google Shape;2209;p258"/>
          <p:cNvSpPr txBox="1"/>
          <p:nvPr>
            <p:ph idx="6" type="body"/>
          </p:nvPr>
        </p:nvSpPr>
        <p:spPr>
          <a:xfrm>
            <a:off x="2640012" y="2499975"/>
            <a:ext cx="1872000" cy="18720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10" name="Google Shape;2210;p258"/>
          <p:cNvSpPr txBox="1"/>
          <p:nvPr>
            <p:ph idx="7" type="body"/>
          </p:nvPr>
        </p:nvSpPr>
        <p:spPr>
          <a:xfrm>
            <a:off x="4632324" y="2499975"/>
            <a:ext cx="1872000" cy="18720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11" name="Google Shape;2211;p258"/>
          <p:cNvSpPr txBox="1"/>
          <p:nvPr>
            <p:ph idx="8" type="body"/>
          </p:nvPr>
        </p:nvSpPr>
        <p:spPr>
          <a:xfrm>
            <a:off x="6624637" y="2499975"/>
            <a:ext cx="1872000" cy="18720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12" name="Google Shape;2212;p258"/>
          <p:cNvSpPr/>
          <p:nvPr/>
        </p:nvSpPr>
        <p:spPr>
          <a:xfrm>
            <a:off x="0" y="4371975"/>
            <a:ext cx="9144000" cy="771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Verdana"/>
              <a:ea typeface="Verdana"/>
              <a:cs typeface="Verdana"/>
              <a:sym typeface="Verdana"/>
            </a:endParaRPr>
          </a:p>
        </p:txBody>
      </p:sp>
      <p:sp>
        <p:nvSpPr>
          <p:cNvPr id="2213" name="Google Shape;2213;p258"/>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214" name="Google Shape;2214;p258"/>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100">
                <a:solidFill>
                  <a:schemeClr val="lt1"/>
                </a:solidFill>
                <a:latin typeface="Verdana"/>
                <a:ea typeface="Verdana"/>
                <a:cs typeface="Verdana"/>
                <a:sym typeface="Verdana"/>
              </a:defRPr>
            </a:lvl1pPr>
            <a:lvl2pPr indent="0" lvl="1" marL="0" marR="0" rtl="0" algn="l">
              <a:spcBef>
                <a:spcPts val="0"/>
              </a:spcBef>
              <a:buNone/>
              <a:defRPr b="1" sz="100">
                <a:solidFill>
                  <a:schemeClr val="lt1"/>
                </a:solidFill>
                <a:latin typeface="Verdana"/>
                <a:ea typeface="Verdana"/>
                <a:cs typeface="Verdana"/>
                <a:sym typeface="Verdana"/>
              </a:defRPr>
            </a:lvl2pPr>
            <a:lvl3pPr indent="0" lvl="2" marL="0" marR="0" rtl="0" algn="l">
              <a:spcBef>
                <a:spcPts val="0"/>
              </a:spcBef>
              <a:buNone/>
              <a:defRPr b="1" sz="100">
                <a:solidFill>
                  <a:schemeClr val="lt1"/>
                </a:solidFill>
                <a:latin typeface="Verdana"/>
                <a:ea typeface="Verdana"/>
                <a:cs typeface="Verdana"/>
                <a:sym typeface="Verdana"/>
              </a:defRPr>
            </a:lvl3pPr>
            <a:lvl4pPr indent="0" lvl="3" marL="0" marR="0" rtl="0" algn="l">
              <a:spcBef>
                <a:spcPts val="0"/>
              </a:spcBef>
              <a:buNone/>
              <a:defRPr b="1" sz="100">
                <a:solidFill>
                  <a:schemeClr val="lt1"/>
                </a:solidFill>
                <a:latin typeface="Verdana"/>
                <a:ea typeface="Verdana"/>
                <a:cs typeface="Verdana"/>
                <a:sym typeface="Verdana"/>
              </a:defRPr>
            </a:lvl4pPr>
            <a:lvl5pPr indent="0" lvl="4" marL="0" marR="0" rtl="0" algn="l">
              <a:spcBef>
                <a:spcPts val="0"/>
              </a:spcBef>
              <a:buNone/>
              <a:defRPr b="1" sz="100">
                <a:solidFill>
                  <a:schemeClr val="lt1"/>
                </a:solidFill>
                <a:latin typeface="Verdana"/>
                <a:ea typeface="Verdana"/>
                <a:cs typeface="Verdana"/>
                <a:sym typeface="Verdana"/>
              </a:defRPr>
            </a:lvl5pPr>
            <a:lvl6pPr indent="0" lvl="5" marL="0" marR="0" rtl="0" algn="l">
              <a:spcBef>
                <a:spcPts val="0"/>
              </a:spcBef>
              <a:buNone/>
              <a:defRPr b="1" sz="100">
                <a:solidFill>
                  <a:schemeClr val="lt1"/>
                </a:solidFill>
                <a:latin typeface="Verdana"/>
                <a:ea typeface="Verdana"/>
                <a:cs typeface="Verdana"/>
                <a:sym typeface="Verdana"/>
              </a:defRPr>
            </a:lvl6pPr>
            <a:lvl7pPr indent="0" lvl="6" marL="0" marR="0" rtl="0" algn="l">
              <a:spcBef>
                <a:spcPts val="0"/>
              </a:spcBef>
              <a:buNone/>
              <a:defRPr b="1" sz="100">
                <a:solidFill>
                  <a:schemeClr val="lt1"/>
                </a:solidFill>
                <a:latin typeface="Verdana"/>
                <a:ea typeface="Verdana"/>
                <a:cs typeface="Verdana"/>
                <a:sym typeface="Verdana"/>
              </a:defRPr>
            </a:lvl7pPr>
            <a:lvl8pPr indent="0" lvl="7" marL="0" marR="0" rtl="0" algn="l">
              <a:spcBef>
                <a:spcPts val="0"/>
              </a:spcBef>
              <a:buNone/>
              <a:defRPr b="1" sz="100">
                <a:solidFill>
                  <a:schemeClr val="lt1"/>
                </a:solidFill>
                <a:latin typeface="Verdana"/>
                <a:ea typeface="Verdana"/>
                <a:cs typeface="Verdana"/>
                <a:sym typeface="Verdana"/>
              </a:defRPr>
            </a:lvl8pPr>
            <a:lvl9pPr indent="0" lvl="8" marL="0" marR="0" rtl="0" algn="l">
              <a:spcBef>
                <a:spcPts val="0"/>
              </a:spcBef>
              <a:buNone/>
              <a:defRPr b="1" sz="100">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215" name="Google Shape;2215;p258"/>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216" name="Google Shape;2216;p258"/>
          <p:cNvSpPr txBox="1"/>
          <p:nvPr>
            <p:ph idx="9" type="body"/>
          </p:nvPr>
        </p:nvSpPr>
        <p:spPr>
          <a:xfrm>
            <a:off x="3325362" y="0"/>
            <a:ext cx="612000" cy="612000"/>
          </a:xfrm>
          <a:prstGeom prst="rect">
            <a:avLst/>
          </a:prstGeom>
          <a:solidFill>
            <a:schemeClr val="accent5"/>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6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17" name="Google Shape;2217;p258"/>
          <p:cNvSpPr txBox="1"/>
          <p:nvPr>
            <p:ph idx="13" type="body"/>
          </p:nvPr>
        </p:nvSpPr>
        <p:spPr>
          <a:xfrm>
            <a:off x="3325362" y="702000"/>
            <a:ext cx="612000" cy="612000"/>
          </a:xfrm>
          <a:prstGeom prst="rect">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16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18" name="Google Shape;2218;p258"/>
          <p:cNvSpPr txBox="1"/>
          <p:nvPr>
            <p:ph idx="14" type="body"/>
          </p:nvPr>
        </p:nvSpPr>
        <p:spPr>
          <a:xfrm>
            <a:off x="3325362" y="1404000"/>
            <a:ext cx="612000" cy="612000"/>
          </a:xfrm>
          <a:prstGeom prst="rect">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1" i="0" sz="5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200"/>
              <a:buFont typeface="Arial"/>
              <a:buNone/>
              <a:defRPr b="1" i="0" sz="16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19" name="Google Shape;2219;p258"/>
          <p:cNvSpPr/>
          <p:nvPr>
            <p:ph idx="15" type="body"/>
          </p:nvPr>
        </p:nvSpPr>
        <p:spPr>
          <a:xfrm>
            <a:off x="1483677" y="2191816"/>
            <a:ext cx="684000" cy="288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lvl1pPr indent="-234950" lvl="0" marL="457200" marR="0" rtl="0" algn="ctr">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200"/>
              <a:buFont typeface="Arial"/>
              <a:buNone/>
              <a:defRPr b="1" i="0" sz="5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20" name="Google Shape;2220;p258"/>
          <p:cNvSpPr txBox="1"/>
          <p:nvPr>
            <p:ph idx="16" type="body"/>
          </p:nvPr>
        </p:nvSpPr>
        <p:spPr>
          <a:xfrm>
            <a:off x="647363"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21" name="Google Shape;2221;p258"/>
          <p:cNvSpPr/>
          <p:nvPr>
            <p:ph idx="17" type="pic"/>
          </p:nvPr>
        </p:nvSpPr>
        <p:spPr>
          <a:xfrm>
            <a:off x="2640012"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9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22" name="Google Shape;2222;p258"/>
          <p:cNvSpPr txBox="1"/>
          <p:nvPr>
            <p:ph idx="18" type="body"/>
          </p:nvPr>
        </p:nvSpPr>
        <p:spPr>
          <a:xfrm>
            <a:off x="2639675"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23" name="Google Shape;2223;p258"/>
          <p:cNvSpPr/>
          <p:nvPr>
            <p:ph idx="19" type="pic"/>
          </p:nvPr>
        </p:nvSpPr>
        <p:spPr>
          <a:xfrm>
            <a:off x="4632324"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9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24" name="Google Shape;2224;p258"/>
          <p:cNvSpPr txBox="1"/>
          <p:nvPr>
            <p:ph idx="20" type="body"/>
          </p:nvPr>
        </p:nvSpPr>
        <p:spPr>
          <a:xfrm>
            <a:off x="4631987"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25" name="Google Shape;2225;p258"/>
          <p:cNvSpPr/>
          <p:nvPr>
            <p:ph idx="21" type="pic"/>
          </p:nvPr>
        </p:nvSpPr>
        <p:spPr>
          <a:xfrm>
            <a:off x="6624637" y="2499975"/>
            <a:ext cx="1871700" cy="18720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1"/>
              </a:buClr>
              <a:buSzPts val="1400"/>
              <a:buFont typeface="Arial"/>
              <a:buNone/>
              <a:defRPr b="0" i="0" sz="9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26" name="Google Shape;2226;p258"/>
          <p:cNvSpPr txBox="1"/>
          <p:nvPr>
            <p:ph idx="22" type="body"/>
          </p:nvPr>
        </p:nvSpPr>
        <p:spPr>
          <a:xfrm>
            <a:off x="6624300" y="4371975"/>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27" name="Google Shape;2227;p258"/>
          <p:cNvSpPr txBox="1"/>
          <p:nvPr>
            <p:ph idx="23" type="body"/>
          </p:nvPr>
        </p:nvSpPr>
        <p:spPr>
          <a:xfrm>
            <a:off x="647699" y="231775"/>
            <a:ext cx="2556000" cy="792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6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28" name="Google Shape;2228;p258"/>
          <p:cNvSpPr txBox="1"/>
          <p:nvPr>
            <p:ph idx="24" type="body"/>
          </p:nvPr>
        </p:nvSpPr>
        <p:spPr>
          <a:xfrm>
            <a:off x="647700" y="1022454"/>
            <a:ext cx="2556000" cy="9732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2229" name="Shape 2229"/>
        <p:cNvGrpSpPr/>
        <p:nvPr/>
      </p:nvGrpSpPr>
      <p:grpSpPr>
        <a:xfrm>
          <a:off x="0" y="0"/>
          <a:ext cx="0" cy="0"/>
          <a:chOff x="0" y="0"/>
          <a:chExt cx="0" cy="0"/>
        </a:xfrm>
      </p:grpSpPr>
      <p:sp>
        <p:nvSpPr>
          <p:cNvPr id="2230" name="Google Shape;2230;p259"/>
          <p:cNvSpPr txBox="1"/>
          <p:nvPr>
            <p:ph idx="1" type="body"/>
          </p:nvPr>
        </p:nvSpPr>
        <p:spPr>
          <a:xfrm>
            <a:off x="425" y="0"/>
            <a:ext cx="5940000" cy="5144400"/>
          </a:xfrm>
          <a:prstGeom prst="rect">
            <a:avLst/>
          </a:prstGeom>
          <a:solidFill>
            <a:srgbClr val="CCE4E1">
              <a:alpha val="4549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2231" name="Google Shape;2231;p259"/>
          <p:cNvPicPr preferRelativeResize="0"/>
          <p:nvPr/>
        </p:nvPicPr>
        <p:blipFill rotWithShape="1">
          <a:blip r:embed="rId2">
            <a:alphaModFix/>
          </a:blip>
          <a:srcRect b="0" l="0" r="0" t="0"/>
          <a:stretch/>
        </p:blipFill>
        <p:spPr>
          <a:xfrm>
            <a:off x="5963290" y="927507"/>
            <a:ext cx="2160000" cy="2160000"/>
          </a:xfrm>
          <a:prstGeom prst="rect">
            <a:avLst/>
          </a:prstGeom>
          <a:noFill/>
          <a:ln>
            <a:noFill/>
          </a:ln>
        </p:spPr>
      </p:pic>
      <p:sp>
        <p:nvSpPr>
          <p:cNvPr id="2232" name="Google Shape;2232;p259"/>
          <p:cNvSpPr/>
          <p:nvPr>
            <p:ph idx="2" type="pic"/>
          </p:nvPr>
        </p:nvSpPr>
        <p:spPr>
          <a:xfrm>
            <a:off x="0" y="0"/>
            <a:ext cx="5940300" cy="5143500"/>
          </a:xfrm>
          <a:prstGeom prst="rect">
            <a:avLst/>
          </a:prstGeom>
          <a:noFill/>
          <a:ln>
            <a:noFill/>
          </a:ln>
        </p:spPr>
        <p:txBody>
          <a:bodyPr anchorCtr="0" anchor="ctr" bIns="91425" lIns="91425" spcFirstLastPara="1" rIns="91425" wrap="square" tIns="91425">
            <a:noAutofit/>
          </a:bodyPr>
          <a:lstStyle>
            <a:lvl1pPr indent="0" lvl="0" marL="0" marR="0" rtl="0" algn="ctr">
              <a:lnSpc>
                <a:spcPct val="110000"/>
              </a:lnSpc>
              <a:spcBef>
                <a:spcPts val="300"/>
              </a:spcBef>
              <a:spcAft>
                <a:spcPts val="0"/>
              </a:spcAft>
              <a:buClr>
                <a:schemeClr val="dk2"/>
              </a:buClr>
              <a:buSzPts val="1400"/>
              <a:buFont typeface="Arial"/>
              <a:buNone/>
              <a:defRPr b="0" i="0" sz="1200" u="none" cap="none" strike="noStrike">
                <a:solidFill>
                  <a:schemeClr val="dk1"/>
                </a:solidFill>
                <a:latin typeface="Verdana"/>
                <a:ea typeface="Verdana"/>
                <a:cs typeface="Verdana"/>
                <a:sym typeface="Verdana"/>
              </a:defRPr>
            </a:lvl1pPr>
            <a:lvl2pPr indent="-180500" lvl="1" marL="345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175500" lvl="2" marL="518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183200" lvl="3" marL="691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178200" lvl="4" marL="864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233" name="Google Shape;2233;p259"/>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00">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234" name="Google Shape;2234;p259"/>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sz="100">
                <a:solidFill>
                  <a:schemeClr val="accent3"/>
                </a:solidFill>
                <a:latin typeface="Verdana"/>
                <a:ea typeface="Verdana"/>
                <a:cs typeface="Verdana"/>
                <a:sym typeface="Verdana"/>
              </a:defRPr>
            </a:lvl1pPr>
            <a:lvl2pPr indent="0" lvl="1" marL="0" marR="0" rtl="0" algn="l">
              <a:spcBef>
                <a:spcPts val="0"/>
              </a:spcBef>
              <a:buNone/>
              <a:defRPr b="1" sz="100">
                <a:solidFill>
                  <a:schemeClr val="accent3"/>
                </a:solidFill>
                <a:latin typeface="Verdana"/>
                <a:ea typeface="Verdana"/>
                <a:cs typeface="Verdana"/>
                <a:sym typeface="Verdana"/>
              </a:defRPr>
            </a:lvl2pPr>
            <a:lvl3pPr indent="0" lvl="2" marL="0" marR="0" rtl="0" algn="l">
              <a:spcBef>
                <a:spcPts val="0"/>
              </a:spcBef>
              <a:buNone/>
              <a:defRPr b="1" sz="100">
                <a:solidFill>
                  <a:schemeClr val="accent3"/>
                </a:solidFill>
                <a:latin typeface="Verdana"/>
                <a:ea typeface="Verdana"/>
                <a:cs typeface="Verdana"/>
                <a:sym typeface="Verdana"/>
              </a:defRPr>
            </a:lvl3pPr>
            <a:lvl4pPr indent="0" lvl="3" marL="0" marR="0" rtl="0" algn="l">
              <a:spcBef>
                <a:spcPts val="0"/>
              </a:spcBef>
              <a:buNone/>
              <a:defRPr b="1" sz="100">
                <a:solidFill>
                  <a:schemeClr val="accent3"/>
                </a:solidFill>
                <a:latin typeface="Verdana"/>
                <a:ea typeface="Verdana"/>
                <a:cs typeface="Verdana"/>
                <a:sym typeface="Verdana"/>
              </a:defRPr>
            </a:lvl4pPr>
            <a:lvl5pPr indent="0" lvl="4" marL="0" marR="0" rtl="0" algn="l">
              <a:spcBef>
                <a:spcPts val="0"/>
              </a:spcBef>
              <a:buNone/>
              <a:defRPr b="1" sz="100">
                <a:solidFill>
                  <a:schemeClr val="accent3"/>
                </a:solidFill>
                <a:latin typeface="Verdana"/>
                <a:ea typeface="Verdana"/>
                <a:cs typeface="Verdana"/>
                <a:sym typeface="Verdana"/>
              </a:defRPr>
            </a:lvl5pPr>
            <a:lvl6pPr indent="0" lvl="5" marL="0" marR="0" rtl="0" algn="l">
              <a:spcBef>
                <a:spcPts val="0"/>
              </a:spcBef>
              <a:buNone/>
              <a:defRPr b="1" sz="100">
                <a:solidFill>
                  <a:schemeClr val="accent3"/>
                </a:solidFill>
                <a:latin typeface="Verdana"/>
                <a:ea typeface="Verdana"/>
                <a:cs typeface="Verdana"/>
                <a:sym typeface="Verdana"/>
              </a:defRPr>
            </a:lvl6pPr>
            <a:lvl7pPr indent="0" lvl="6" marL="0" marR="0" rtl="0" algn="l">
              <a:spcBef>
                <a:spcPts val="0"/>
              </a:spcBef>
              <a:buNone/>
              <a:defRPr b="1" sz="100">
                <a:solidFill>
                  <a:schemeClr val="accent3"/>
                </a:solidFill>
                <a:latin typeface="Verdana"/>
                <a:ea typeface="Verdana"/>
                <a:cs typeface="Verdana"/>
                <a:sym typeface="Verdana"/>
              </a:defRPr>
            </a:lvl7pPr>
            <a:lvl8pPr indent="0" lvl="7" marL="0" marR="0" rtl="0" algn="l">
              <a:spcBef>
                <a:spcPts val="0"/>
              </a:spcBef>
              <a:buNone/>
              <a:defRPr b="1" sz="100">
                <a:solidFill>
                  <a:schemeClr val="accent3"/>
                </a:solidFill>
                <a:latin typeface="Verdana"/>
                <a:ea typeface="Verdana"/>
                <a:cs typeface="Verdana"/>
                <a:sym typeface="Verdana"/>
              </a:defRPr>
            </a:lvl8pPr>
            <a:lvl9pPr indent="0" lvl="8" marL="0" marR="0" rtl="0" algn="l">
              <a:spcBef>
                <a:spcPts val="0"/>
              </a:spcBef>
              <a:buNone/>
              <a:defRPr b="1" sz="100">
                <a:solidFill>
                  <a:schemeClr val="accent3"/>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235" name="Google Shape;2235;p259"/>
          <p:cNvSpPr txBox="1"/>
          <p:nvPr>
            <p:ph idx="11" type="ftr"/>
          </p:nvPr>
        </p:nvSpPr>
        <p:spPr>
          <a:xfrm>
            <a:off x="0" y="4984750"/>
            <a:ext cx="468300" cy="158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00">
                <a:solidFill>
                  <a:schemeClr val="accent3"/>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236" name="Google Shape;2236;p259"/>
          <p:cNvSpPr txBox="1"/>
          <p:nvPr>
            <p:ph idx="3" type="body"/>
          </p:nvPr>
        </p:nvSpPr>
        <p:spPr>
          <a:xfrm>
            <a:off x="6480175" y="2571750"/>
            <a:ext cx="2195400" cy="21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20000"/>
              </a:lnSpc>
              <a:spcBef>
                <a:spcPts val="0"/>
              </a:spcBef>
              <a:spcAft>
                <a:spcPts val="0"/>
              </a:spcAft>
              <a:buClr>
                <a:schemeClr val="dk2"/>
              </a:buClr>
              <a:buSzPts val="1200"/>
              <a:buFont typeface="Arial"/>
              <a:buNone/>
              <a:defRPr b="0" i="1" sz="900" u="none" cap="none" strike="noStrike">
                <a:solidFill>
                  <a:schemeClr val="dk2"/>
                </a:solidFill>
                <a:latin typeface="Verdana"/>
                <a:ea typeface="Verdana"/>
                <a:cs typeface="Verdana"/>
                <a:sym typeface="Verdana"/>
              </a:defRPr>
            </a:lvl2pPr>
            <a:lvl3pPr indent="-228600" lvl="2" marL="1371600" marR="0" rtl="0" algn="l">
              <a:lnSpc>
                <a:spcPct val="120000"/>
              </a:lnSpc>
              <a:spcBef>
                <a:spcPts val="0"/>
              </a:spcBef>
              <a:spcAft>
                <a:spcPts val="0"/>
              </a:spcAft>
              <a:buClr>
                <a:schemeClr val="dk2"/>
              </a:buClr>
              <a:buSzPts val="1200"/>
              <a:buFont typeface="Arial"/>
              <a:buNone/>
              <a:defRPr b="0" i="0" sz="9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7" name="Shape 2237"/>
        <p:cNvGrpSpPr/>
        <p:nvPr/>
      </p:nvGrpSpPr>
      <p:grpSpPr>
        <a:xfrm>
          <a:off x="0" y="0"/>
          <a:ext cx="0" cy="0"/>
          <a:chOff x="0" y="0"/>
          <a:chExt cx="0" cy="0"/>
        </a:xfrm>
      </p:grpSpPr>
      <p:sp>
        <p:nvSpPr>
          <p:cNvPr id="2238" name="Google Shape;2238;p26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39" name="Google Shape;2239;p2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300"/>
              </a:spcBef>
              <a:spcAft>
                <a:spcPts val="0"/>
              </a:spcAft>
              <a:buSzPts val="1200"/>
              <a:buChar char="•"/>
              <a:defRPr/>
            </a:lvl1pPr>
            <a:lvl2pPr indent="-304800" lvl="1" marL="914400" rtl="0">
              <a:spcBef>
                <a:spcPts val="300"/>
              </a:spcBef>
              <a:spcAft>
                <a:spcPts val="0"/>
              </a:spcAft>
              <a:buSzPts val="1200"/>
              <a:buChar char="•"/>
              <a:defRPr/>
            </a:lvl2pPr>
            <a:lvl3pPr indent="-304800" lvl="2" marL="1371600" rtl="0">
              <a:spcBef>
                <a:spcPts val="300"/>
              </a:spcBef>
              <a:spcAft>
                <a:spcPts val="0"/>
              </a:spcAft>
              <a:buSzPts val="1200"/>
              <a:buChar char="•"/>
              <a:defRPr/>
            </a:lvl3pPr>
            <a:lvl4pPr indent="-304800" lvl="3" marL="1828800" rtl="0">
              <a:spcBef>
                <a:spcPts val="300"/>
              </a:spcBef>
              <a:spcAft>
                <a:spcPts val="0"/>
              </a:spcAft>
              <a:buSzPts val="1200"/>
              <a:buChar char="•"/>
              <a:defRPr/>
            </a:lvl4pPr>
            <a:lvl5pPr indent="-304800" lvl="4" marL="2286000" rtl="0">
              <a:spcBef>
                <a:spcPts val="300"/>
              </a:spcBef>
              <a:spcAft>
                <a:spcPts val="0"/>
              </a:spcAft>
              <a:buSzPts val="12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2240" name="Google Shape;2240;p260"/>
          <p:cNvSpPr txBox="1"/>
          <p:nvPr>
            <p:ph idx="12" type="sldNum"/>
          </p:nvPr>
        </p:nvSpPr>
        <p:spPr>
          <a:xfrm>
            <a:off x="8472458" y="4663217"/>
            <a:ext cx="548700" cy="393600"/>
          </a:xfrm>
          <a:prstGeom prst="rect">
            <a:avLst/>
          </a:prstGeom>
        </p:spPr>
        <p:txBody>
          <a:bodyPr anchorCtr="0" anchor="t" bIns="0" lIns="0" spcFirstLastPara="1" rIns="0" wrap="square" tIns="46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2246" name="Shape 2246"/>
        <p:cNvGrpSpPr/>
        <p:nvPr/>
      </p:nvGrpSpPr>
      <p:grpSpPr>
        <a:xfrm>
          <a:off x="0" y="0"/>
          <a:ext cx="0" cy="0"/>
          <a:chOff x="0" y="0"/>
          <a:chExt cx="0" cy="0"/>
        </a:xfrm>
      </p:grpSpPr>
      <p:sp>
        <p:nvSpPr>
          <p:cNvPr id="2247" name="Google Shape;2247;p262"/>
          <p:cNvSpPr txBox="1"/>
          <p:nvPr>
            <p:ph type="title"/>
          </p:nvPr>
        </p:nvSpPr>
        <p:spPr>
          <a:xfrm>
            <a:off x="468314" y="0"/>
            <a:ext cx="8207400" cy="4842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2"/>
              </a:buClr>
              <a:buSzPts val="11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9pPr>
          </a:lstStyle>
          <a:p/>
        </p:txBody>
      </p:sp>
      <p:sp>
        <p:nvSpPr>
          <p:cNvPr id="2248" name="Google Shape;2248;p262"/>
          <p:cNvSpPr txBox="1"/>
          <p:nvPr>
            <p:ph idx="10" type="dt"/>
          </p:nvPr>
        </p:nvSpPr>
        <p:spPr>
          <a:xfrm>
            <a:off x="0" y="4840003"/>
            <a:ext cx="468300" cy="3036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9pPr>
          </a:lstStyle>
          <a:p/>
        </p:txBody>
      </p:sp>
      <p:sp>
        <p:nvSpPr>
          <p:cNvPr id="2249" name="Google Shape;2249;p262"/>
          <p:cNvSpPr txBox="1"/>
          <p:nvPr>
            <p:ph idx="1" type="body"/>
          </p:nvPr>
        </p:nvSpPr>
        <p:spPr>
          <a:xfrm>
            <a:off x="468314" y="484187"/>
            <a:ext cx="8207400" cy="466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2"/>
              </a:buClr>
              <a:buSzPts val="900"/>
              <a:buFont typeface="Arial"/>
              <a:buNone/>
              <a:defRPr b="0" i="0" sz="1400" u="none" cap="none" strike="noStrike">
                <a:solidFill>
                  <a:schemeClr val="dk1"/>
                </a:solidFill>
                <a:latin typeface="Verdana"/>
                <a:ea typeface="Verdana"/>
                <a:cs typeface="Verdana"/>
                <a:sym typeface="Verdana"/>
              </a:defRPr>
            </a:lvl1pPr>
            <a:lvl2pPr indent="-285750" lvl="1" marL="9144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250" name="Google Shape;2250;p262"/>
          <p:cNvSpPr txBox="1"/>
          <p:nvPr>
            <p:ph idx="2" type="body"/>
          </p:nvPr>
        </p:nvSpPr>
        <p:spPr>
          <a:xfrm>
            <a:off x="468313" y="987425"/>
            <a:ext cx="8207400" cy="37083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1pPr>
            <a:lvl2pPr indent="-285750" lvl="1" marL="9144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251" name="Google Shape;2251;p262"/>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pic>
        <p:nvPicPr>
          <p:cNvPr id="2252" name="Google Shape;2252;p26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3" name="Shape 2253"/>
        <p:cNvGrpSpPr/>
        <p:nvPr/>
      </p:nvGrpSpPr>
      <p:grpSpPr>
        <a:xfrm>
          <a:off x="0" y="0"/>
          <a:ext cx="0" cy="0"/>
          <a:chOff x="0" y="0"/>
          <a:chExt cx="0" cy="0"/>
        </a:xfrm>
      </p:grpSpPr>
      <p:sp>
        <p:nvSpPr>
          <p:cNvPr id="2254" name="Google Shape;2254;p263"/>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pic>
        <p:nvPicPr>
          <p:cNvPr id="2255" name="Google Shape;2255;p26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ocks">
  <p:cSld name="2_Blocks">
    <p:spTree>
      <p:nvGrpSpPr>
        <p:cNvPr id="2256" name="Shape 2256"/>
        <p:cNvGrpSpPr/>
        <p:nvPr/>
      </p:nvGrpSpPr>
      <p:grpSpPr>
        <a:xfrm>
          <a:off x="0" y="0"/>
          <a:ext cx="0" cy="0"/>
          <a:chOff x="0" y="0"/>
          <a:chExt cx="0" cy="0"/>
        </a:xfrm>
      </p:grpSpPr>
      <p:sp>
        <p:nvSpPr>
          <p:cNvPr id="2257" name="Google Shape;2257;p264"/>
          <p:cNvSpPr txBox="1"/>
          <p:nvPr>
            <p:ph type="title"/>
          </p:nvPr>
        </p:nvSpPr>
        <p:spPr>
          <a:xfrm>
            <a:off x="468314" y="0"/>
            <a:ext cx="8207400" cy="4842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2"/>
              </a:buClr>
              <a:buSzPts val="12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100"/>
              <a:buNone/>
              <a:defRPr sz="1800"/>
            </a:lvl2pPr>
            <a:lvl3pPr lvl="2" rtl="0" algn="l">
              <a:lnSpc>
                <a:spcPct val="100000"/>
              </a:lnSpc>
              <a:spcBef>
                <a:spcPts val="0"/>
              </a:spcBef>
              <a:spcAft>
                <a:spcPts val="0"/>
              </a:spcAft>
              <a:buSzPts val="1100"/>
              <a:buNone/>
              <a:defRPr sz="1800"/>
            </a:lvl3pPr>
            <a:lvl4pPr lvl="3" rtl="0" algn="l">
              <a:lnSpc>
                <a:spcPct val="100000"/>
              </a:lnSpc>
              <a:spcBef>
                <a:spcPts val="0"/>
              </a:spcBef>
              <a:spcAft>
                <a:spcPts val="0"/>
              </a:spcAft>
              <a:buSzPts val="1100"/>
              <a:buNone/>
              <a:defRPr sz="1800"/>
            </a:lvl4pPr>
            <a:lvl5pPr lvl="4" rtl="0" algn="l">
              <a:lnSpc>
                <a:spcPct val="100000"/>
              </a:lnSpc>
              <a:spcBef>
                <a:spcPts val="0"/>
              </a:spcBef>
              <a:spcAft>
                <a:spcPts val="0"/>
              </a:spcAft>
              <a:buSzPts val="1100"/>
              <a:buNone/>
              <a:defRPr sz="1800"/>
            </a:lvl5pPr>
            <a:lvl6pPr lvl="5" rtl="0" algn="l">
              <a:lnSpc>
                <a:spcPct val="100000"/>
              </a:lnSpc>
              <a:spcBef>
                <a:spcPts val="0"/>
              </a:spcBef>
              <a:spcAft>
                <a:spcPts val="0"/>
              </a:spcAft>
              <a:buSzPts val="1100"/>
              <a:buNone/>
              <a:defRPr sz="1800"/>
            </a:lvl6pPr>
            <a:lvl7pPr lvl="6" rtl="0" algn="l">
              <a:lnSpc>
                <a:spcPct val="100000"/>
              </a:lnSpc>
              <a:spcBef>
                <a:spcPts val="0"/>
              </a:spcBef>
              <a:spcAft>
                <a:spcPts val="0"/>
              </a:spcAft>
              <a:buSzPts val="1100"/>
              <a:buNone/>
              <a:defRPr sz="1800"/>
            </a:lvl7pPr>
            <a:lvl8pPr lvl="7" rtl="0" algn="l">
              <a:lnSpc>
                <a:spcPct val="100000"/>
              </a:lnSpc>
              <a:spcBef>
                <a:spcPts val="0"/>
              </a:spcBef>
              <a:spcAft>
                <a:spcPts val="0"/>
              </a:spcAft>
              <a:buSzPts val="1100"/>
              <a:buNone/>
              <a:defRPr sz="1800"/>
            </a:lvl8pPr>
            <a:lvl9pPr lvl="8" rtl="0" algn="l">
              <a:lnSpc>
                <a:spcPct val="100000"/>
              </a:lnSpc>
              <a:spcBef>
                <a:spcPts val="0"/>
              </a:spcBef>
              <a:spcAft>
                <a:spcPts val="0"/>
              </a:spcAft>
              <a:buSzPts val="1100"/>
              <a:buNone/>
              <a:defRPr sz="1800"/>
            </a:lvl9pPr>
          </a:lstStyle>
          <a:p/>
        </p:txBody>
      </p:sp>
      <p:sp>
        <p:nvSpPr>
          <p:cNvPr id="2258" name="Google Shape;2258;p264"/>
          <p:cNvSpPr txBox="1"/>
          <p:nvPr>
            <p:ph idx="10" type="dt"/>
          </p:nvPr>
        </p:nvSpPr>
        <p:spPr>
          <a:xfrm>
            <a:off x="1" y="4840003"/>
            <a:ext cx="468300" cy="3036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lt1"/>
              </a:buClr>
              <a:buSzPts val="1100"/>
              <a:buFont typeface="Verdana"/>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9pPr>
          </a:lstStyle>
          <a:p/>
        </p:txBody>
      </p:sp>
      <p:sp>
        <p:nvSpPr>
          <p:cNvPr id="2259" name="Google Shape;2259;p264"/>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pic>
        <p:nvPicPr>
          <p:cNvPr id="2260" name="Google Shape;2260;p26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v3">
  <p:cSld name="Diapositive de titre v3">
    <p:spTree>
      <p:nvGrpSpPr>
        <p:cNvPr id="2261" name="Shape 2261"/>
        <p:cNvGrpSpPr/>
        <p:nvPr/>
      </p:nvGrpSpPr>
      <p:grpSpPr>
        <a:xfrm>
          <a:off x="0" y="0"/>
          <a:ext cx="0" cy="0"/>
          <a:chOff x="0" y="0"/>
          <a:chExt cx="0" cy="0"/>
        </a:xfrm>
      </p:grpSpPr>
      <p:sp>
        <p:nvSpPr>
          <p:cNvPr id="2262" name="Google Shape;2262;p265"/>
          <p:cNvSpPr txBox="1"/>
          <p:nvPr>
            <p:ph idx="12" type="sldNum"/>
          </p:nvPr>
        </p:nvSpPr>
        <p:spPr>
          <a:xfrm>
            <a:off x="8556775" y="4861575"/>
            <a:ext cx="587100" cy="1452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pic>
        <p:nvPicPr>
          <p:cNvPr id="2263" name="Google Shape;2263;p26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transition spd="slow">
    <p:push dir="r"/>
  </p:transition>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1">
  <p:cSld name="Long title 16 pts.">
    <p:spTree>
      <p:nvGrpSpPr>
        <p:cNvPr id="2264" name="Shape 2264"/>
        <p:cNvGrpSpPr/>
        <p:nvPr/>
      </p:nvGrpSpPr>
      <p:grpSpPr>
        <a:xfrm>
          <a:off x="0" y="0"/>
          <a:ext cx="0" cy="0"/>
          <a:chOff x="0" y="0"/>
          <a:chExt cx="0" cy="0"/>
        </a:xfrm>
      </p:grpSpPr>
      <p:sp>
        <p:nvSpPr>
          <p:cNvPr id="2265" name="Google Shape;2265;p266"/>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2266" name="Google Shape;2266;p266"/>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1pPr>
            <a:lvl2pPr lvl="1"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2pPr>
            <a:lvl3pPr lvl="2"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3pPr>
            <a:lvl4pPr lvl="3"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4pPr>
            <a:lvl5pPr lvl="4"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5pPr>
            <a:lvl6pPr lvl="5"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6pPr>
            <a:lvl7pPr lvl="6"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7pPr>
            <a:lvl8pPr lvl="7"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8pPr>
            <a:lvl9pPr lvl="8" rtl="0">
              <a:spcBef>
                <a:spcPts val="0"/>
              </a:spcBef>
              <a:spcAft>
                <a:spcPts val="0"/>
              </a:spcAft>
              <a:buClr>
                <a:schemeClr val="accent1"/>
              </a:buClr>
              <a:buSzPts val="1600"/>
              <a:buFont typeface="Montserrat"/>
              <a:buNone/>
              <a:defRPr b="1" sz="1600">
                <a:solidFill>
                  <a:schemeClr val="accent1"/>
                </a:solidFill>
                <a:latin typeface="Montserrat"/>
                <a:ea typeface="Montserrat"/>
                <a:cs typeface="Montserrat"/>
                <a:sym typeface="Montserrat"/>
              </a:defRPr>
            </a:lvl9pPr>
          </a:lstStyle>
          <a:p/>
        </p:txBody>
      </p:sp>
      <p:pic>
        <p:nvPicPr>
          <p:cNvPr id="2267" name="Google Shape;2267;p26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Blocks">
  <p:cSld name="8_Blocks">
    <p:spTree>
      <p:nvGrpSpPr>
        <p:cNvPr id="2268" name="Shape 2268"/>
        <p:cNvGrpSpPr/>
        <p:nvPr/>
      </p:nvGrpSpPr>
      <p:grpSpPr>
        <a:xfrm>
          <a:off x="0" y="0"/>
          <a:ext cx="0" cy="0"/>
          <a:chOff x="0" y="0"/>
          <a:chExt cx="0" cy="0"/>
        </a:xfrm>
      </p:grpSpPr>
      <p:sp>
        <p:nvSpPr>
          <p:cNvPr id="2269" name="Google Shape;2269;p267"/>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70" name="Google Shape;2270;p267"/>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271" name="Google Shape;2271;p267"/>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2272" name="Google Shape;2272;p267"/>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Char char="●"/>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273" name="Google Shape;2273;p267"/>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74" name="Google Shape;2274;p267"/>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75" name="Google Shape;2275;p267"/>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76" name="Google Shape;2276;p267"/>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77" name="Google Shape;2277;p267"/>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78" name="Google Shape;2278;p267"/>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79" name="Google Shape;2279;p267"/>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80" name="Google Shape;2280;p267"/>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81" name="Google Shape;2281;p267"/>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82" name="Google Shape;2282;p267"/>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83" name="Google Shape;2283;p267"/>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84" name="Google Shape;2284;p267"/>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85" name="Google Shape;2285;p267"/>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86" name="Google Shape;2286;p267"/>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287" name="Google Shape;2287;p267"/>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163" name="Shape 163"/>
        <p:cNvGrpSpPr/>
        <p:nvPr/>
      </p:nvGrpSpPr>
      <p:grpSpPr>
        <a:xfrm>
          <a:off x="0" y="0"/>
          <a:ext cx="0" cy="0"/>
          <a:chOff x="0" y="0"/>
          <a:chExt cx="0" cy="0"/>
        </a:xfrm>
      </p:grpSpPr>
      <p:pic>
        <p:nvPicPr>
          <p:cNvPr id="164" name="Google Shape;164;p28"/>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165" name="Google Shape;165;p28"/>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sp>
        <p:nvSpPr>
          <p:cNvPr id="166" name="Google Shape;166;p28"/>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4800">
                <a:solidFill>
                  <a:schemeClr val="lt1"/>
                </a:solidFill>
                <a:latin typeface="Montserrat"/>
                <a:ea typeface="Montserrat"/>
                <a:cs typeface="Montserrat"/>
                <a:sym typeface="Montserrat"/>
              </a:rPr>
              <a:t>thank</a:t>
            </a:r>
            <a:r>
              <a:rPr b="1" lang="en-GB"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167" name="Google Shape;167;p28"/>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168" name="Google Shape;168;p28"/>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en-GB">
                <a:solidFill>
                  <a:srgbClr val="FFFFFF"/>
                </a:solidFill>
                <a:latin typeface="Montserrat"/>
                <a:ea typeface="Montserrat"/>
                <a:cs typeface="Montserrat"/>
                <a:sym typeface="Montserrat"/>
              </a:rPr>
              <a:t>#TechforPeople.</a:t>
            </a:r>
            <a:endParaRPr b="1">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2294" name="Shape 2294"/>
        <p:cNvGrpSpPr/>
        <p:nvPr/>
      </p:nvGrpSpPr>
      <p:grpSpPr>
        <a:xfrm>
          <a:off x="0" y="0"/>
          <a:ext cx="0" cy="0"/>
          <a:chOff x="0" y="0"/>
          <a:chExt cx="0" cy="0"/>
        </a:xfrm>
      </p:grpSpPr>
      <p:sp>
        <p:nvSpPr>
          <p:cNvPr id="2295" name="Google Shape;2295;p269"/>
          <p:cNvSpPr txBox="1"/>
          <p:nvPr>
            <p:ph type="title"/>
          </p:nvPr>
        </p:nvSpPr>
        <p:spPr>
          <a:xfrm>
            <a:off x="468314" y="0"/>
            <a:ext cx="8207400" cy="4842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2"/>
              </a:buClr>
              <a:buSzPts val="11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9pPr>
          </a:lstStyle>
          <a:p/>
        </p:txBody>
      </p:sp>
      <p:sp>
        <p:nvSpPr>
          <p:cNvPr id="2296" name="Google Shape;2296;p269"/>
          <p:cNvSpPr txBox="1"/>
          <p:nvPr>
            <p:ph idx="10" type="dt"/>
          </p:nvPr>
        </p:nvSpPr>
        <p:spPr>
          <a:xfrm>
            <a:off x="0" y="4840003"/>
            <a:ext cx="468300" cy="3036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000000"/>
              </a:buClr>
              <a:buSzPts val="1100"/>
              <a:buFont typeface="Arial"/>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9pPr>
          </a:lstStyle>
          <a:p/>
        </p:txBody>
      </p:sp>
      <p:sp>
        <p:nvSpPr>
          <p:cNvPr id="2297" name="Google Shape;2297;p269"/>
          <p:cNvSpPr txBox="1"/>
          <p:nvPr>
            <p:ph idx="12" type="sldNum"/>
          </p:nvPr>
        </p:nvSpPr>
        <p:spPr>
          <a:xfrm>
            <a:off x="468312" y="4839891"/>
            <a:ext cx="647400" cy="303600"/>
          </a:xfrm>
          <a:prstGeom prst="rect">
            <a:avLst/>
          </a:prstGeom>
          <a:noFill/>
          <a:ln>
            <a:noFill/>
          </a:ln>
        </p:spPr>
        <p:txBody>
          <a:bodyPr anchorCtr="0" anchor="t" bIns="0" lIns="0" spcFirstLastPara="1" rIns="0" wrap="square" tIns="35100">
            <a:noAutofit/>
          </a:bodyPr>
          <a:lstStyle>
            <a:lvl1pPr indent="0" lvl="0"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298" name="Google Shape;2298;p269"/>
          <p:cNvSpPr txBox="1"/>
          <p:nvPr>
            <p:ph idx="11" type="ftr"/>
          </p:nvPr>
        </p:nvSpPr>
        <p:spPr>
          <a:xfrm>
            <a:off x="1151620" y="4840001"/>
            <a:ext cx="6876300" cy="3036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Verdana"/>
                <a:ea typeface="Verdana"/>
                <a:cs typeface="Verdana"/>
                <a:sym typeface="Verdana"/>
              </a:defRPr>
            </a:lvl9pPr>
          </a:lstStyle>
          <a:p/>
        </p:txBody>
      </p:sp>
      <p:sp>
        <p:nvSpPr>
          <p:cNvPr id="2299" name="Google Shape;2299;p269"/>
          <p:cNvSpPr txBox="1"/>
          <p:nvPr>
            <p:ph idx="1" type="body"/>
          </p:nvPr>
        </p:nvSpPr>
        <p:spPr>
          <a:xfrm>
            <a:off x="468314" y="484187"/>
            <a:ext cx="8207400" cy="466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2"/>
              </a:buClr>
              <a:buSzPts val="900"/>
              <a:buFont typeface="Arial"/>
              <a:buNone/>
              <a:defRPr b="0" i="0" sz="1400" u="none" cap="none" strike="noStrike">
                <a:solidFill>
                  <a:schemeClr val="dk1"/>
                </a:solidFill>
                <a:latin typeface="Verdana"/>
                <a:ea typeface="Verdana"/>
                <a:cs typeface="Verdana"/>
                <a:sym typeface="Verdana"/>
              </a:defRPr>
            </a:lvl1pPr>
            <a:lvl2pPr indent="-285750" lvl="1" marL="9144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300" name="Google Shape;2300;p269"/>
          <p:cNvSpPr txBox="1"/>
          <p:nvPr>
            <p:ph idx="2" type="body"/>
          </p:nvPr>
        </p:nvSpPr>
        <p:spPr>
          <a:xfrm>
            <a:off x="468313" y="987425"/>
            <a:ext cx="8207400" cy="37083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1pPr>
            <a:lvl2pPr indent="-285750" lvl="1" marL="9144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01" name="Shape 2301"/>
        <p:cNvGrpSpPr/>
        <p:nvPr/>
      </p:nvGrpSpPr>
      <p:grpSpPr>
        <a:xfrm>
          <a:off x="0" y="0"/>
          <a:ext cx="0" cy="0"/>
          <a:chOff x="0" y="0"/>
          <a:chExt cx="0" cy="0"/>
        </a:xfrm>
      </p:grpSpPr>
      <p:sp>
        <p:nvSpPr>
          <p:cNvPr id="2302" name="Google Shape;2302;p27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03" name="Google Shape;2303;p27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04" name="Google Shape;2304;p2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Divider">
  <p:cSld name="Gradient Divider">
    <p:spTree>
      <p:nvGrpSpPr>
        <p:cNvPr id="2305" name="Shape 2305"/>
        <p:cNvGrpSpPr/>
        <p:nvPr/>
      </p:nvGrpSpPr>
      <p:grpSpPr>
        <a:xfrm>
          <a:off x="0" y="0"/>
          <a:ext cx="0" cy="0"/>
          <a:chOff x="0" y="0"/>
          <a:chExt cx="0" cy="0"/>
        </a:xfrm>
      </p:grpSpPr>
      <p:sp>
        <p:nvSpPr>
          <p:cNvPr id="2306" name="Google Shape;2306;p271"/>
          <p:cNvSpPr/>
          <p:nvPr/>
        </p:nvSpPr>
        <p:spPr>
          <a:xfrm>
            <a:off x="1" y="-4904"/>
            <a:ext cx="9144000" cy="5148300"/>
          </a:xfrm>
          <a:prstGeom prst="rect">
            <a:avLst/>
          </a:prstGeom>
          <a:gradFill>
            <a:gsLst>
              <a:gs pos="0">
                <a:schemeClr val="accent4"/>
              </a:gs>
              <a:gs pos="50000">
                <a:srgbClr val="4178BE"/>
              </a:gs>
              <a:gs pos="100000">
                <a:srgbClr val="5046A0"/>
              </a:gs>
            </a:gsLst>
            <a:lin ang="13500032"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1200" u="none" cap="none" strike="noStrike">
              <a:solidFill>
                <a:srgbClr val="5046A0"/>
              </a:solidFill>
              <a:latin typeface="Arial"/>
              <a:ea typeface="Arial"/>
              <a:cs typeface="Arial"/>
              <a:sym typeface="Arial"/>
            </a:endParaRPr>
          </a:p>
        </p:txBody>
      </p:sp>
      <p:sp>
        <p:nvSpPr>
          <p:cNvPr id="2307" name="Google Shape;2307;p271"/>
          <p:cNvSpPr txBox="1"/>
          <p:nvPr>
            <p:ph type="title"/>
          </p:nvPr>
        </p:nvSpPr>
        <p:spPr>
          <a:xfrm>
            <a:off x="228600" y="173736"/>
            <a:ext cx="4297800" cy="2286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Font typeface="Arial"/>
              <a:buNone/>
              <a:defRPr sz="1800">
                <a:solidFill>
                  <a:schemeClr val="dk1"/>
                </a:solidFill>
              </a:defRPr>
            </a:lvl1pPr>
            <a:lvl2pPr lvl="1" rtl="0" algn="l">
              <a:lnSpc>
                <a:spcPct val="100000"/>
              </a:lnSpc>
              <a:spcBef>
                <a:spcPts val="0"/>
              </a:spcBef>
              <a:spcAft>
                <a:spcPts val="0"/>
              </a:spcAft>
              <a:buSzPts val="800"/>
              <a:buNone/>
              <a:defRPr/>
            </a:lvl2pPr>
            <a:lvl3pPr lvl="2" rtl="0" algn="l">
              <a:lnSpc>
                <a:spcPct val="100000"/>
              </a:lnSpc>
              <a:spcBef>
                <a:spcPts val="0"/>
              </a:spcBef>
              <a:spcAft>
                <a:spcPts val="0"/>
              </a:spcAft>
              <a:buSzPts val="8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800"/>
              <a:buNone/>
              <a:defRPr/>
            </a:lvl5pPr>
            <a:lvl6pPr lvl="5" rtl="0" algn="l">
              <a:lnSpc>
                <a:spcPct val="100000"/>
              </a:lnSpc>
              <a:spcBef>
                <a:spcPts val="0"/>
              </a:spcBef>
              <a:spcAft>
                <a:spcPts val="0"/>
              </a:spcAft>
              <a:buSzPts val="800"/>
              <a:buNone/>
              <a:defRPr/>
            </a:lvl6pPr>
            <a:lvl7pPr lvl="6" rtl="0" algn="l">
              <a:lnSpc>
                <a:spcPct val="100000"/>
              </a:lnSpc>
              <a:spcBef>
                <a:spcPts val="0"/>
              </a:spcBef>
              <a:spcAft>
                <a:spcPts val="0"/>
              </a:spcAft>
              <a:buSzPts val="800"/>
              <a:buNone/>
              <a:defRPr/>
            </a:lvl7pPr>
            <a:lvl8pPr lvl="7" rtl="0" algn="l">
              <a:lnSpc>
                <a:spcPct val="100000"/>
              </a:lnSpc>
              <a:spcBef>
                <a:spcPts val="0"/>
              </a:spcBef>
              <a:spcAft>
                <a:spcPts val="0"/>
              </a:spcAft>
              <a:buSzPts val="800"/>
              <a:buNone/>
              <a:defRPr/>
            </a:lvl8pPr>
            <a:lvl9pPr lvl="8" rtl="0" algn="l">
              <a:lnSpc>
                <a:spcPct val="100000"/>
              </a:lnSpc>
              <a:spcBef>
                <a:spcPts val="0"/>
              </a:spcBef>
              <a:spcAft>
                <a:spcPts val="0"/>
              </a:spcAft>
              <a:buSzPts val="800"/>
              <a:buNone/>
              <a:defRPr/>
            </a:lvl9pPr>
          </a:lstStyle>
          <a:p/>
        </p:txBody>
      </p:sp>
      <p:sp>
        <p:nvSpPr>
          <p:cNvPr id="2308" name="Google Shape;2308;p271"/>
          <p:cNvSpPr txBox="1"/>
          <p:nvPr>
            <p:ph idx="10" type="dt"/>
          </p:nvPr>
        </p:nvSpPr>
        <p:spPr>
          <a:xfrm>
            <a:off x="7107555" y="4718304"/>
            <a:ext cx="1809600" cy="201000"/>
          </a:xfrm>
          <a:prstGeom prst="rect">
            <a:avLst/>
          </a:prstGeom>
          <a:noFill/>
          <a:ln>
            <a:noFill/>
          </a:ln>
        </p:spPr>
        <p:txBody>
          <a:bodyPr anchorCtr="0" anchor="b" bIns="0" lIns="0" spcFirstLastPara="1" rIns="0" wrap="square" tIns="0">
            <a:noAutofit/>
          </a:bodyPr>
          <a:lstStyle>
            <a:lvl1pPr lvl="0" rtl="0" algn="r">
              <a:lnSpc>
                <a:spcPct val="100000"/>
              </a:lnSpc>
              <a:spcBef>
                <a:spcPts val="0"/>
              </a:spcBef>
              <a:spcAft>
                <a:spcPts val="0"/>
              </a:spcAft>
              <a:buClr>
                <a:schemeClr val="dk1"/>
              </a:buClr>
              <a:buSzPts val="800"/>
              <a:buFont typeface="Calibri"/>
              <a:buNone/>
              <a:defRPr>
                <a:solidFill>
                  <a:schemeClr val="dk1"/>
                </a:solidFill>
              </a:defRPr>
            </a:lvl1pPr>
            <a:lvl2pPr lvl="1" rtl="0" algn="l">
              <a:lnSpc>
                <a:spcPct val="100000"/>
              </a:lnSpc>
              <a:spcBef>
                <a:spcPts val="0"/>
              </a:spcBef>
              <a:spcAft>
                <a:spcPts val="0"/>
              </a:spcAft>
              <a:buClr>
                <a:schemeClr val="dk1"/>
              </a:buClr>
              <a:buSzPts val="800"/>
              <a:buFont typeface="Calibri"/>
              <a:buNone/>
              <a:defRPr/>
            </a:lvl2pPr>
            <a:lvl3pPr lvl="2" rtl="0" algn="l">
              <a:lnSpc>
                <a:spcPct val="100000"/>
              </a:lnSpc>
              <a:spcBef>
                <a:spcPts val="0"/>
              </a:spcBef>
              <a:spcAft>
                <a:spcPts val="0"/>
              </a:spcAft>
              <a:buClr>
                <a:schemeClr val="dk1"/>
              </a:buClr>
              <a:buSzPts val="800"/>
              <a:buFont typeface="Calibri"/>
              <a:buNone/>
              <a:defRPr/>
            </a:lvl3pPr>
            <a:lvl4pPr lvl="3" rtl="0" algn="l">
              <a:lnSpc>
                <a:spcPct val="100000"/>
              </a:lnSpc>
              <a:spcBef>
                <a:spcPts val="0"/>
              </a:spcBef>
              <a:spcAft>
                <a:spcPts val="0"/>
              </a:spcAft>
              <a:buClr>
                <a:schemeClr val="dk1"/>
              </a:buClr>
              <a:buSzPts val="800"/>
              <a:buFont typeface="Calibri"/>
              <a:buNone/>
              <a:defRPr/>
            </a:lvl4pPr>
            <a:lvl5pPr lvl="4" rtl="0" algn="l">
              <a:lnSpc>
                <a:spcPct val="100000"/>
              </a:lnSpc>
              <a:spcBef>
                <a:spcPts val="0"/>
              </a:spcBef>
              <a:spcAft>
                <a:spcPts val="0"/>
              </a:spcAft>
              <a:buClr>
                <a:schemeClr val="dk1"/>
              </a:buClr>
              <a:buSzPts val="800"/>
              <a:buFont typeface="Calibri"/>
              <a:buNone/>
              <a:defRPr/>
            </a:lvl5pPr>
            <a:lvl6pPr lvl="5" rtl="0" algn="l">
              <a:lnSpc>
                <a:spcPct val="100000"/>
              </a:lnSpc>
              <a:spcBef>
                <a:spcPts val="0"/>
              </a:spcBef>
              <a:spcAft>
                <a:spcPts val="0"/>
              </a:spcAft>
              <a:buClr>
                <a:schemeClr val="dk1"/>
              </a:buClr>
              <a:buSzPts val="800"/>
              <a:buFont typeface="Calibri"/>
              <a:buNone/>
              <a:defRPr/>
            </a:lvl6pPr>
            <a:lvl7pPr lvl="6" rtl="0" algn="l">
              <a:lnSpc>
                <a:spcPct val="100000"/>
              </a:lnSpc>
              <a:spcBef>
                <a:spcPts val="0"/>
              </a:spcBef>
              <a:spcAft>
                <a:spcPts val="0"/>
              </a:spcAft>
              <a:buClr>
                <a:schemeClr val="dk1"/>
              </a:buClr>
              <a:buSzPts val="800"/>
              <a:buFont typeface="Calibri"/>
              <a:buNone/>
              <a:defRPr/>
            </a:lvl7pPr>
            <a:lvl8pPr lvl="7" rtl="0" algn="l">
              <a:lnSpc>
                <a:spcPct val="100000"/>
              </a:lnSpc>
              <a:spcBef>
                <a:spcPts val="0"/>
              </a:spcBef>
              <a:spcAft>
                <a:spcPts val="0"/>
              </a:spcAft>
              <a:buClr>
                <a:schemeClr val="dk1"/>
              </a:buClr>
              <a:buSzPts val="800"/>
              <a:buFont typeface="Calibri"/>
              <a:buNone/>
              <a:defRPr/>
            </a:lvl8pPr>
            <a:lvl9pPr lvl="8" rtl="0" algn="l">
              <a:lnSpc>
                <a:spcPct val="100000"/>
              </a:lnSpc>
              <a:spcBef>
                <a:spcPts val="0"/>
              </a:spcBef>
              <a:spcAft>
                <a:spcPts val="0"/>
              </a:spcAft>
              <a:buClr>
                <a:schemeClr val="dk1"/>
              </a:buClr>
              <a:buSzPts val="800"/>
              <a:buFont typeface="Calibri"/>
              <a:buNone/>
              <a:defRPr/>
            </a:lvl9pPr>
          </a:lstStyle>
          <a:p/>
        </p:txBody>
      </p:sp>
      <p:sp>
        <p:nvSpPr>
          <p:cNvPr id="2309" name="Google Shape;2309;p271"/>
          <p:cNvSpPr txBox="1"/>
          <p:nvPr>
            <p:ph idx="11" type="ftr"/>
          </p:nvPr>
        </p:nvSpPr>
        <p:spPr>
          <a:xfrm>
            <a:off x="603504" y="4718304"/>
            <a:ext cx="2895600" cy="2010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800"/>
              <a:buFont typeface="Calibri"/>
              <a:buNone/>
              <a:defRPr>
                <a:solidFill>
                  <a:schemeClr val="dk1"/>
                </a:solidFill>
              </a:defRPr>
            </a:lvl1pPr>
            <a:lvl2pPr lvl="1" rtl="0" algn="l">
              <a:lnSpc>
                <a:spcPct val="100000"/>
              </a:lnSpc>
              <a:spcBef>
                <a:spcPts val="0"/>
              </a:spcBef>
              <a:spcAft>
                <a:spcPts val="0"/>
              </a:spcAft>
              <a:buClr>
                <a:schemeClr val="dk1"/>
              </a:buClr>
              <a:buSzPts val="800"/>
              <a:buFont typeface="Calibri"/>
              <a:buNone/>
              <a:defRPr/>
            </a:lvl2pPr>
            <a:lvl3pPr lvl="2" rtl="0" algn="l">
              <a:lnSpc>
                <a:spcPct val="100000"/>
              </a:lnSpc>
              <a:spcBef>
                <a:spcPts val="0"/>
              </a:spcBef>
              <a:spcAft>
                <a:spcPts val="0"/>
              </a:spcAft>
              <a:buClr>
                <a:schemeClr val="dk1"/>
              </a:buClr>
              <a:buSzPts val="800"/>
              <a:buFont typeface="Calibri"/>
              <a:buNone/>
              <a:defRPr/>
            </a:lvl3pPr>
            <a:lvl4pPr lvl="3" rtl="0" algn="l">
              <a:lnSpc>
                <a:spcPct val="100000"/>
              </a:lnSpc>
              <a:spcBef>
                <a:spcPts val="0"/>
              </a:spcBef>
              <a:spcAft>
                <a:spcPts val="0"/>
              </a:spcAft>
              <a:buClr>
                <a:schemeClr val="dk1"/>
              </a:buClr>
              <a:buSzPts val="800"/>
              <a:buFont typeface="Calibri"/>
              <a:buNone/>
              <a:defRPr/>
            </a:lvl4pPr>
            <a:lvl5pPr lvl="4" rtl="0" algn="l">
              <a:lnSpc>
                <a:spcPct val="100000"/>
              </a:lnSpc>
              <a:spcBef>
                <a:spcPts val="0"/>
              </a:spcBef>
              <a:spcAft>
                <a:spcPts val="0"/>
              </a:spcAft>
              <a:buClr>
                <a:schemeClr val="dk1"/>
              </a:buClr>
              <a:buSzPts val="800"/>
              <a:buFont typeface="Calibri"/>
              <a:buNone/>
              <a:defRPr/>
            </a:lvl5pPr>
            <a:lvl6pPr lvl="5" rtl="0" algn="l">
              <a:lnSpc>
                <a:spcPct val="100000"/>
              </a:lnSpc>
              <a:spcBef>
                <a:spcPts val="0"/>
              </a:spcBef>
              <a:spcAft>
                <a:spcPts val="0"/>
              </a:spcAft>
              <a:buClr>
                <a:schemeClr val="dk1"/>
              </a:buClr>
              <a:buSzPts val="800"/>
              <a:buFont typeface="Calibri"/>
              <a:buNone/>
              <a:defRPr/>
            </a:lvl6pPr>
            <a:lvl7pPr lvl="6" rtl="0" algn="l">
              <a:lnSpc>
                <a:spcPct val="100000"/>
              </a:lnSpc>
              <a:spcBef>
                <a:spcPts val="0"/>
              </a:spcBef>
              <a:spcAft>
                <a:spcPts val="0"/>
              </a:spcAft>
              <a:buClr>
                <a:schemeClr val="dk1"/>
              </a:buClr>
              <a:buSzPts val="800"/>
              <a:buFont typeface="Calibri"/>
              <a:buNone/>
              <a:defRPr/>
            </a:lvl7pPr>
            <a:lvl8pPr lvl="7" rtl="0" algn="l">
              <a:lnSpc>
                <a:spcPct val="100000"/>
              </a:lnSpc>
              <a:spcBef>
                <a:spcPts val="0"/>
              </a:spcBef>
              <a:spcAft>
                <a:spcPts val="0"/>
              </a:spcAft>
              <a:buClr>
                <a:schemeClr val="dk1"/>
              </a:buClr>
              <a:buSzPts val="800"/>
              <a:buFont typeface="Calibri"/>
              <a:buNone/>
              <a:defRPr/>
            </a:lvl8pPr>
            <a:lvl9pPr lvl="8" rtl="0" algn="l">
              <a:lnSpc>
                <a:spcPct val="100000"/>
              </a:lnSpc>
              <a:spcBef>
                <a:spcPts val="0"/>
              </a:spcBef>
              <a:spcAft>
                <a:spcPts val="0"/>
              </a:spcAft>
              <a:buClr>
                <a:schemeClr val="dk1"/>
              </a:buClr>
              <a:buSzPts val="800"/>
              <a:buFont typeface="Calibri"/>
              <a:buNone/>
              <a:defRPr/>
            </a:lvl9pPr>
          </a:lstStyle>
          <a:p/>
        </p:txBody>
      </p:sp>
      <p:sp>
        <p:nvSpPr>
          <p:cNvPr id="2310" name="Google Shape;2310;p271"/>
          <p:cNvSpPr txBox="1"/>
          <p:nvPr>
            <p:ph idx="12" type="sldNum"/>
          </p:nvPr>
        </p:nvSpPr>
        <p:spPr>
          <a:xfrm>
            <a:off x="230188" y="4718304"/>
            <a:ext cx="210300" cy="2010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400"/>
              <a:buFont typeface="Arial"/>
              <a:buNone/>
              <a:defRPr b="0" i="0" sz="5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400"/>
              <a:buFont typeface="Arial"/>
              <a:buNone/>
              <a:defRPr b="0" i="0" sz="5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400"/>
              <a:buFont typeface="Arial"/>
              <a:buNone/>
              <a:defRPr b="0" i="0" sz="5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400"/>
              <a:buFont typeface="Arial"/>
              <a:buNone/>
              <a:defRPr b="0" i="0" sz="5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400"/>
              <a:buFont typeface="Arial"/>
              <a:buNone/>
              <a:defRPr b="0" i="0" sz="5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400"/>
              <a:buFont typeface="Arial"/>
              <a:buNone/>
              <a:defRPr b="0" i="0" sz="5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400"/>
              <a:buFont typeface="Arial"/>
              <a:buNone/>
              <a:defRPr b="0" i="0" sz="5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400"/>
              <a:buFont typeface="Arial"/>
              <a:buNone/>
              <a:defRPr b="0" i="0" sz="5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400"/>
              <a:buFont typeface="Arial"/>
              <a:buNone/>
              <a:defRPr b="0" i="0" sz="5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ocks">
  <p:cSld name="2_Blocks">
    <p:spTree>
      <p:nvGrpSpPr>
        <p:cNvPr id="2311" name="Shape 2311"/>
        <p:cNvGrpSpPr/>
        <p:nvPr/>
      </p:nvGrpSpPr>
      <p:grpSpPr>
        <a:xfrm>
          <a:off x="0" y="0"/>
          <a:ext cx="0" cy="0"/>
          <a:chOff x="0" y="0"/>
          <a:chExt cx="0" cy="0"/>
        </a:xfrm>
      </p:grpSpPr>
      <p:sp>
        <p:nvSpPr>
          <p:cNvPr id="2312" name="Google Shape;2312;p272"/>
          <p:cNvSpPr txBox="1"/>
          <p:nvPr>
            <p:ph type="title"/>
          </p:nvPr>
        </p:nvSpPr>
        <p:spPr>
          <a:xfrm>
            <a:off x="468314" y="0"/>
            <a:ext cx="8207400" cy="4842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2"/>
              </a:buClr>
              <a:buSzPts val="12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100"/>
              <a:buNone/>
              <a:defRPr sz="1800"/>
            </a:lvl2pPr>
            <a:lvl3pPr lvl="2" rtl="0" algn="l">
              <a:lnSpc>
                <a:spcPct val="100000"/>
              </a:lnSpc>
              <a:spcBef>
                <a:spcPts val="0"/>
              </a:spcBef>
              <a:spcAft>
                <a:spcPts val="0"/>
              </a:spcAft>
              <a:buSzPts val="1100"/>
              <a:buNone/>
              <a:defRPr sz="1800"/>
            </a:lvl3pPr>
            <a:lvl4pPr lvl="3" rtl="0" algn="l">
              <a:lnSpc>
                <a:spcPct val="100000"/>
              </a:lnSpc>
              <a:spcBef>
                <a:spcPts val="0"/>
              </a:spcBef>
              <a:spcAft>
                <a:spcPts val="0"/>
              </a:spcAft>
              <a:buSzPts val="1100"/>
              <a:buNone/>
              <a:defRPr sz="1800"/>
            </a:lvl4pPr>
            <a:lvl5pPr lvl="4" rtl="0" algn="l">
              <a:lnSpc>
                <a:spcPct val="100000"/>
              </a:lnSpc>
              <a:spcBef>
                <a:spcPts val="0"/>
              </a:spcBef>
              <a:spcAft>
                <a:spcPts val="0"/>
              </a:spcAft>
              <a:buSzPts val="1100"/>
              <a:buNone/>
              <a:defRPr sz="1800"/>
            </a:lvl5pPr>
            <a:lvl6pPr lvl="5" rtl="0" algn="l">
              <a:lnSpc>
                <a:spcPct val="100000"/>
              </a:lnSpc>
              <a:spcBef>
                <a:spcPts val="0"/>
              </a:spcBef>
              <a:spcAft>
                <a:spcPts val="0"/>
              </a:spcAft>
              <a:buSzPts val="1100"/>
              <a:buNone/>
              <a:defRPr sz="1800"/>
            </a:lvl6pPr>
            <a:lvl7pPr lvl="6" rtl="0" algn="l">
              <a:lnSpc>
                <a:spcPct val="100000"/>
              </a:lnSpc>
              <a:spcBef>
                <a:spcPts val="0"/>
              </a:spcBef>
              <a:spcAft>
                <a:spcPts val="0"/>
              </a:spcAft>
              <a:buSzPts val="1100"/>
              <a:buNone/>
              <a:defRPr sz="1800"/>
            </a:lvl7pPr>
            <a:lvl8pPr lvl="7" rtl="0" algn="l">
              <a:lnSpc>
                <a:spcPct val="100000"/>
              </a:lnSpc>
              <a:spcBef>
                <a:spcPts val="0"/>
              </a:spcBef>
              <a:spcAft>
                <a:spcPts val="0"/>
              </a:spcAft>
              <a:buSzPts val="1100"/>
              <a:buNone/>
              <a:defRPr sz="1800"/>
            </a:lvl8pPr>
            <a:lvl9pPr lvl="8" rtl="0" algn="l">
              <a:lnSpc>
                <a:spcPct val="100000"/>
              </a:lnSpc>
              <a:spcBef>
                <a:spcPts val="0"/>
              </a:spcBef>
              <a:spcAft>
                <a:spcPts val="0"/>
              </a:spcAft>
              <a:buSzPts val="1100"/>
              <a:buNone/>
              <a:defRPr sz="1800"/>
            </a:lvl9pPr>
          </a:lstStyle>
          <a:p/>
        </p:txBody>
      </p:sp>
      <p:sp>
        <p:nvSpPr>
          <p:cNvPr id="2313" name="Google Shape;2313;p272"/>
          <p:cNvSpPr txBox="1"/>
          <p:nvPr>
            <p:ph idx="10" type="dt"/>
          </p:nvPr>
        </p:nvSpPr>
        <p:spPr>
          <a:xfrm>
            <a:off x="1" y="4840003"/>
            <a:ext cx="468300" cy="3036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lt1"/>
              </a:buClr>
              <a:buSzPts val="1100"/>
              <a:buFont typeface="Verdana"/>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9pPr>
          </a:lstStyle>
          <a:p/>
        </p:txBody>
      </p:sp>
      <p:sp>
        <p:nvSpPr>
          <p:cNvPr id="2314" name="Google Shape;2314;p272"/>
          <p:cNvSpPr txBox="1"/>
          <p:nvPr>
            <p:ph idx="12" type="sldNum"/>
          </p:nvPr>
        </p:nvSpPr>
        <p:spPr>
          <a:xfrm>
            <a:off x="468314" y="4839892"/>
            <a:ext cx="647400" cy="303600"/>
          </a:xfrm>
          <a:prstGeom prst="rect">
            <a:avLst/>
          </a:prstGeom>
          <a:noFill/>
          <a:ln>
            <a:noFill/>
          </a:ln>
        </p:spPr>
        <p:txBody>
          <a:bodyPr anchorCtr="0" anchor="t" bIns="0" lIns="0" spcFirstLastPara="1" rIns="0" wrap="square" tIns="35100">
            <a:noAutofit/>
          </a:bodyPr>
          <a:lstStyle>
            <a:lvl1pPr indent="0" lvl="0"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315" name="Google Shape;2315;p272"/>
          <p:cNvSpPr txBox="1"/>
          <p:nvPr>
            <p:ph idx="11" type="ftr"/>
          </p:nvPr>
        </p:nvSpPr>
        <p:spPr>
          <a:xfrm>
            <a:off x="1151620" y="4840002"/>
            <a:ext cx="6876300" cy="3036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Verdana"/>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9pPr>
          </a:lstStyle>
          <a:p/>
        </p:txBody>
      </p:sp>
      <p:sp>
        <p:nvSpPr>
          <p:cNvPr id="2316" name="Google Shape;2316;p272"/>
          <p:cNvSpPr txBox="1"/>
          <p:nvPr>
            <p:ph idx="1" type="body"/>
          </p:nvPr>
        </p:nvSpPr>
        <p:spPr>
          <a:xfrm>
            <a:off x="468316" y="484189"/>
            <a:ext cx="8207400" cy="466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2"/>
              </a:buClr>
              <a:buSzPts val="1100"/>
              <a:buFont typeface="Arial"/>
              <a:buNone/>
              <a:defRPr b="0" i="0" sz="1400" u="none" cap="none" strike="noStrike">
                <a:solidFill>
                  <a:schemeClr val="dk1"/>
                </a:solidFill>
                <a:latin typeface="Verdana"/>
                <a:ea typeface="Verdana"/>
                <a:cs typeface="Verdana"/>
                <a:sym typeface="Verdana"/>
              </a:defRPr>
            </a:lvl1pPr>
            <a:lvl2pPr indent="-285750" lvl="1" marL="9144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317" name="Google Shape;2317;p272"/>
          <p:cNvSpPr txBox="1"/>
          <p:nvPr>
            <p:ph idx="2" type="body"/>
          </p:nvPr>
        </p:nvSpPr>
        <p:spPr>
          <a:xfrm>
            <a:off x="468314" y="986401"/>
            <a:ext cx="4103700" cy="5049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100000"/>
              </a:lnSpc>
              <a:spcBef>
                <a:spcPts val="0"/>
              </a:spcBef>
              <a:spcAft>
                <a:spcPts val="0"/>
              </a:spcAft>
              <a:buClr>
                <a:schemeClr val="dk2"/>
              </a:buClr>
              <a:buSzPts val="9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900"/>
              <a:buFont typeface="Arial"/>
              <a:buNone/>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318" name="Google Shape;2318;p272"/>
          <p:cNvSpPr txBox="1"/>
          <p:nvPr>
            <p:ph idx="3" type="body"/>
          </p:nvPr>
        </p:nvSpPr>
        <p:spPr>
          <a:xfrm>
            <a:off x="468314" y="1497601"/>
            <a:ext cx="4103700" cy="504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2"/>
              </a:buClr>
              <a:buSzPts val="9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900"/>
              <a:buFont typeface="Arial"/>
              <a:buNone/>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319" name="Google Shape;2319;p272"/>
          <p:cNvSpPr txBox="1"/>
          <p:nvPr>
            <p:ph idx="4" type="body"/>
          </p:nvPr>
        </p:nvSpPr>
        <p:spPr>
          <a:xfrm>
            <a:off x="468314" y="1994400"/>
            <a:ext cx="4103700" cy="27000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1pPr>
            <a:lvl2pPr indent="-285750" lvl="1" marL="9144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320" name="Google Shape;2320;p272"/>
          <p:cNvSpPr txBox="1"/>
          <p:nvPr>
            <p:ph idx="5" type="body"/>
          </p:nvPr>
        </p:nvSpPr>
        <p:spPr>
          <a:xfrm>
            <a:off x="4572002" y="986401"/>
            <a:ext cx="4104000" cy="5049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100000"/>
              </a:lnSpc>
              <a:spcBef>
                <a:spcPts val="0"/>
              </a:spcBef>
              <a:spcAft>
                <a:spcPts val="0"/>
              </a:spcAft>
              <a:buClr>
                <a:schemeClr val="dk2"/>
              </a:buClr>
              <a:buSzPts val="9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900"/>
              <a:buFont typeface="Arial"/>
              <a:buNone/>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321" name="Google Shape;2321;p272"/>
          <p:cNvSpPr txBox="1"/>
          <p:nvPr>
            <p:ph idx="6" type="body"/>
          </p:nvPr>
        </p:nvSpPr>
        <p:spPr>
          <a:xfrm>
            <a:off x="4572002" y="1497601"/>
            <a:ext cx="4104000" cy="504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2"/>
              </a:buClr>
              <a:buSzPts val="9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900"/>
              <a:buFont typeface="Arial"/>
              <a:buNone/>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322" name="Google Shape;2322;p272"/>
          <p:cNvSpPr txBox="1"/>
          <p:nvPr>
            <p:ph idx="7" type="body"/>
          </p:nvPr>
        </p:nvSpPr>
        <p:spPr>
          <a:xfrm>
            <a:off x="4572002" y="1994400"/>
            <a:ext cx="4104000" cy="27000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1pPr>
            <a:lvl2pPr indent="-285750" lvl="1" marL="9144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0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
        <p:nvSpPr>
          <p:cNvPr id="2323" name="Google Shape;2323;p272"/>
          <p:cNvSpPr txBox="1"/>
          <p:nvPr>
            <p:ph idx="8"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285750" lvl="1" marL="9144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EmptyArea_Layout">
  <p:cSld name="1_Title_EmptyArea_Layout">
    <p:spTree>
      <p:nvGrpSpPr>
        <p:cNvPr id="2324" name="Shape 2324"/>
        <p:cNvGrpSpPr/>
        <p:nvPr/>
      </p:nvGrpSpPr>
      <p:grpSpPr>
        <a:xfrm>
          <a:off x="0" y="0"/>
          <a:ext cx="0" cy="0"/>
          <a:chOff x="0" y="0"/>
          <a:chExt cx="0" cy="0"/>
        </a:xfrm>
      </p:grpSpPr>
      <p:sp>
        <p:nvSpPr>
          <p:cNvPr id="2325" name="Google Shape;2325;p273"/>
          <p:cNvSpPr txBox="1"/>
          <p:nvPr>
            <p:ph type="title"/>
          </p:nvPr>
        </p:nvSpPr>
        <p:spPr>
          <a:xfrm>
            <a:off x="468314" y="0"/>
            <a:ext cx="8207400" cy="4842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2"/>
              </a:buClr>
              <a:buSzPts val="12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100"/>
              <a:buNone/>
              <a:defRPr sz="1800"/>
            </a:lvl2pPr>
            <a:lvl3pPr lvl="2" rtl="0" algn="l">
              <a:lnSpc>
                <a:spcPct val="100000"/>
              </a:lnSpc>
              <a:spcBef>
                <a:spcPts val="0"/>
              </a:spcBef>
              <a:spcAft>
                <a:spcPts val="0"/>
              </a:spcAft>
              <a:buSzPts val="1100"/>
              <a:buNone/>
              <a:defRPr sz="1800"/>
            </a:lvl3pPr>
            <a:lvl4pPr lvl="3" rtl="0" algn="l">
              <a:lnSpc>
                <a:spcPct val="100000"/>
              </a:lnSpc>
              <a:spcBef>
                <a:spcPts val="0"/>
              </a:spcBef>
              <a:spcAft>
                <a:spcPts val="0"/>
              </a:spcAft>
              <a:buSzPts val="1100"/>
              <a:buNone/>
              <a:defRPr sz="1800"/>
            </a:lvl4pPr>
            <a:lvl5pPr lvl="4" rtl="0" algn="l">
              <a:lnSpc>
                <a:spcPct val="100000"/>
              </a:lnSpc>
              <a:spcBef>
                <a:spcPts val="0"/>
              </a:spcBef>
              <a:spcAft>
                <a:spcPts val="0"/>
              </a:spcAft>
              <a:buSzPts val="1100"/>
              <a:buNone/>
              <a:defRPr sz="1800"/>
            </a:lvl5pPr>
            <a:lvl6pPr lvl="5" rtl="0" algn="l">
              <a:lnSpc>
                <a:spcPct val="100000"/>
              </a:lnSpc>
              <a:spcBef>
                <a:spcPts val="0"/>
              </a:spcBef>
              <a:spcAft>
                <a:spcPts val="0"/>
              </a:spcAft>
              <a:buSzPts val="1100"/>
              <a:buNone/>
              <a:defRPr sz="1800"/>
            </a:lvl6pPr>
            <a:lvl7pPr lvl="6" rtl="0" algn="l">
              <a:lnSpc>
                <a:spcPct val="100000"/>
              </a:lnSpc>
              <a:spcBef>
                <a:spcPts val="0"/>
              </a:spcBef>
              <a:spcAft>
                <a:spcPts val="0"/>
              </a:spcAft>
              <a:buSzPts val="1100"/>
              <a:buNone/>
              <a:defRPr sz="1800"/>
            </a:lvl7pPr>
            <a:lvl8pPr lvl="7" rtl="0" algn="l">
              <a:lnSpc>
                <a:spcPct val="100000"/>
              </a:lnSpc>
              <a:spcBef>
                <a:spcPts val="0"/>
              </a:spcBef>
              <a:spcAft>
                <a:spcPts val="0"/>
              </a:spcAft>
              <a:buSzPts val="1100"/>
              <a:buNone/>
              <a:defRPr sz="1800"/>
            </a:lvl8pPr>
            <a:lvl9pPr lvl="8" rtl="0" algn="l">
              <a:lnSpc>
                <a:spcPct val="100000"/>
              </a:lnSpc>
              <a:spcBef>
                <a:spcPts val="0"/>
              </a:spcBef>
              <a:spcAft>
                <a:spcPts val="0"/>
              </a:spcAft>
              <a:buSzPts val="1100"/>
              <a:buNone/>
              <a:defRPr sz="1800"/>
            </a:lvl9pPr>
          </a:lstStyle>
          <a:p/>
        </p:txBody>
      </p:sp>
      <p:sp>
        <p:nvSpPr>
          <p:cNvPr id="2326" name="Google Shape;2326;p273"/>
          <p:cNvSpPr txBox="1"/>
          <p:nvPr>
            <p:ph idx="10" type="dt"/>
          </p:nvPr>
        </p:nvSpPr>
        <p:spPr>
          <a:xfrm>
            <a:off x="1" y="4840003"/>
            <a:ext cx="468300" cy="3036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lt1"/>
              </a:buClr>
              <a:buSzPts val="1100"/>
              <a:buFont typeface="Verdana"/>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9pPr>
          </a:lstStyle>
          <a:p/>
        </p:txBody>
      </p:sp>
      <p:sp>
        <p:nvSpPr>
          <p:cNvPr id="2327" name="Google Shape;2327;p273"/>
          <p:cNvSpPr txBox="1"/>
          <p:nvPr>
            <p:ph idx="12" type="sldNum"/>
          </p:nvPr>
        </p:nvSpPr>
        <p:spPr>
          <a:xfrm>
            <a:off x="468314" y="4839892"/>
            <a:ext cx="647400" cy="303600"/>
          </a:xfrm>
          <a:prstGeom prst="rect">
            <a:avLst/>
          </a:prstGeom>
          <a:noFill/>
          <a:ln>
            <a:noFill/>
          </a:ln>
        </p:spPr>
        <p:txBody>
          <a:bodyPr anchorCtr="0" anchor="t" bIns="0" lIns="0" spcFirstLastPara="1" rIns="0" wrap="square" tIns="35100">
            <a:noAutofit/>
          </a:bodyPr>
          <a:lstStyle>
            <a:lvl1pPr indent="0" lvl="0"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6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328" name="Google Shape;2328;p273"/>
          <p:cNvSpPr txBox="1"/>
          <p:nvPr>
            <p:ph idx="11" type="ftr"/>
          </p:nvPr>
        </p:nvSpPr>
        <p:spPr>
          <a:xfrm>
            <a:off x="1151620" y="4840002"/>
            <a:ext cx="6876300" cy="3036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Verdana"/>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100"/>
              <a:buFont typeface="Verdana"/>
              <a:buNone/>
              <a:defRPr b="0" i="0" sz="1800" u="none" cap="none" strike="noStrike">
                <a:solidFill>
                  <a:schemeClr val="dk1"/>
                </a:solidFill>
                <a:latin typeface="Verdana"/>
                <a:ea typeface="Verdana"/>
                <a:cs typeface="Verdana"/>
                <a:sym typeface="Verdana"/>
              </a:defRPr>
            </a:lvl9pPr>
          </a:lstStyle>
          <a:p/>
        </p:txBody>
      </p:sp>
      <p:sp>
        <p:nvSpPr>
          <p:cNvPr id="2329" name="Google Shape;2329;p273"/>
          <p:cNvSpPr txBox="1"/>
          <p:nvPr>
            <p:ph idx="1" type="body"/>
          </p:nvPr>
        </p:nvSpPr>
        <p:spPr>
          <a:xfrm>
            <a:off x="468316" y="484187"/>
            <a:ext cx="8207400" cy="466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dk2"/>
              </a:buClr>
              <a:buSzPts val="1100"/>
              <a:buFont typeface="Arial"/>
              <a:buNone/>
              <a:defRPr b="0" i="0" sz="1400" u="none" cap="none" strike="noStrike">
                <a:solidFill>
                  <a:schemeClr val="dk1"/>
                </a:solidFill>
                <a:latin typeface="Verdana"/>
                <a:ea typeface="Verdana"/>
                <a:cs typeface="Verdana"/>
                <a:sym typeface="Verdana"/>
              </a:defRPr>
            </a:lvl1pPr>
            <a:lvl2pPr indent="-285750" lvl="1" marL="9144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2pPr>
            <a:lvl3pPr indent="-285750" lvl="2" marL="13716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3pPr>
            <a:lvl4pPr indent="-285750" lvl="3" marL="18288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4pPr>
            <a:lvl5pPr indent="-285750" lvl="4" marL="2286000" marR="0" rtl="0" algn="l">
              <a:lnSpc>
                <a:spcPct val="110000"/>
              </a:lnSpc>
              <a:spcBef>
                <a:spcPts val="300"/>
              </a:spcBef>
              <a:spcAft>
                <a:spcPts val="0"/>
              </a:spcAft>
              <a:buClr>
                <a:schemeClr val="dk2"/>
              </a:buClr>
              <a:buSzPts val="900"/>
              <a:buFont typeface="Arial"/>
              <a:buChar char="•"/>
              <a:defRPr b="0" i="0" sz="1200" u="none" cap="none" strike="noStrike">
                <a:solidFill>
                  <a:schemeClr val="dk1"/>
                </a:solidFill>
                <a:latin typeface="Verdana"/>
                <a:ea typeface="Verdana"/>
                <a:cs typeface="Verdana"/>
                <a:sym typeface="Verdana"/>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v3">
  <p:cSld name="Diapositive de titre v3">
    <p:spTree>
      <p:nvGrpSpPr>
        <p:cNvPr id="2330" name="Shape 2330"/>
        <p:cNvGrpSpPr/>
        <p:nvPr/>
      </p:nvGrpSpPr>
      <p:grpSpPr>
        <a:xfrm>
          <a:off x="0" y="0"/>
          <a:ext cx="0" cy="0"/>
          <a:chOff x="0" y="0"/>
          <a:chExt cx="0" cy="0"/>
        </a:xfrm>
      </p:grpSpPr>
    </p:spTree>
  </p:cSld>
  <p:clrMapOvr>
    <a:masterClrMapping/>
  </p:clrMapOvr>
  <p:transition spd="slow">
    <p:push dir="r"/>
  </p:transition>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31" name="Shape 2331"/>
        <p:cNvGrpSpPr/>
        <p:nvPr/>
      </p:nvGrpSpPr>
      <p:grpSpPr>
        <a:xfrm>
          <a:off x="0" y="0"/>
          <a:ext cx="0" cy="0"/>
          <a:chOff x="0" y="0"/>
          <a:chExt cx="0" cy="0"/>
        </a:xfrm>
      </p:grpSpPr>
      <p:sp>
        <p:nvSpPr>
          <p:cNvPr id="2332" name="Google Shape;2332;p27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33" name="Google Shape;2333;p275"/>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334" name="Google Shape;2334;p27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35" name="Google Shape;2335;p27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36" name="Google Shape;2336;p2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37" name="Shape 2337"/>
        <p:cNvGrpSpPr/>
        <p:nvPr/>
      </p:nvGrpSpPr>
      <p:grpSpPr>
        <a:xfrm>
          <a:off x="0" y="0"/>
          <a:ext cx="0" cy="0"/>
          <a:chOff x="0" y="0"/>
          <a:chExt cx="0" cy="0"/>
        </a:xfrm>
      </p:grpSpPr>
      <p:sp>
        <p:nvSpPr>
          <p:cNvPr id="2338" name="Google Shape;2338;p27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39" name="Google Shape;2339;p27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40" name="Google Shape;2340;p2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41" name="Google Shape;2341;p2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42" name="Google Shape;2342;p2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43" name="Shape 2343"/>
        <p:cNvGrpSpPr/>
        <p:nvPr/>
      </p:nvGrpSpPr>
      <p:grpSpPr>
        <a:xfrm>
          <a:off x="0" y="0"/>
          <a:ext cx="0" cy="0"/>
          <a:chOff x="0" y="0"/>
          <a:chExt cx="0" cy="0"/>
        </a:xfrm>
      </p:grpSpPr>
      <p:sp>
        <p:nvSpPr>
          <p:cNvPr id="2344" name="Google Shape;2344;p277"/>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45" name="Google Shape;2345;p277"/>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2346" name="Google Shape;2346;p27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47" name="Google Shape;2347;p27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48" name="Google Shape;2348;p27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49" name="Shape 2349"/>
        <p:cNvGrpSpPr/>
        <p:nvPr/>
      </p:nvGrpSpPr>
      <p:grpSpPr>
        <a:xfrm>
          <a:off x="0" y="0"/>
          <a:ext cx="0" cy="0"/>
          <a:chOff x="0" y="0"/>
          <a:chExt cx="0" cy="0"/>
        </a:xfrm>
      </p:grpSpPr>
      <p:sp>
        <p:nvSpPr>
          <p:cNvPr id="2350" name="Google Shape;2350;p27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51" name="Google Shape;2351;p27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52" name="Google Shape;2352;p27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53" name="Google Shape;2353;p27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54" name="Google Shape;2354;p27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55" name="Google Shape;2355;p27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169" name="Shape 169"/>
        <p:cNvGrpSpPr/>
        <p:nvPr/>
      </p:nvGrpSpPr>
      <p:grpSpPr>
        <a:xfrm>
          <a:off x="0" y="0"/>
          <a:ext cx="0" cy="0"/>
          <a:chOff x="0" y="0"/>
          <a:chExt cx="0" cy="0"/>
        </a:xfrm>
      </p:grpSpPr>
      <p:sp>
        <p:nvSpPr>
          <p:cNvPr id="170" name="Google Shape;170;p2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pic>
        <p:nvPicPr>
          <p:cNvPr id="171" name="Google Shape;171;p2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56" name="Shape 2356"/>
        <p:cNvGrpSpPr/>
        <p:nvPr/>
      </p:nvGrpSpPr>
      <p:grpSpPr>
        <a:xfrm>
          <a:off x="0" y="0"/>
          <a:ext cx="0" cy="0"/>
          <a:chOff x="0" y="0"/>
          <a:chExt cx="0" cy="0"/>
        </a:xfrm>
      </p:grpSpPr>
      <p:sp>
        <p:nvSpPr>
          <p:cNvPr id="2357" name="Google Shape;2357;p27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58" name="Google Shape;2358;p279"/>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359" name="Google Shape;2359;p279"/>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60" name="Google Shape;2360;p27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361" name="Google Shape;2361;p27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62" name="Google Shape;2362;p27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63" name="Google Shape;2363;p27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64" name="Google Shape;2364;p27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5" name="Shape 2365"/>
        <p:cNvGrpSpPr/>
        <p:nvPr/>
      </p:nvGrpSpPr>
      <p:grpSpPr>
        <a:xfrm>
          <a:off x="0" y="0"/>
          <a:ext cx="0" cy="0"/>
          <a:chOff x="0" y="0"/>
          <a:chExt cx="0" cy="0"/>
        </a:xfrm>
      </p:grpSpPr>
      <p:sp>
        <p:nvSpPr>
          <p:cNvPr id="2366" name="Google Shape;2366;p28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67" name="Google Shape;2367;p28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68" name="Google Shape;2368;p28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69" name="Google Shape;2369;p28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70" name="Shape 2370"/>
        <p:cNvGrpSpPr/>
        <p:nvPr/>
      </p:nvGrpSpPr>
      <p:grpSpPr>
        <a:xfrm>
          <a:off x="0" y="0"/>
          <a:ext cx="0" cy="0"/>
          <a:chOff x="0" y="0"/>
          <a:chExt cx="0" cy="0"/>
        </a:xfrm>
      </p:grpSpPr>
      <p:sp>
        <p:nvSpPr>
          <p:cNvPr id="2371" name="Google Shape;2371;p281"/>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72" name="Google Shape;2372;p281"/>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2373" name="Google Shape;2373;p281"/>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374" name="Google Shape;2374;p28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75" name="Google Shape;2375;p28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76" name="Google Shape;2376;p28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77" name="Shape 2377"/>
        <p:cNvGrpSpPr/>
        <p:nvPr/>
      </p:nvGrpSpPr>
      <p:grpSpPr>
        <a:xfrm>
          <a:off x="0" y="0"/>
          <a:ext cx="0" cy="0"/>
          <a:chOff x="0" y="0"/>
          <a:chExt cx="0" cy="0"/>
        </a:xfrm>
      </p:grpSpPr>
      <p:sp>
        <p:nvSpPr>
          <p:cNvPr id="2378" name="Google Shape;2378;p282"/>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79" name="Google Shape;2379;p282"/>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2380" name="Google Shape;2380;p28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381" name="Google Shape;2381;p28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82" name="Google Shape;2382;p28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83" name="Google Shape;2383;p28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84" name="Shape 2384"/>
        <p:cNvGrpSpPr/>
        <p:nvPr/>
      </p:nvGrpSpPr>
      <p:grpSpPr>
        <a:xfrm>
          <a:off x="0" y="0"/>
          <a:ext cx="0" cy="0"/>
          <a:chOff x="0" y="0"/>
          <a:chExt cx="0" cy="0"/>
        </a:xfrm>
      </p:grpSpPr>
      <p:sp>
        <p:nvSpPr>
          <p:cNvPr id="2385" name="Google Shape;2385;p28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86" name="Google Shape;2386;p28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87" name="Google Shape;2387;p28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88" name="Google Shape;2388;p28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89" name="Google Shape;2389;p28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90" name="Shape 2390"/>
        <p:cNvGrpSpPr/>
        <p:nvPr/>
      </p:nvGrpSpPr>
      <p:grpSpPr>
        <a:xfrm>
          <a:off x="0" y="0"/>
          <a:ext cx="0" cy="0"/>
          <a:chOff x="0" y="0"/>
          <a:chExt cx="0" cy="0"/>
        </a:xfrm>
      </p:grpSpPr>
      <p:sp>
        <p:nvSpPr>
          <p:cNvPr id="2391" name="Google Shape;2391;p28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92" name="Google Shape;2392;p28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93" name="Google Shape;2393;p28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94" name="Google Shape;2394;p28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95" name="Google Shape;2395;p2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 please don't remove it.">
  <p:cSld name="EMPTY SLIDE - please don't remove it.">
    <p:spTree>
      <p:nvGrpSpPr>
        <p:cNvPr id="2396" name="Shape 2396"/>
        <p:cNvGrpSpPr/>
        <p:nvPr/>
      </p:nvGrpSpPr>
      <p:grpSpPr>
        <a:xfrm>
          <a:off x="0" y="0"/>
          <a:ext cx="0" cy="0"/>
          <a:chOff x="0" y="0"/>
          <a:chExt cx="0" cy="0"/>
        </a:xfrm>
      </p:grpSpPr>
    </p:spTree>
  </p:cSld>
  <p:clrMapOvr>
    <a:masterClrMapping/>
  </p:clrMapOvr>
  <p:extLst>
    <p:ext uri="{DCECCB84-F9BA-43D5-87BE-67443E8EF086}">
      <p15:sldGuideLst>
        <p15:guide id="1" orient="horz" pos="341">
          <p15:clr>
            <a:srgbClr val="F9AD4C"/>
          </p15:clr>
        </p15:guide>
        <p15:guide id="2" pos="341">
          <p15:clr>
            <a:srgbClr val="F9AD4C"/>
          </p15:clr>
        </p15:guide>
        <p15:guide id="3" pos="3979">
          <p15:clr>
            <a:srgbClr val="F9AD4C"/>
          </p15:clr>
        </p15:guide>
        <p15:guide id="4" orient="horz" pos="2089">
          <p15:clr>
            <a:srgbClr val="F9AD4C"/>
          </p15:clr>
        </p15:guide>
      </p15:sldGuideLst>
    </p:ext>
  </p:extLst>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White">
  <p:cSld name="Title and Content - White">
    <p:bg>
      <p:bgPr>
        <a:solidFill>
          <a:schemeClr val="lt1"/>
        </a:solidFill>
      </p:bgPr>
    </p:bg>
    <p:spTree>
      <p:nvGrpSpPr>
        <p:cNvPr id="2397" name="Shape 2397"/>
        <p:cNvGrpSpPr/>
        <p:nvPr/>
      </p:nvGrpSpPr>
      <p:grpSpPr>
        <a:xfrm>
          <a:off x="0" y="0"/>
          <a:ext cx="0" cy="0"/>
          <a:chOff x="0" y="0"/>
          <a:chExt cx="0" cy="0"/>
        </a:xfrm>
      </p:grpSpPr>
      <p:sp>
        <p:nvSpPr>
          <p:cNvPr id="2398" name="Google Shape;2398;p286"/>
          <p:cNvSpPr/>
          <p:nvPr/>
        </p:nvSpPr>
        <p:spPr>
          <a:xfrm>
            <a:off x="0" y="0"/>
            <a:ext cx="9144000" cy="1206600"/>
          </a:xfrm>
          <a:prstGeom prst="rect">
            <a:avLst/>
          </a:prstGeom>
          <a:solidFill>
            <a:srgbClr val="2F343E">
              <a:alpha val="8314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400" u="none" cap="none" strike="noStrike">
              <a:solidFill>
                <a:schemeClr val="lt1"/>
              </a:solidFill>
              <a:latin typeface="Arial"/>
              <a:ea typeface="Arial"/>
              <a:cs typeface="Arial"/>
              <a:sym typeface="Arial"/>
            </a:endParaRPr>
          </a:p>
        </p:txBody>
      </p:sp>
      <p:sp>
        <p:nvSpPr>
          <p:cNvPr id="2399" name="Google Shape;2399;p286"/>
          <p:cNvSpPr txBox="1"/>
          <p:nvPr>
            <p:ph type="title"/>
          </p:nvPr>
        </p:nvSpPr>
        <p:spPr>
          <a:xfrm>
            <a:off x="628650" y="357044"/>
            <a:ext cx="7886700" cy="7539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chemeClr val="lt1"/>
              </a:buClr>
              <a:buSzPts val="3100"/>
              <a:buFont typeface="IBM Plex Sans"/>
              <a:buNone/>
              <a:defRPr b="0" i="0" sz="4100">
                <a:latin typeface="Montserrat Light"/>
                <a:ea typeface="Montserrat Light"/>
                <a:cs typeface="Montserrat Light"/>
                <a:sym typeface="Montserrat Light"/>
              </a:defRPr>
            </a:lvl1pPr>
            <a:lvl2pPr lvl="1" rtl="0" algn="l">
              <a:lnSpc>
                <a:spcPct val="100000"/>
              </a:lnSpc>
              <a:spcBef>
                <a:spcPts val="0"/>
              </a:spcBef>
              <a:spcAft>
                <a:spcPts val="0"/>
              </a:spcAft>
              <a:buSzPts val="800"/>
              <a:buNone/>
              <a:defRPr/>
            </a:lvl2pPr>
            <a:lvl3pPr lvl="2" rtl="0" algn="l">
              <a:lnSpc>
                <a:spcPct val="100000"/>
              </a:lnSpc>
              <a:spcBef>
                <a:spcPts val="0"/>
              </a:spcBef>
              <a:spcAft>
                <a:spcPts val="0"/>
              </a:spcAft>
              <a:buSzPts val="8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800"/>
              <a:buNone/>
              <a:defRPr/>
            </a:lvl5pPr>
            <a:lvl6pPr lvl="5" rtl="0" algn="l">
              <a:lnSpc>
                <a:spcPct val="100000"/>
              </a:lnSpc>
              <a:spcBef>
                <a:spcPts val="0"/>
              </a:spcBef>
              <a:spcAft>
                <a:spcPts val="0"/>
              </a:spcAft>
              <a:buSzPts val="800"/>
              <a:buNone/>
              <a:defRPr/>
            </a:lvl6pPr>
            <a:lvl7pPr lvl="6" rtl="0" algn="l">
              <a:lnSpc>
                <a:spcPct val="100000"/>
              </a:lnSpc>
              <a:spcBef>
                <a:spcPts val="0"/>
              </a:spcBef>
              <a:spcAft>
                <a:spcPts val="0"/>
              </a:spcAft>
              <a:buSzPts val="800"/>
              <a:buNone/>
              <a:defRPr/>
            </a:lvl7pPr>
            <a:lvl8pPr lvl="7" rtl="0" algn="l">
              <a:lnSpc>
                <a:spcPct val="100000"/>
              </a:lnSpc>
              <a:spcBef>
                <a:spcPts val="0"/>
              </a:spcBef>
              <a:spcAft>
                <a:spcPts val="0"/>
              </a:spcAft>
              <a:buSzPts val="800"/>
              <a:buNone/>
              <a:defRPr/>
            </a:lvl8pPr>
            <a:lvl9pPr lvl="8" rtl="0" algn="l">
              <a:lnSpc>
                <a:spcPct val="100000"/>
              </a:lnSpc>
              <a:spcBef>
                <a:spcPts val="0"/>
              </a:spcBef>
              <a:spcAft>
                <a:spcPts val="0"/>
              </a:spcAft>
              <a:buSzPts val="800"/>
              <a:buNone/>
              <a:defRPr/>
            </a:lvl9pPr>
          </a:lstStyle>
          <a:p/>
        </p:txBody>
      </p:sp>
      <p:sp>
        <p:nvSpPr>
          <p:cNvPr id="2400" name="Google Shape;2400;p286"/>
          <p:cNvSpPr txBox="1"/>
          <p:nvPr>
            <p:ph idx="11" type="ftr"/>
          </p:nvPr>
        </p:nvSpPr>
        <p:spPr>
          <a:xfrm>
            <a:off x="3028950" y="4888571"/>
            <a:ext cx="3086100" cy="273900"/>
          </a:xfrm>
          <a:prstGeom prst="rect">
            <a:avLst/>
          </a:prstGeom>
          <a:noFill/>
          <a:ln>
            <a:noFill/>
          </a:ln>
        </p:spPr>
        <p:txBody>
          <a:bodyPr anchorCtr="0" anchor="ctr" bIns="25700" lIns="51425" spcFirstLastPara="1" rIns="51425" wrap="square" tIns="25700">
            <a:noAutofit/>
          </a:bodyPr>
          <a:lstStyle>
            <a:lvl1pPr lvl="0" rtl="0" algn="ctr">
              <a:lnSpc>
                <a:spcPct val="100000"/>
              </a:lnSpc>
              <a:spcBef>
                <a:spcPts val="0"/>
              </a:spcBef>
              <a:spcAft>
                <a:spcPts val="0"/>
              </a:spcAft>
              <a:buClr>
                <a:schemeClr val="dk1"/>
              </a:buClr>
              <a:buSzPts val="800"/>
              <a:buFont typeface="Calibri"/>
              <a:buNone/>
              <a:defRPr sz="900">
                <a:solidFill>
                  <a:schemeClr val="dk1"/>
                </a:solidFill>
              </a:defRPr>
            </a:lvl1pPr>
            <a:lvl2pPr lvl="1" rtl="0" algn="l">
              <a:lnSpc>
                <a:spcPct val="100000"/>
              </a:lnSpc>
              <a:spcBef>
                <a:spcPts val="0"/>
              </a:spcBef>
              <a:spcAft>
                <a:spcPts val="0"/>
              </a:spcAft>
              <a:buClr>
                <a:schemeClr val="dk1"/>
              </a:buClr>
              <a:buSzPts val="800"/>
              <a:buFont typeface="Calibri"/>
              <a:buNone/>
              <a:defRPr/>
            </a:lvl2pPr>
            <a:lvl3pPr lvl="2" rtl="0" algn="l">
              <a:lnSpc>
                <a:spcPct val="100000"/>
              </a:lnSpc>
              <a:spcBef>
                <a:spcPts val="0"/>
              </a:spcBef>
              <a:spcAft>
                <a:spcPts val="0"/>
              </a:spcAft>
              <a:buClr>
                <a:schemeClr val="dk1"/>
              </a:buClr>
              <a:buSzPts val="800"/>
              <a:buFont typeface="Calibri"/>
              <a:buNone/>
              <a:defRPr/>
            </a:lvl3pPr>
            <a:lvl4pPr lvl="3" rtl="0" algn="l">
              <a:lnSpc>
                <a:spcPct val="100000"/>
              </a:lnSpc>
              <a:spcBef>
                <a:spcPts val="0"/>
              </a:spcBef>
              <a:spcAft>
                <a:spcPts val="0"/>
              </a:spcAft>
              <a:buClr>
                <a:schemeClr val="dk1"/>
              </a:buClr>
              <a:buSzPts val="800"/>
              <a:buFont typeface="Calibri"/>
              <a:buNone/>
              <a:defRPr/>
            </a:lvl4pPr>
            <a:lvl5pPr lvl="4" rtl="0" algn="l">
              <a:lnSpc>
                <a:spcPct val="100000"/>
              </a:lnSpc>
              <a:spcBef>
                <a:spcPts val="0"/>
              </a:spcBef>
              <a:spcAft>
                <a:spcPts val="0"/>
              </a:spcAft>
              <a:buClr>
                <a:schemeClr val="dk1"/>
              </a:buClr>
              <a:buSzPts val="800"/>
              <a:buFont typeface="Calibri"/>
              <a:buNone/>
              <a:defRPr/>
            </a:lvl5pPr>
            <a:lvl6pPr lvl="5" rtl="0" algn="l">
              <a:lnSpc>
                <a:spcPct val="100000"/>
              </a:lnSpc>
              <a:spcBef>
                <a:spcPts val="0"/>
              </a:spcBef>
              <a:spcAft>
                <a:spcPts val="0"/>
              </a:spcAft>
              <a:buClr>
                <a:schemeClr val="dk1"/>
              </a:buClr>
              <a:buSzPts val="800"/>
              <a:buFont typeface="Calibri"/>
              <a:buNone/>
              <a:defRPr/>
            </a:lvl6pPr>
            <a:lvl7pPr lvl="6" rtl="0" algn="l">
              <a:lnSpc>
                <a:spcPct val="100000"/>
              </a:lnSpc>
              <a:spcBef>
                <a:spcPts val="0"/>
              </a:spcBef>
              <a:spcAft>
                <a:spcPts val="0"/>
              </a:spcAft>
              <a:buClr>
                <a:schemeClr val="dk1"/>
              </a:buClr>
              <a:buSzPts val="800"/>
              <a:buFont typeface="Calibri"/>
              <a:buNone/>
              <a:defRPr/>
            </a:lvl7pPr>
            <a:lvl8pPr lvl="7" rtl="0" algn="l">
              <a:lnSpc>
                <a:spcPct val="100000"/>
              </a:lnSpc>
              <a:spcBef>
                <a:spcPts val="0"/>
              </a:spcBef>
              <a:spcAft>
                <a:spcPts val="0"/>
              </a:spcAft>
              <a:buClr>
                <a:schemeClr val="dk1"/>
              </a:buClr>
              <a:buSzPts val="800"/>
              <a:buFont typeface="Calibri"/>
              <a:buNone/>
              <a:defRPr/>
            </a:lvl8pPr>
            <a:lvl9pPr lvl="8" rtl="0" algn="l">
              <a:lnSpc>
                <a:spcPct val="100000"/>
              </a:lnSpc>
              <a:spcBef>
                <a:spcPts val="0"/>
              </a:spcBef>
              <a:spcAft>
                <a:spcPts val="0"/>
              </a:spcAft>
              <a:buClr>
                <a:schemeClr val="dk1"/>
              </a:buClr>
              <a:buSzPts val="800"/>
              <a:buFont typeface="Calibri"/>
              <a:buNone/>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B">
  <p:cSld name="Chapter_B">
    <p:spTree>
      <p:nvGrpSpPr>
        <p:cNvPr id="2406" name="Shape 2406"/>
        <p:cNvGrpSpPr/>
        <p:nvPr/>
      </p:nvGrpSpPr>
      <p:grpSpPr>
        <a:xfrm>
          <a:off x="0" y="0"/>
          <a:ext cx="0" cy="0"/>
          <a:chOff x="0" y="0"/>
          <a:chExt cx="0" cy="0"/>
        </a:xfrm>
      </p:grpSpPr>
      <p:pic>
        <p:nvPicPr>
          <p:cNvPr id="2407" name="Google Shape;2407;p288"/>
          <p:cNvPicPr preferRelativeResize="0"/>
          <p:nvPr/>
        </p:nvPicPr>
        <p:blipFill rotWithShape="1">
          <a:blip r:embed="rId2">
            <a:alphaModFix/>
          </a:blip>
          <a:srcRect b="0" l="0" r="0" t="0"/>
          <a:stretch/>
        </p:blipFill>
        <p:spPr>
          <a:xfrm>
            <a:off x="1354" y="0"/>
            <a:ext cx="9141293" cy="5143501"/>
          </a:xfrm>
          <a:prstGeom prst="rect">
            <a:avLst/>
          </a:prstGeom>
          <a:noFill/>
          <a:ln>
            <a:noFill/>
          </a:ln>
        </p:spPr>
      </p:pic>
      <p:sp>
        <p:nvSpPr>
          <p:cNvPr id="2408" name="Google Shape;2408;p288"/>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409" name="Google Shape;2409;p288"/>
          <p:cNvSpPr txBox="1"/>
          <p:nvPr>
            <p:ph type="title"/>
          </p:nvPr>
        </p:nvSpPr>
        <p:spPr>
          <a:xfrm>
            <a:off x="2734625" y="748625"/>
            <a:ext cx="3672000" cy="36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2800"/>
            </a:lvl1pPr>
            <a:lvl2pPr lvl="1" rtl="0" algn="ctr">
              <a:lnSpc>
                <a:spcPct val="100000"/>
              </a:lnSpc>
              <a:spcBef>
                <a:spcPts val="0"/>
              </a:spcBef>
              <a:spcAft>
                <a:spcPts val="0"/>
              </a:spcAft>
              <a:buSzPts val="1400"/>
              <a:buNone/>
              <a:defRPr sz="12800"/>
            </a:lvl2pPr>
            <a:lvl3pPr lvl="2" rtl="0" algn="ctr">
              <a:lnSpc>
                <a:spcPct val="100000"/>
              </a:lnSpc>
              <a:spcBef>
                <a:spcPts val="0"/>
              </a:spcBef>
              <a:spcAft>
                <a:spcPts val="0"/>
              </a:spcAft>
              <a:buSzPts val="1400"/>
              <a:buNone/>
              <a:defRPr sz="12800"/>
            </a:lvl3pPr>
            <a:lvl4pPr lvl="3" rtl="0" algn="ctr">
              <a:lnSpc>
                <a:spcPct val="100000"/>
              </a:lnSpc>
              <a:spcBef>
                <a:spcPts val="0"/>
              </a:spcBef>
              <a:spcAft>
                <a:spcPts val="0"/>
              </a:spcAft>
              <a:buSzPts val="1400"/>
              <a:buNone/>
              <a:defRPr sz="12800"/>
            </a:lvl4pPr>
            <a:lvl5pPr lvl="4" rtl="0" algn="ctr">
              <a:lnSpc>
                <a:spcPct val="100000"/>
              </a:lnSpc>
              <a:spcBef>
                <a:spcPts val="0"/>
              </a:spcBef>
              <a:spcAft>
                <a:spcPts val="0"/>
              </a:spcAft>
              <a:buSzPts val="1400"/>
              <a:buNone/>
              <a:defRPr sz="12800"/>
            </a:lvl5pPr>
            <a:lvl6pPr lvl="5" rtl="0" algn="ctr">
              <a:lnSpc>
                <a:spcPct val="100000"/>
              </a:lnSpc>
              <a:spcBef>
                <a:spcPts val="0"/>
              </a:spcBef>
              <a:spcAft>
                <a:spcPts val="0"/>
              </a:spcAft>
              <a:buSzPts val="1400"/>
              <a:buNone/>
              <a:defRPr sz="12800"/>
            </a:lvl6pPr>
            <a:lvl7pPr lvl="6" rtl="0" algn="ctr">
              <a:lnSpc>
                <a:spcPct val="100000"/>
              </a:lnSpc>
              <a:spcBef>
                <a:spcPts val="0"/>
              </a:spcBef>
              <a:spcAft>
                <a:spcPts val="0"/>
              </a:spcAft>
              <a:buSzPts val="1400"/>
              <a:buNone/>
              <a:defRPr sz="12800"/>
            </a:lvl7pPr>
            <a:lvl8pPr lvl="7" rtl="0" algn="ctr">
              <a:lnSpc>
                <a:spcPct val="100000"/>
              </a:lnSpc>
              <a:spcBef>
                <a:spcPts val="0"/>
              </a:spcBef>
              <a:spcAft>
                <a:spcPts val="0"/>
              </a:spcAft>
              <a:buSzPts val="1400"/>
              <a:buNone/>
              <a:defRPr sz="12800"/>
            </a:lvl8pPr>
            <a:lvl9pPr lvl="8" rtl="0" algn="ctr">
              <a:lnSpc>
                <a:spcPct val="100000"/>
              </a:lnSpc>
              <a:spcBef>
                <a:spcPts val="0"/>
              </a:spcBef>
              <a:spcAft>
                <a:spcPts val="0"/>
              </a:spcAft>
              <a:buSzPts val="1400"/>
              <a:buNone/>
              <a:defRPr sz="12800"/>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2410" name="Shape 2410"/>
        <p:cNvGrpSpPr/>
        <p:nvPr/>
      </p:nvGrpSpPr>
      <p:grpSpPr>
        <a:xfrm>
          <a:off x="0" y="0"/>
          <a:ext cx="0" cy="0"/>
          <a:chOff x="0" y="0"/>
          <a:chExt cx="0" cy="0"/>
        </a:xfrm>
      </p:grpSpPr>
      <p:sp>
        <p:nvSpPr>
          <p:cNvPr id="2411" name="Google Shape;2411;p289"/>
          <p:cNvSpPr txBox="1"/>
          <p:nvPr>
            <p:ph type="title"/>
          </p:nvPr>
        </p:nvSpPr>
        <p:spPr>
          <a:xfrm>
            <a:off x="410425"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412" name="Google Shape;2412;p289"/>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413" name="Google Shape;2413;p289"/>
          <p:cNvSpPr txBox="1"/>
          <p:nvPr>
            <p:ph idx="1" type="body"/>
          </p:nvPr>
        </p:nvSpPr>
        <p:spPr>
          <a:xfrm>
            <a:off x="468313" y="987425"/>
            <a:ext cx="8207400" cy="3708300"/>
          </a:xfrm>
          <a:prstGeom prst="rect">
            <a:avLst/>
          </a:prstGeom>
          <a:noFill/>
          <a:ln>
            <a:noFill/>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Clr>
                <a:schemeClr val="dk2"/>
              </a:buClr>
              <a:buSzPts val="1400"/>
              <a:buFont typeface="Arial"/>
              <a:buChar char="•"/>
              <a:defRPr sz="1200">
                <a:solidFill>
                  <a:schemeClr val="dk1"/>
                </a:solidFill>
                <a:latin typeface="Verdana"/>
                <a:ea typeface="Verdana"/>
                <a:cs typeface="Verdana"/>
                <a:sym typeface="Verdana"/>
              </a:defRPr>
            </a:lvl1pPr>
            <a:lvl2pPr indent="-317500" lvl="1" marL="914400" rtl="0" algn="l">
              <a:lnSpc>
                <a:spcPct val="110000"/>
              </a:lnSpc>
              <a:spcBef>
                <a:spcPts val="300"/>
              </a:spcBef>
              <a:spcAft>
                <a:spcPts val="0"/>
              </a:spcAft>
              <a:buClr>
                <a:schemeClr val="dk2"/>
              </a:buClr>
              <a:buSzPts val="1400"/>
              <a:buFont typeface="Arial"/>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Clr>
                <a:schemeClr val="dk2"/>
              </a:buClr>
              <a:buSzPts val="1400"/>
              <a:buFont typeface="Arial"/>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Clr>
                <a:schemeClr val="dk2"/>
              </a:buClr>
              <a:buSzPts val="1400"/>
              <a:buFont typeface="Arial"/>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Clr>
                <a:schemeClr val="dk2"/>
              </a:buClr>
              <a:buSzPts val="1400"/>
              <a:buFont typeface="Arial"/>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Font typeface="Arial"/>
              <a:buChar char="•"/>
              <a:defRPr>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Font typeface="Arial"/>
              <a:buChar char="•"/>
              <a:defRPr>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Font typeface="Arial"/>
              <a:buChar char="•"/>
              <a:defRPr>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Font typeface="Arial"/>
              <a:buChar char="•"/>
              <a:defRPr>
                <a:solidFill>
                  <a:schemeClr val="dk1"/>
                </a:solidFill>
                <a:latin typeface="Verdana"/>
                <a:ea typeface="Verdana"/>
                <a:cs typeface="Verdana"/>
                <a:sym typeface="Verdana"/>
              </a:defRPr>
            </a:lvl9pPr>
          </a:lstStyle>
          <a:p/>
        </p:txBody>
      </p:sp>
      <p:sp>
        <p:nvSpPr>
          <p:cNvPr id="2414" name="Google Shape;2414;p289"/>
          <p:cNvSpPr txBox="1"/>
          <p:nvPr>
            <p:ph idx="2" type="subTitle"/>
          </p:nvPr>
        </p:nvSpPr>
        <p:spPr>
          <a:xfrm>
            <a:off x="410425" y="484200"/>
            <a:ext cx="7980300" cy="30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10000"/>
              </a:lnSpc>
              <a:spcBef>
                <a:spcPts val="300"/>
              </a:spcBef>
              <a:spcAft>
                <a:spcPts val="0"/>
              </a:spcAft>
              <a:buSzPts val="1400"/>
              <a:buNone/>
              <a:defRPr/>
            </a:lvl2pPr>
            <a:lvl3pPr lvl="2" rtl="0" algn="l">
              <a:lnSpc>
                <a:spcPct val="110000"/>
              </a:lnSpc>
              <a:spcBef>
                <a:spcPts val="300"/>
              </a:spcBef>
              <a:spcAft>
                <a:spcPts val="0"/>
              </a:spcAft>
              <a:buSzPts val="1400"/>
              <a:buNone/>
              <a:defRPr/>
            </a:lvl3pPr>
            <a:lvl4pPr lvl="3" rtl="0" algn="l">
              <a:lnSpc>
                <a:spcPct val="110000"/>
              </a:lnSpc>
              <a:spcBef>
                <a:spcPts val="300"/>
              </a:spcBef>
              <a:spcAft>
                <a:spcPts val="0"/>
              </a:spcAft>
              <a:buSzPts val="1400"/>
              <a:buNone/>
              <a:defRPr/>
            </a:lvl4pPr>
            <a:lvl5pPr lvl="4" rtl="0" algn="l">
              <a:lnSpc>
                <a:spcPct val="110000"/>
              </a:lnSpc>
              <a:spcBef>
                <a:spcPts val="300"/>
              </a:spcBef>
              <a:spcAft>
                <a:spcPts val="0"/>
              </a:spcAft>
              <a:buSzPts val="1400"/>
              <a:buNone/>
              <a:defRPr/>
            </a:lvl5pPr>
            <a:lvl6pPr lvl="5" rtl="0" algn="l">
              <a:lnSpc>
                <a:spcPct val="100000"/>
              </a:lnSpc>
              <a:spcBef>
                <a:spcPts val="300"/>
              </a:spcBef>
              <a:spcAft>
                <a:spcPts val="0"/>
              </a:spcAft>
              <a:buSzPts val="1400"/>
              <a:buNone/>
              <a:defRPr/>
            </a:lvl6pPr>
            <a:lvl7pPr lvl="6" rtl="0" algn="l">
              <a:lnSpc>
                <a:spcPct val="100000"/>
              </a:lnSpc>
              <a:spcBef>
                <a:spcPts val="300"/>
              </a:spcBef>
              <a:spcAft>
                <a:spcPts val="0"/>
              </a:spcAft>
              <a:buSzPts val="1400"/>
              <a:buNone/>
              <a:defRPr/>
            </a:lvl7pPr>
            <a:lvl8pPr lvl="7" rtl="0" algn="l">
              <a:lnSpc>
                <a:spcPct val="100000"/>
              </a:lnSpc>
              <a:spcBef>
                <a:spcPts val="300"/>
              </a:spcBef>
              <a:spcAft>
                <a:spcPts val="0"/>
              </a:spcAft>
              <a:buSzPts val="1400"/>
              <a:buNone/>
              <a:defRPr/>
            </a:lvl8pPr>
            <a:lvl9pPr lvl="8" rtl="0" algn="l">
              <a:lnSpc>
                <a:spcPct val="100000"/>
              </a:lnSpc>
              <a:spcBef>
                <a:spcPts val="30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172" name="Shape 172"/>
        <p:cNvGrpSpPr/>
        <p:nvPr/>
      </p:nvGrpSpPr>
      <p:grpSpPr>
        <a:xfrm>
          <a:off x="0" y="0"/>
          <a:ext cx="0" cy="0"/>
          <a:chOff x="0" y="0"/>
          <a:chExt cx="0" cy="0"/>
        </a:xfrm>
      </p:grpSpPr>
      <p:pic>
        <p:nvPicPr>
          <p:cNvPr id="173" name="Google Shape;173;p30"/>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174" name="Google Shape;174;p30"/>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pic>
        <p:nvPicPr>
          <p:cNvPr id="175" name="Google Shape;175;p3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C">
  <p:cSld name="Chapter_C">
    <p:spTree>
      <p:nvGrpSpPr>
        <p:cNvPr id="2415" name="Shape 2415"/>
        <p:cNvGrpSpPr/>
        <p:nvPr/>
      </p:nvGrpSpPr>
      <p:grpSpPr>
        <a:xfrm>
          <a:off x="0" y="0"/>
          <a:ext cx="0" cy="0"/>
          <a:chOff x="0" y="0"/>
          <a:chExt cx="0" cy="0"/>
        </a:xfrm>
      </p:grpSpPr>
      <p:pic>
        <p:nvPicPr>
          <p:cNvPr id="2416" name="Google Shape;2416;p290"/>
          <p:cNvPicPr preferRelativeResize="0"/>
          <p:nvPr/>
        </p:nvPicPr>
        <p:blipFill rotWithShape="1">
          <a:blip r:embed="rId2">
            <a:alphaModFix/>
          </a:blip>
          <a:srcRect b="0" l="0" r="0" t="0"/>
          <a:stretch/>
        </p:blipFill>
        <p:spPr>
          <a:xfrm>
            <a:off x="-3000" y="0"/>
            <a:ext cx="9144000" cy="5143500"/>
          </a:xfrm>
          <a:prstGeom prst="rect">
            <a:avLst/>
          </a:prstGeom>
          <a:noFill/>
          <a:ln>
            <a:noFill/>
          </a:ln>
        </p:spPr>
      </p:pic>
      <p:sp>
        <p:nvSpPr>
          <p:cNvPr id="2417" name="Google Shape;2417;p290"/>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418" name="Google Shape;2418;p290"/>
          <p:cNvSpPr txBox="1"/>
          <p:nvPr>
            <p:ph type="title"/>
          </p:nvPr>
        </p:nvSpPr>
        <p:spPr>
          <a:xfrm>
            <a:off x="2734625" y="748625"/>
            <a:ext cx="3672000" cy="36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2800"/>
            </a:lvl1pPr>
            <a:lvl2pPr lvl="1" rtl="0" algn="ctr">
              <a:lnSpc>
                <a:spcPct val="100000"/>
              </a:lnSpc>
              <a:spcBef>
                <a:spcPts val="0"/>
              </a:spcBef>
              <a:spcAft>
                <a:spcPts val="0"/>
              </a:spcAft>
              <a:buSzPts val="1400"/>
              <a:buNone/>
              <a:defRPr sz="12800"/>
            </a:lvl2pPr>
            <a:lvl3pPr lvl="2" rtl="0" algn="ctr">
              <a:lnSpc>
                <a:spcPct val="100000"/>
              </a:lnSpc>
              <a:spcBef>
                <a:spcPts val="0"/>
              </a:spcBef>
              <a:spcAft>
                <a:spcPts val="0"/>
              </a:spcAft>
              <a:buSzPts val="1400"/>
              <a:buNone/>
              <a:defRPr sz="12800"/>
            </a:lvl3pPr>
            <a:lvl4pPr lvl="3" rtl="0" algn="ctr">
              <a:lnSpc>
                <a:spcPct val="100000"/>
              </a:lnSpc>
              <a:spcBef>
                <a:spcPts val="0"/>
              </a:spcBef>
              <a:spcAft>
                <a:spcPts val="0"/>
              </a:spcAft>
              <a:buSzPts val="1400"/>
              <a:buNone/>
              <a:defRPr sz="12800"/>
            </a:lvl4pPr>
            <a:lvl5pPr lvl="4" rtl="0" algn="ctr">
              <a:lnSpc>
                <a:spcPct val="100000"/>
              </a:lnSpc>
              <a:spcBef>
                <a:spcPts val="0"/>
              </a:spcBef>
              <a:spcAft>
                <a:spcPts val="0"/>
              </a:spcAft>
              <a:buSzPts val="1400"/>
              <a:buNone/>
              <a:defRPr sz="12800"/>
            </a:lvl5pPr>
            <a:lvl6pPr lvl="5" rtl="0" algn="ctr">
              <a:lnSpc>
                <a:spcPct val="100000"/>
              </a:lnSpc>
              <a:spcBef>
                <a:spcPts val="0"/>
              </a:spcBef>
              <a:spcAft>
                <a:spcPts val="0"/>
              </a:spcAft>
              <a:buSzPts val="1400"/>
              <a:buNone/>
              <a:defRPr sz="12800"/>
            </a:lvl6pPr>
            <a:lvl7pPr lvl="6" rtl="0" algn="ctr">
              <a:lnSpc>
                <a:spcPct val="100000"/>
              </a:lnSpc>
              <a:spcBef>
                <a:spcPts val="0"/>
              </a:spcBef>
              <a:spcAft>
                <a:spcPts val="0"/>
              </a:spcAft>
              <a:buSzPts val="1400"/>
              <a:buNone/>
              <a:defRPr sz="12800"/>
            </a:lvl7pPr>
            <a:lvl8pPr lvl="7" rtl="0" algn="ctr">
              <a:lnSpc>
                <a:spcPct val="100000"/>
              </a:lnSpc>
              <a:spcBef>
                <a:spcPts val="0"/>
              </a:spcBef>
              <a:spcAft>
                <a:spcPts val="0"/>
              </a:spcAft>
              <a:buSzPts val="1400"/>
              <a:buNone/>
              <a:defRPr sz="12800"/>
            </a:lvl8pPr>
            <a:lvl9pPr lvl="8" rtl="0" algn="ctr">
              <a:lnSpc>
                <a:spcPct val="100000"/>
              </a:lnSpc>
              <a:spcBef>
                <a:spcPts val="0"/>
              </a:spcBef>
              <a:spcAft>
                <a:spcPts val="0"/>
              </a:spcAft>
              <a:buSzPts val="1400"/>
              <a:buNone/>
              <a:defRPr sz="12800"/>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F">
  <p:cSld name="Chapter_E_1">
    <p:spTree>
      <p:nvGrpSpPr>
        <p:cNvPr id="2419" name="Shape 2419"/>
        <p:cNvGrpSpPr/>
        <p:nvPr/>
      </p:nvGrpSpPr>
      <p:grpSpPr>
        <a:xfrm>
          <a:off x="0" y="0"/>
          <a:ext cx="0" cy="0"/>
          <a:chOff x="0" y="0"/>
          <a:chExt cx="0" cy="0"/>
        </a:xfrm>
      </p:grpSpPr>
      <p:pic>
        <p:nvPicPr>
          <p:cNvPr id="2420" name="Google Shape;2420;p291"/>
          <p:cNvPicPr preferRelativeResize="0"/>
          <p:nvPr/>
        </p:nvPicPr>
        <p:blipFill rotWithShape="1">
          <a:blip r:embed="rId2">
            <a:alphaModFix/>
          </a:blip>
          <a:srcRect b="0" l="0" r="0" t="0"/>
          <a:stretch/>
        </p:blipFill>
        <p:spPr>
          <a:xfrm>
            <a:off x="-91675" y="-1277975"/>
            <a:ext cx="9312075" cy="6583224"/>
          </a:xfrm>
          <a:prstGeom prst="rect">
            <a:avLst/>
          </a:prstGeom>
          <a:noFill/>
          <a:ln>
            <a:noFill/>
          </a:ln>
        </p:spPr>
      </p:pic>
      <p:sp>
        <p:nvSpPr>
          <p:cNvPr id="2421" name="Google Shape;2421;p291"/>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422" name="Google Shape;2422;p291"/>
          <p:cNvSpPr txBox="1"/>
          <p:nvPr>
            <p:ph type="title"/>
          </p:nvPr>
        </p:nvSpPr>
        <p:spPr>
          <a:xfrm>
            <a:off x="2734625" y="748625"/>
            <a:ext cx="3672000" cy="36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2800"/>
            </a:lvl1pPr>
            <a:lvl2pPr lvl="1" rtl="0" algn="ctr">
              <a:lnSpc>
                <a:spcPct val="100000"/>
              </a:lnSpc>
              <a:spcBef>
                <a:spcPts val="0"/>
              </a:spcBef>
              <a:spcAft>
                <a:spcPts val="0"/>
              </a:spcAft>
              <a:buSzPts val="1400"/>
              <a:buNone/>
              <a:defRPr sz="12800"/>
            </a:lvl2pPr>
            <a:lvl3pPr lvl="2" rtl="0" algn="ctr">
              <a:lnSpc>
                <a:spcPct val="100000"/>
              </a:lnSpc>
              <a:spcBef>
                <a:spcPts val="0"/>
              </a:spcBef>
              <a:spcAft>
                <a:spcPts val="0"/>
              </a:spcAft>
              <a:buSzPts val="1400"/>
              <a:buNone/>
              <a:defRPr sz="12800"/>
            </a:lvl3pPr>
            <a:lvl4pPr lvl="3" rtl="0" algn="ctr">
              <a:lnSpc>
                <a:spcPct val="100000"/>
              </a:lnSpc>
              <a:spcBef>
                <a:spcPts val="0"/>
              </a:spcBef>
              <a:spcAft>
                <a:spcPts val="0"/>
              </a:spcAft>
              <a:buSzPts val="1400"/>
              <a:buNone/>
              <a:defRPr sz="12800"/>
            </a:lvl4pPr>
            <a:lvl5pPr lvl="4" rtl="0" algn="ctr">
              <a:lnSpc>
                <a:spcPct val="100000"/>
              </a:lnSpc>
              <a:spcBef>
                <a:spcPts val="0"/>
              </a:spcBef>
              <a:spcAft>
                <a:spcPts val="0"/>
              </a:spcAft>
              <a:buSzPts val="1400"/>
              <a:buNone/>
              <a:defRPr sz="12800"/>
            </a:lvl5pPr>
            <a:lvl6pPr lvl="5" rtl="0" algn="ctr">
              <a:lnSpc>
                <a:spcPct val="100000"/>
              </a:lnSpc>
              <a:spcBef>
                <a:spcPts val="0"/>
              </a:spcBef>
              <a:spcAft>
                <a:spcPts val="0"/>
              </a:spcAft>
              <a:buSzPts val="1400"/>
              <a:buNone/>
              <a:defRPr sz="12800"/>
            </a:lvl6pPr>
            <a:lvl7pPr lvl="6" rtl="0" algn="ctr">
              <a:lnSpc>
                <a:spcPct val="100000"/>
              </a:lnSpc>
              <a:spcBef>
                <a:spcPts val="0"/>
              </a:spcBef>
              <a:spcAft>
                <a:spcPts val="0"/>
              </a:spcAft>
              <a:buSzPts val="1400"/>
              <a:buNone/>
              <a:defRPr sz="12800"/>
            </a:lvl7pPr>
            <a:lvl8pPr lvl="7" rtl="0" algn="ctr">
              <a:lnSpc>
                <a:spcPct val="100000"/>
              </a:lnSpc>
              <a:spcBef>
                <a:spcPts val="0"/>
              </a:spcBef>
              <a:spcAft>
                <a:spcPts val="0"/>
              </a:spcAft>
              <a:buSzPts val="1400"/>
              <a:buNone/>
              <a:defRPr sz="12800"/>
            </a:lvl8pPr>
            <a:lvl9pPr lvl="8" rtl="0" algn="ctr">
              <a:lnSpc>
                <a:spcPct val="100000"/>
              </a:lnSpc>
              <a:spcBef>
                <a:spcPts val="0"/>
              </a:spcBef>
              <a:spcAft>
                <a:spcPts val="0"/>
              </a:spcAft>
              <a:buSzPts val="1400"/>
              <a:buNone/>
              <a:defRPr sz="12800"/>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3" name="Shape 2423"/>
        <p:cNvGrpSpPr/>
        <p:nvPr/>
      </p:nvGrpSpPr>
      <p:grpSpPr>
        <a:xfrm>
          <a:off x="0" y="0"/>
          <a:ext cx="0" cy="0"/>
          <a:chOff x="0" y="0"/>
          <a:chExt cx="0" cy="0"/>
        </a:xfrm>
      </p:grpSpPr>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A">
  <p:cSld name="Cover_A">
    <p:spTree>
      <p:nvGrpSpPr>
        <p:cNvPr id="2424" name="Shape 2424"/>
        <p:cNvGrpSpPr/>
        <p:nvPr/>
      </p:nvGrpSpPr>
      <p:grpSpPr>
        <a:xfrm>
          <a:off x="0" y="0"/>
          <a:ext cx="0" cy="0"/>
          <a:chOff x="0" y="0"/>
          <a:chExt cx="0" cy="0"/>
        </a:xfrm>
      </p:grpSpPr>
      <p:pic>
        <p:nvPicPr>
          <p:cNvPr id="2425" name="Google Shape;2425;p293"/>
          <p:cNvPicPr preferRelativeResize="0"/>
          <p:nvPr/>
        </p:nvPicPr>
        <p:blipFill rotWithShape="1">
          <a:blip r:embed="rId2">
            <a:alphaModFix/>
          </a:blip>
          <a:srcRect b="0" l="0" r="0" t="0"/>
          <a:stretch/>
        </p:blipFill>
        <p:spPr>
          <a:xfrm>
            <a:off x="0" y="0"/>
            <a:ext cx="9143998" cy="4212335"/>
          </a:xfrm>
          <a:prstGeom prst="rect">
            <a:avLst/>
          </a:prstGeom>
          <a:noFill/>
          <a:ln>
            <a:noFill/>
          </a:ln>
        </p:spPr>
      </p:pic>
      <p:sp>
        <p:nvSpPr>
          <p:cNvPr id="2426" name="Google Shape;2426;p293"/>
          <p:cNvSpPr txBox="1"/>
          <p:nvPr>
            <p:ph type="ctrTitle"/>
          </p:nvPr>
        </p:nvSpPr>
        <p:spPr>
          <a:xfrm>
            <a:off x="468313" y="231775"/>
            <a:ext cx="4103700" cy="21606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1400"/>
              <a:buFont typeface="Verdana"/>
              <a:buNone/>
              <a:defRPr b="1" i="0" sz="28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Char char="○"/>
              <a:defRPr/>
            </a:lvl2pPr>
            <a:lvl3pPr lvl="2" marR="0" rtl="0" algn="l">
              <a:lnSpc>
                <a:spcPct val="100000"/>
              </a:lnSpc>
              <a:spcBef>
                <a:spcPts val="0"/>
              </a:spcBef>
              <a:spcAft>
                <a:spcPts val="0"/>
              </a:spcAft>
              <a:buSzPts val="1400"/>
              <a:buChar char="■"/>
              <a:defRPr/>
            </a:lvl3pPr>
            <a:lvl4pPr lvl="3" marR="0" rtl="0" algn="l">
              <a:lnSpc>
                <a:spcPct val="100000"/>
              </a:lnSpc>
              <a:spcBef>
                <a:spcPts val="0"/>
              </a:spcBef>
              <a:spcAft>
                <a:spcPts val="0"/>
              </a:spcAft>
              <a:buSzPts val="1400"/>
              <a:buChar char="●"/>
              <a:defRPr/>
            </a:lvl4pPr>
            <a:lvl5pPr lvl="4" marR="0" rtl="0" algn="l">
              <a:lnSpc>
                <a:spcPct val="100000"/>
              </a:lnSpc>
              <a:spcBef>
                <a:spcPts val="0"/>
              </a:spcBef>
              <a:spcAft>
                <a:spcPts val="0"/>
              </a:spcAft>
              <a:buSzPts val="1400"/>
              <a:buChar char="○"/>
              <a:defRPr/>
            </a:lvl5pPr>
            <a:lvl6pPr lvl="5" marR="0" rtl="0" algn="l">
              <a:lnSpc>
                <a:spcPct val="100000"/>
              </a:lnSpc>
              <a:spcBef>
                <a:spcPts val="0"/>
              </a:spcBef>
              <a:spcAft>
                <a:spcPts val="0"/>
              </a:spcAft>
              <a:buSzPts val="1400"/>
              <a:buChar char="■"/>
              <a:defRPr/>
            </a:lvl6pPr>
            <a:lvl7pPr lvl="6" marR="0" rtl="0" algn="l">
              <a:lnSpc>
                <a:spcPct val="100000"/>
              </a:lnSpc>
              <a:spcBef>
                <a:spcPts val="0"/>
              </a:spcBef>
              <a:spcAft>
                <a:spcPts val="0"/>
              </a:spcAft>
              <a:buSzPts val="1400"/>
              <a:buChar char="●"/>
              <a:defRPr/>
            </a:lvl7pPr>
            <a:lvl8pPr lvl="7" marR="0" rtl="0" algn="l">
              <a:lnSpc>
                <a:spcPct val="100000"/>
              </a:lnSpc>
              <a:spcBef>
                <a:spcPts val="0"/>
              </a:spcBef>
              <a:spcAft>
                <a:spcPts val="0"/>
              </a:spcAft>
              <a:buSzPts val="1400"/>
              <a:buChar char="○"/>
              <a:defRPr/>
            </a:lvl8pPr>
            <a:lvl9pPr lvl="8" marR="0" rtl="0" algn="l">
              <a:lnSpc>
                <a:spcPct val="100000"/>
              </a:lnSpc>
              <a:spcBef>
                <a:spcPts val="0"/>
              </a:spcBef>
              <a:spcAft>
                <a:spcPts val="0"/>
              </a:spcAft>
              <a:buSzPts val="1400"/>
              <a:buChar char="■"/>
              <a:defRPr/>
            </a:lvl9pPr>
          </a:lstStyle>
          <a:p/>
        </p:txBody>
      </p:sp>
      <p:sp>
        <p:nvSpPr>
          <p:cNvPr id="2427" name="Google Shape;2427;p293"/>
          <p:cNvSpPr txBox="1"/>
          <p:nvPr>
            <p:ph idx="1" type="body"/>
          </p:nvPr>
        </p:nvSpPr>
        <p:spPr>
          <a:xfrm>
            <a:off x="468314" y="2392363"/>
            <a:ext cx="4103700" cy="9714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400"/>
              <a:buFont typeface="Verdana"/>
              <a:buNone/>
              <a:defRPr b="0" sz="1700">
                <a:solidFill>
                  <a:schemeClr val="lt1"/>
                </a:solidFill>
              </a:defRPr>
            </a:lvl1pPr>
            <a:lvl2pPr indent="-228600" lvl="1" marL="914400" rtl="0" algn="l">
              <a:lnSpc>
                <a:spcPct val="100000"/>
              </a:lnSpc>
              <a:spcBef>
                <a:spcPts val="300"/>
              </a:spcBef>
              <a:spcAft>
                <a:spcPts val="0"/>
              </a:spcAft>
              <a:buClr>
                <a:schemeClr val="lt1"/>
              </a:buClr>
              <a:buSzPts val="1400"/>
              <a:buFont typeface="Verdana"/>
              <a:buNone/>
              <a:defRPr sz="17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28" name="Google Shape;2428;p293"/>
          <p:cNvSpPr txBox="1"/>
          <p:nvPr>
            <p:ph idx="2" type="body"/>
          </p:nvPr>
        </p:nvSpPr>
        <p:spPr>
          <a:xfrm>
            <a:off x="468313" y="3363912"/>
            <a:ext cx="4103700" cy="6480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400"/>
              <a:buFont typeface="Verdana"/>
              <a:buNone/>
              <a:defRPr sz="1000">
                <a:solidFill>
                  <a:schemeClr val="lt1"/>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pic>
        <p:nvPicPr>
          <p:cNvPr id="2429" name="Google Shape;2429;p293"/>
          <p:cNvPicPr preferRelativeResize="0"/>
          <p:nvPr/>
        </p:nvPicPr>
        <p:blipFill rotWithShape="1">
          <a:blip r:embed="rId3">
            <a:alphaModFix/>
          </a:blip>
          <a:srcRect b="0" l="0" r="0" t="0"/>
          <a:stretch/>
        </p:blipFill>
        <p:spPr>
          <a:xfrm>
            <a:off x="0" y="4314306"/>
            <a:ext cx="9144000" cy="829200"/>
          </a:xfrm>
          <a:prstGeom prst="rect">
            <a:avLst/>
          </a:prstGeom>
          <a:noFill/>
          <a:ln>
            <a:noFill/>
          </a:ln>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_A">
  <p:cSld name="1_Cover_A">
    <p:spTree>
      <p:nvGrpSpPr>
        <p:cNvPr id="2430" name="Shape 2430"/>
        <p:cNvGrpSpPr/>
        <p:nvPr/>
      </p:nvGrpSpPr>
      <p:grpSpPr>
        <a:xfrm>
          <a:off x="0" y="0"/>
          <a:ext cx="0" cy="0"/>
          <a:chOff x="0" y="0"/>
          <a:chExt cx="0" cy="0"/>
        </a:xfrm>
      </p:grpSpPr>
      <p:pic>
        <p:nvPicPr>
          <p:cNvPr id="2431" name="Google Shape;2431;p294"/>
          <p:cNvPicPr preferRelativeResize="0"/>
          <p:nvPr/>
        </p:nvPicPr>
        <p:blipFill rotWithShape="1">
          <a:blip r:embed="rId2">
            <a:alphaModFix/>
          </a:blip>
          <a:srcRect b="0" l="0" r="0" t="0"/>
          <a:stretch/>
        </p:blipFill>
        <p:spPr>
          <a:xfrm>
            <a:off x="0" y="0"/>
            <a:ext cx="9143998" cy="4212335"/>
          </a:xfrm>
          <a:prstGeom prst="rect">
            <a:avLst/>
          </a:prstGeom>
          <a:noFill/>
          <a:ln>
            <a:noFill/>
          </a:ln>
        </p:spPr>
      </p:pic>
      <p:sp>
        <p:nvSpPr>
          <p:cNvPr id="2432" name="Google Shape;2432;p294"/>
          <p:cNvSpPr txBox="1"/>
          <p:nvPr>
            <p:ph type="ctrTitle"/>
          </p:nvPr>
        </p:nvSpPr>
        <p:spPr>
          <a:xfrm>
            <a:off x="468313" y="231775"/>
            <a:ext cx="4103700" cy="21606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Verdana"/>
              <a:buNone/>
              <a:defRPr b="1" i="0" sz="2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Char char="○"/>
              <a:defRPr/>
            </a:lvl2pPr>
            <a:lvl3pPr lvl="2" marR="0" rtl="0" algn="l">
              <a:lnSpc>
                <a:spcPct val="100000"/>
              </a:lnSpc>
              <a:spcBef>
                <a:spcPts val="0"/>
              </a:spcBef>
              <a:spcAft>
                <a:spcPts val="0"/>
              </a:spcAft>
              <a:buSzPts val="1400"/>
              <a:buChar char="■"/>
              <a:defRPr/>
            </a:lvl3pPr>
            <a:lvl4pPr lvl="3" marR="0" rtl="0" algn="l">
              <a:lnSpc>
                <a:spcPct val="100000"/>
              </a:lnSpc>
              <a:spcBef>
                <a:spcPts val="0"/>
              </a:spcBef>
              <a:spcAft>
                <a:spcPts val="0"/>
              </a:spcAft>
              <a:buSzPts val="1400"/>
              <a:buChar char="●"/>
              <a:defRPr/>
            </a:lvl4pPr>
            <a:lvl5pPr lvl="4" marR="0" rtl="0" algn="l">
              <a:lnSpc>
                <a:spcPct val="100000"/>
              </a:lnSpc>
              <a:spcBef>
                <a:spcPts val="0"/>
              </a:spcBef>
              <a:spcAft>
                <a:spcPts val="0"/>
              </a:spcAft>
              <a:buSzPts val="1400"/>
              <a:buChar char="○"/>
              <a:defRPr/>
            </a:lvl5pPr>
            <a:lvl6pPr lvl="5" marR="0" rtl="0" algn="l">
              <a:lnSpc>
                <a:spcPct val="100000"/>
              </a:lnSpc>
              <a:spcBef>
                <a:spcPts val="0"/>
              </a:spcBef>
              <a:spcAft>
                <a:spcPts val="0"/>
              </a:spcAft>
              <a:buSzPts val="1400"/>
              <a:buChar char="■"/>
              <a:defRPr/>
            </a:lvl6pPr>
            <a:lvl7pPr lvl="6" marR="0" rtl="0" algn="l">
              <a:lnSpc>
                <a:spcPct val="100000"/>
              </a:lnSpc>
              <a:spcBef>
                <a:spcPts val="0"/>
              </a:spcBef>
              <a:spcAft>
                <a:spcPts val="0"/>
              </a:spcAft>
              <a:buSzPts val="1400"/>
              <a:buChar char="●"/>
              <a:defRPr/>
            </a:lvl7pPr>
            <a:lvl8pPr lvl="7" marR="0" rtl="0" algn="l">
              <a:lnSpc>
                <a:spcPct val="100000"/>
              </a:lnSpc>
              <a:spcBef>
                <a:spcPts val="0"/>
              </a:spcBef>
              <a:spcAft>
                <a:spcPts val="0"/>
              </a:spcAft>
              <a:buSzPts val="1400"/>
              <a:buChar char="○"/>
              <a:defRPr/>
            </a:lvl8pPr>
            <a:lvl9pPr lvl="8" marR="0" rtl="0" algn="l">
              <a:lnSpc>
                <a:spcPct val="100000"/>
              </a:lnSpc>
              <a:spcBef>
                <a:spcPts val="0"/>
              </a:spcBef>
              <a:spcAft>
                <a:spcPts val="0"/>
              </a:spcAft>
              <a:buSzPts val="1400"/>
              <a:buChar char="■"/>
              <a:defRPr/>
            </a:lvl9pPr>
          </a:lstStyle>
          <a:p/>
        </p:txBody>
      </p:sp>
      <p:sp>
        <p:nvSpPr>
          <p:cNvPr id="2433" name="Google Shape;2433;p294"/>
          <p:cNvSpPr txBox="1"/>
          <p:nvPr>
            <p:ph idx="1" type="body"/>
          </p:nvPr>
        </p:nvSpPr>
        <p:spPr>
          <a:xfrm>
            <a:off x="468314" y="2392363"/>
            <a:ext cx="4103700" cy="9714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sz="1700">
                <a:solidFill>
                  <a:schemeClr val="dk1"/>
                </a:solidFill>
              </a:defRPr>
            </a:lvl1pPr>
            <a:lvl2pPr indent="-228600" lvl="1" marL="914400" rtl="0" algn="l">
              <a:lnSpc>
                <a:spcPct val="100000"/>
              </a:lnSpc>
              <a:spcBef>
                <a:spcPts val="300"/>
              </a:spcBef>
              <a:spcAft>
                <a:spcPts val="0"/>
              </a:spcAft>
              <a:buClr>
                <a:schemeClr val="lt1"/>
              </a:buClr>
              <a:buSzPts val="1400"/>
              <a:buFont typeface="Verdana"/>
              <a:buNone/>
              <a:defRPr sz="17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34" name="Google Shape;2434;p294"/>
          <p:cNvSpPr txBox="1"/>
          <p:nvPr>
            <p:ph idx="2" type="body"/>
          </p:nvPr>
        </p:nvSpPr>
        <p:spPr>
          <a:xfrm>
            <a:off x="468313" y="3363912"/>
            <a:ext cx="4103700" cy="6480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sz="1000">
                <a:solidFill>
                  <a:schemeClr val="dk1"/>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pic>
        <p:nvPicPr>
          <p:cNvPr id="2435" name="Google Shape;2435;p294"/>
          <p:cNvPicPr preferRelativeResize="0"/>
          <p:nvPr/>
        </p:nvPicPr>
        <p:blipFill rotWithShape="1">
          <a:blip r:embed="rId3">
            <a:alphaModFix/>
          </a:blip>
          <a:srcRect b="0" l="0" r="0" t="0"/>
          <a:stretch/>
        </p:blipFill>
        <p:spPr>
          <a:xfrm>
            <a:off x="0" y="4314306"/>
            <a:ext cx="9144000" cy="829200"/>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2436" name="Shape 2436"/>
        <p:cNvGrpSpPr/>
        <p:nvPr/>
      </p:nvGrpSpPr>
      <p:grpSpPr>
        <a:xfrm>
          <a:off x="0" y="0"/>
          <a:ext cx="0" cy="0"/>
          <a:chOff x="0" y="0"/>
          <a:chExt cx="0" cy="0"/>
        </a:xfrm>
      </p:grpSpPr>
      <p:sp>
        <p:nvSpPr>
          <p:cNvPr id="2437" name="Google Shape;2437;p295"/>
          <p:cNvSpPr/>
          <p:nvPr/>
        </p:nvSpPr>
        <p:spPr>
          <a:xfrm>
            <a:off x="0" y="0"/>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438" name="Google Shape;2438;p295"/>
          <p:cNvSpPr txBox="1"/>
          <p:nvPr>
            <p:ph type="title"/>
          </p:nvPr>
        </p:nvSpPr>
        <p:spPr>
          <a:xfrm>
            <a:off x="468314" y="231774"/>
            <a:ext cx="8207400" cy="7923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SzPts val="1400"/>
              <a:buNone/>
              <a:defRPr sz="2400">
                <a:solidFill>
                  <a:schemeClr val="lt1"/>
                </a:solidFill>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439" name="Google Shape;2439;p295"/>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440" name="Google Shape;2440;p295"/>
          <p:cNvSpPr txBox="1"/>
          <p:nvPr>
            <p:ph idx="1" type="body"/>
          </p:nvPr>
        </p:nvSpPr>
        <p:spPr>
          <a:xfrm>
            <a:off x="468314" y="1311275"/>
            <a:ext cx="8207400" cy="3969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SzPts val="1400"/>
              <a:buFont typeface="Arial"/>
              <a:buNone/>
              <a:defRPr sz="16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41" name="Google Shape;2441;p295"/>
          <p:cNvSpPr txBox="1"/>
          <p:nvPr>
            <p:ph idx="2" type="body"/>
          </p:nvPr>
        </p:nvSpPr>
        <p:spPr>
          <a:xfrm>
            <a:off x="468314" y="1779662"/>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42" name="Google Shape;2442;p295"/>
          <p:cNvSpPr txBox="1"/>
          <p:nvPr>
            <p:ph idx="3" type="body"/>
          </p:nvPr>
        </p:nvSpPr>
        <p:spPr>
          <a:xfrm>
            <a:off x="468314" y="1924050"/>
            <a:ext cx="8207400" cy="1727100"/>
          </a:xfrm>
          <a:prstGeom prst="rect">
            <a:avLst/>
          </a:prstGeom>
          <a:noFill/>
          <a:ln>
            <a:noFill/>
          </a:ln>
        </p:spPr>
        <p:txBody>
          <a:bodyPr anchorCtr="0" anchor="t" bIns="91425" lIns="91425" spcFirstLastPara="1" rIns="91425" wrap="square" tIns="91425">
            <a:noAutofit/>
          </a:bodyPr>
          <a:lstStyle>
            <a:lvl1pPr indent="-317500" lvl="0" marL="457200" rtl="0" algn="l">
              <a:lnSpc>
                <a:spcPct val="140000"/>
              </a:lnSpc>
              <a:spcBef>
                <a:spcPts val="0"/>
              </a:spcBef>
              <a:spcAft>
                <a:spcPts val="0"/>
              </a:spcAft>
              <a:buClr>
                <a:schemeClr val="dk2"/>
              </a:buClr>
              <a:buSzPts val="1400"/>
              <a:buFont typeface="Verdana"/>
              <a:buAutoNum type="arabicPeriod"/>
              <a:defRPr sz="1600"/>
            </a:lvl1pPr>
            <a:lvl2pPr indent="-317500" lvl="1" marL="914400" rtl="0" algn="l">
              <a:lnSpc>
                <a:spcPct val="110000"/>
              </a:lnSpc>
              <a:spcBef>
                <a:spcPts val="0"/>
              </a:spcBef>
              <a:spcAft>
                <a:spcPts val="0"/>
              </a:spcAft>
              <a:buClr>
                <a:schemeClr val="dk2"/>
              </a:buClr>
              <a:buSzPts val="1400"/>
              <a:buFont typeface="Arial"/>
              <a:buChar char="•"/>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43" name="Google Shape;2443;p295"/>
          <p:cNvSpPr txBox="1"/>
          <p:nvPr>
            <p:ph idx="4" type="body"/>
          </p:nvPr>
        </p:nvSpPr>
        <p:spPr>
          <a:xfrm>
            <a:off x="468314" y="3867894"/>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44" name="Google Shape;2444;p295"/>
          <p:cNvSpPr txBox="1"/>
          <p:nvPr>
            <p:ph idx="5" type="body"/>
          </p:nvPr>
        </p:nvSpPr>
        <p:spPr>
          <a:xfrm>
            <a:off x="468476" y="3939900"/>
            <a:ext cx="8207400" cy="3969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SzPts val="1400"/>
              <a:buFont typeface="Arial"/>
              <a:buNone/>
              <a:defRPr sz="16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445" name="Shape 2445"/>
        <p:cNvGrpSpPr/>
        <p:nvPr/>
      </p:nvGrpSpPr>
      <p:grpSpPr>
        <a:xfrm>
          <a:off x="0" y="0"/>
          <a:ext cx="0" cy="0"/>
          <a:chOff x="0" y="0"/>
          <a:chExt cx="0" cy="0"/>
        </a:xfrm>
      </p:grpSpPr>
      <p:sp>
        <p:nvSpPr>
          <p:cNvPr id="2446" name="Google Shape;2446;p296"/>
          <p:cNvSpPr/>
          <p:nvPr/>
        </p:nvSpPr>
        <p:spPr>
          <a:xfrm>
            <a:off x="0" y="0"/>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447" name="Google Shape;2447;p296"/>
          <p:cNvSpPr txBox="1"/>
          <p:nvPr>
            <p:ph type="title"/>
          </p:nvPr>
        </p:nvSpPr>
        <p:spPr>
          <a:xfrm>
            <a:off x="468314" y="231774"/>
            <a:ext cx="8207400" cy="7923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SzPts val="1400"/>
              <a:buNone/>
              <a:defRPr sz="2400">
                <a:solidFill>
                  <a:schemeClr val="lt1"/>
                </a:solidFill>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448" name="Google Shape;2448;p296"/>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449" name="Google Shape;2449;p296"/>
          <p:cNvSpPr txBox="1"/>
          <p:nvPr>
            <p:ph idx="1" type="body"/>
          </p:nvPr>
        </p:nvSpPr>
        <p:spPr>
          <a:xfrm>
            <a:off x="468314" y="1311275"/>
            <a:ext cx="7559700" cy="3969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SzPts val="1400"/>
              <a:buFont typeface="Arial"/>
              <a:buNone/>
              <a:defRPr sz="16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50" name="Google Shape;2450;p296"/>
          <p:cNvSpPr txBox="1"/>
          <p:nvPr>
            <p:ph idx="2" type="body"/>
          </p:nvPr>
        </p:nvSpPr>
        <p:spPr>
          <a:xfrm>
            <a:off x="468314" y="1779662"/>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51" name="Google Shape;2451;p296"/>
          <p:cNvSpPr txBox="1"/>
          <p:nvPr>
            <p:ph idx="3" type="body"/>
          </p:nvPr>
        </p:nvSpPr>
        <p:spPr>
          <a:xfrm>
            <a:off x="468314" y="4083087"/>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52" name="Google Shape;2452;p296"/>
          <p:cNvSpPr txBox="1"/>
          <p:nvPr>
            <p:ph idx="4" type="body"/>
          </p:nvPr>
        </p:nvSpPr>
        <p:spPr>
          <a:xfrm>
            <a:off x="468250" y="4155925"/>
            <a:ext cx="7559700" cy="3969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SzPts val="1400"/>
              <a:buFont typeface="Arial"/>
              <a:buNone/>
              <a:defRPr sz="16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53" name="Google Shape;2453;p296"/>
          <p:cNvSpPr/>
          <p:nvPr>
            <p:ph idx="5" type="pic"/>
          </p:nvPr>
        </p:nvSpPr>
        <p:spPr>
          <a:xfrm>
            <a:off x="468313" y="1851670"/>
            <a:ext cx="1512000" cy="129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454" name="Google Shape;2454;p296"/>
          <p:cNvSpPr txBox="1"/>
          <p:nvPr>
            <p:ph idx="6" type="body"/>
          </p:nvPr>
        </p:nvSpPr>
        <p:spPr>
          <a:xfrm>
            <a:off x="468350" y="3111900"/>
            <a:ext cx="1512000" cy="9729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chemeClr val="dk2"/>
              </a:buClr>
              <a:buSzPts val="1400"/>
              <a:buFont typeface="Arial"/>
              <a:buNone/>
              <a:defRPr b="1" sz="1600">
                <a:solidFill>
                  <a:schemeClr val="dk2"/>
                </a:solidFill>
              </a:defRPr>
            </a:lvl1pPr>
            <a:lvl2pPr indent="-228600" lvl="1" marL="914400" rtl="0" algn="l">
              <a:lnSpc>
                <a:spcPct val="150000"/>
              </a:lnSpc>
              <a:spcBef>
                <a:spcPts val="0"/>
              </a:spcBef>
              <a:spcAft>
                <a:spcPts val="0"/>
              </a:spcAft>
              <a:buClr>
                <a:schemeClr val="dk2"/>
              </a:buClr>
              <a:buSzPts val="1400"/>
              <a:buFont typeface="Arial"/>
              <a:buNone/>
              <a:defRPr>
                <a:solidFill>
                  <a:schemeClr val="dk1"/>
                </a:solidFill>
              </a:defRPr>
            </a:lvl2pPr>
            <a:lvl3pPr indent="-228600" lvl="2" marL="1371600" rtl="0" algn="l">
              <a:lnSpc>
                <a:spcPct val="150000"/>
              </a:lnSpc>
              <a:spcBef>
                <a:spcPts val="0"/>
              </a:spcBef>
              <a:spcAft>
                <a:spcPts val="0"/>
              </a:spcAft>
              <a:buClr>
                <a:schemeClr val="dk2"/>
              </a:buClr>
              <a:buSzPts val="1400"/>
              <a:buFont typeface="Arial"/>
              <a:buNone/>
              <a:defRPr>
                <a:solidFill>
                  <a:schemeClr val="dk2"/>
                </a:solidFill>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55" name="Google Shape;2455;p296"/>
          <p:cNvSpPr/>
          <p:nvPr>
            <p:ph idx="7" type="pic"/>
          </p:nvPr>
        </p:nvSpPr>
        <p:spPr>
          <a:xfrm>
            <a:off x="2700105" y="1851670"/>
            <a:ext cx="1512000" cy="129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456" name="Google Shape;2456;p296"/>
          <p:cNvSpPr txBox="1"/>
          <p:nvPr>
            <p:ph idx="8" type="body"/>
          </p:nvPr>
        </p:nvSpPr>
        <p:spPr>
          <a:xfrm>
            <a:off x="2700107" y="3111906"/>
            <a:ext cx="1512000" cy="97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chemeClr val="dk2"/>
              </a:buClr>
              <a:buSzPts val="1400"/>
              <a:buFont typeface="Arial"/>
              <a:buNone/>
              <a:defRPr b="1" sz="1600">
                <a:solidFill>
                  <a:schemeClr val="dk2"/>
                </a:solidFill>
              </a:defRPr>
            </a:lvl1pPr>
            <a:lvl2pPr indent="-228600" lvl="1" marL="914400" rtl="0" algn="l">
              <a:lnSpc>
                <a:spcPct val="150000"/>
              </a:lnSpc>
              <a:spcBef>
                <a:spcPts val="0"/>
              </a:spcBef>
              <a:spcAft>
                <a:spcPts val="0"/>
              </a:spcAft>
              <a:buClr>
                <a:schemeClr val="dk1"/>
              </a:buClr>
              <a:buSzPts val="1400"/>
              <a:buFont typeface="Arial"/>
              <a:buNone/>
              <a:defRPr>
                <a:solidFill>
                  <a:schemeClr val="dk1"/>
                </a:solidFill>
              </a:defRPr>
            </a:lvl2pPr>
            <a:lvl3pPr indent="-228600" lvl="2" marL="1371600" rtl="0" algn="l">
              <a:lnSpc>
                <a:spcPct val="150000"/>
              </a:lnSpc>
              <a:spcBef>
                <a:spcPts val="0"/>
              </a:spcBef>
              <a:spcAft>
                <a:spcPts val="0"/>
              </a:spcAft>
              <a:buClr>
                <a:schemeClr val="dk2"/>
              </a:buClr>
              <a:buSzPts val="1400"/>
              <a:buFont typeface="Arial"/>
              <a:buNone/>
              <a:defRPr>
                <a:solidFill>
                  <a:schemeClr val="dk2"/>
                </a:solidFill>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57" name="Google Shape;2457;p296"/>
          <p:cNvSpPr/>
          <p:nvPr>
            <p:ph idx="9" type="pic"/>
          </p:nvPr>
        </p:nvSpPr>
        <p:spPr>
          <a:xfrm>
            <a:off x="4931897" y="1851670"/>
            <a:ext cx="1512000" cy="129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458" name="Google Shape;2458;p296"/>
          <p:cNvSpPr txBox="1"/>
          <p:nvPr>
            <p:ph idx="13" type="body"/>
          </p:nvPr>
        </p:nvSpPr>
        <p:spPr>
          <a:xfrm>
            <a:off x="4931899" y="3111906"/>
            <a:ext cx="1512000" cy="97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chemeClr val="dk2"/>
              </a:buClr>
              <a:buSzPts val="1400"/>
              <a:buFont typeface="Arial"/>
              <a:buNone/>
              <a:defRPr b="1" sz="1600">
                <a:solidFill>
                  <a:schemeClr val="dk2"/>
                </a:solidFill>
              </a:defRPr>
            </a:lvl1pPr>
            <a:lvl2pPr indent="-228600" lvl="1" marL="914400" rtl="0" algn="l">
              <a:lnSpc>
                <a:spcPct val="150000"/>
              </a:lnSpc>
              <a:spcBef>
                <a:spcPts val="0"/>
              </a:spcBef>
              <a:spcAft>
                <a:spcPts val="0"/>
              </a:spcAft>
              <a:buClr>
                <a:schemeClr val="dk1"/>
              </a:buClr>
              <a:buSzPts val="1400"/>
              <a:buFont typeface="Arial"/>
              <a:buNone/>
              <a:defRPr>
                <a:solidFill>
                  <a:schemeClr val="dk1"/>
                </a:solidFill>
              </a:defRPr>
            </a:lvl2pPr>
            <a:lvl3pPr indent="-228600" lvl="2" marL="1371600" rtl="0" algn="l">
              <a:lnSpc>
                <a:spcPct val="150000"/>
              </a:lnSpc>
              <a:spcBef>
                <a:spcPts val="0"/>
              </a:spcBef>
              <a:spcAft>
                <a:spcPts val="0"/>
              </a:spcAft>
              <a:buClr>
                <a:schemeClr val="dk2"/>
              </a:buClr>
              <a:buSzPts val="1400"/>
              <a:buFont typeface="Arial"/>
              <a:buNone/>
              <a:defRPr>
                <a:solidFill>
                  <a:schemeClr val="dk2"/>
                </a:solidFill>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59" name="Google Shape;2459;p296"/>
          <p:cNvSpPr/>
          <p:nvPr>
            <p:ph idx="14" type="pic"/>
          </p:nvPr>
        </p:nvSpPr>
        <p:spPr>
          <a:xfrm>
            <a:off x="7163688" y="1851670"/>
            <a:ext cx="1512000" cy="1296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460" name="Google Shape;2460;p296"/>
          <p:cNvSpPr txBox="1"/>
          <p:nvPr>
            <p:ph idx="15" type="body"/>
          </p:nvPr>
        </p:nvSpPr>
        <p:spPr>
          <a:xfrm>
            <a:off x="7163690" y="3111906"/>
            <a:ext cx="1512000" cy="97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chemeClr val="dk2"/>
              </a:buClr>
              <a:buSzPts val="1400"/>
              <a:buFont typeface="Arial"/>
              <a:buNone/>
              <a:defRPr b="1" sz="1600">
                <a:solidFill>
                  <a:schemeClr val="dk2"/>
                </a:solidFill>
              </a:defRPr>
            </a:lvl1pPr>
            <a:lvl2pPr indent="-228600" lvl="1" marL="914400" rtl="0" algn="l">
              <a:lnSpc>
                <a:spcPct val="150000"/>
              </a:lnSpc>
              <a:spcBef>
                <a:spcPts val="0"/>
              </a:spcBef>
              <a:spcAft>
                <a:spcPts val="0"/>
              </a:spcAft>
              <a:buClr>
                <a:schemeClr val="dk1"/>
              </a:buClr>
              <a:buSzPts val="1400"/>
              <a:buFont typeface="Arial"/>
              <a:buNone/>
              <a:defRPr>
                <a:solidFill>
                  <a:schemeClr val="dk1"/>
                </a:solidFill>
              </a:defRPr>
            </a:lvl2pPr>
            <a:lvl3pPr indent="-228600" lvl="2" marL="1371600" rtl="0" algn="l">
              <a:lnSpc>
                <a:spcPct val="150000"/>
              </a:lnSpc>
              <a:spcBef>
                <a:spcPts val="0"/>
              </a:spcBef>
              <a:spcAft>
                <a:spcPts val="0"/>
              </a:spcAft>
              <a:buClr>
                <a:schemeClr val="dk2"/>
              </a:buClr>
              <a:buSzPts val="1400"/>
              <a:buFont typeface="Arial"/>
              <a:buNone/>
              <a:defRPr>
                <a:solidFill>
                  <a:schemeClr val="dk2"/>
                </a:solidFill>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61" name="Google Shape;2461;p296"/>
          <p:cNvSpPr txBox="1"/>
          <p:nvPr>
            <p:ph idx="16" type="body"/>
          </p:nvPr>
        </p:nvSpPr>
        <p:spPr>
          <a:xfrm>
            <a:off x="8027987" y="1311275"/>
            <a:ext cx="647700" cy="396900"/>
          </a:xfrm>
          <a:prstGeom prst="rect">
            <a:avLst/>
          </a:prstGeom>
          <a:noFill/>
          <a:ln>
            <a:noFill/>
          </a:ln>
        </p:spPr>
        <p:txBody>
          <a:bodyPr anchorCtr="0" anchor="t" bIns="91425" lIns="91425" spcFirstLastPara="1" rIns="91425" wrap="square" tIns="91425">
            <a:noAutofit/>
          </a:bodyPr>
          <a:lstStyle>
            <a:lvl1pPr indent="-228600" lvl="0" marL="457200" rtl="0" algn="r">
              <a:lnSpc>
                <a:spcPct val="110000"/>
              </a:lnSpc>
              <a:spcBef>
                <a:spcPts val="0"/>
              </a:spcBef>
              <a:spcAft>
                <a:spcPts val="0"/>
              </a:spcAft>
              <a:buClr>
                <a:schemeClr val="dk2"/>
              </a:buClr>
              <a:buSzPts val="1400"/>
              <a:buFont typeface="Verdana"/>
              <a:buNone/>
              <a:defRPr sz="1600">
                <a:solidFill>
                  <a:schemeClr val="dk2"/>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62" name="Google Shape;2462;p296"/>
          <p:cNvSpPr txBox="1"/>
          <p:nvPr>
            <p:ph idx="17" type="body"/>
          </p:nvPr>
        </p:nvSpPr>
        <p:spPr>
          <a:xfrm>
            <a:off x="8027988" y="4155926"/>
            <a:ext cx="647700" cy="396900"/>
          </a:xfrm>
          <a:prstGeom prst="rect">
            <a:avLst/>
          </a:prstGeom>
          <a:noFill/>
          <a:ln>
            <a:noFill/>
          </a:ln>
        </p:spPr>
        <p:txBody>
          <a:bodyPr anchorCtr="0" anchor="t" bIns="91425" lIns="91425" spcFirstLastPara="1" rIns="91425" wrap="square" tIns="91425">
            <a:noAutofit/>
          </a:bodyPr>
          <a:lstStyle>
            <a:lvl1pPr indent="-228600" lvl="0" marL="457200" rtl="0" algn="r">
              <a:lnSpc>
                <a:spcPct val="110000"/>
              </a:lnSpc>
              <a:spcBef>
                <a:spcPts val="0"/>
              </a:spcBef>
              <a:spcAft>
                <a:spcPts val="0"/>
              </a:spcAft>
              <a:buClr>
                <a:schemeClr val="dk2"/>
              </a:buClr>
              <a:buSzPts val="1400"/>
              <a:buFont typeface="Verdana"/>
              <a:buNone/>
              <a:defRPr sz="1600">
                <a:solidFill>
                  <a:schemeClr val="dk2"/>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A">
  <p:cSld name="Chapter_A">
    <p:spTree>
      <p:nvGrpSpPr>
        <p:cNvPr id="2463" name="Shape 2463"/>
        <p:cNvGrpSpPr/>
        <p:nvPr/>
      </p:nvGrpSpPr>
      <p:grpSpPr>
        <a:xfrm>
          <a:off x="0" y="0"/>
          <a:ext cx="0" cy="0"/>
          <a:chOff x="0" y="0"/>
          <a:chExt cx="0" cy="0"/>
        </a:xfrm>
      </p:grpSpPr>
      <p:pic>
        <p:nvPicPr>
          <p:cNvPr id="2464" name="Google Shape;2464;p297"/>
          <p:cNvPicPr preferRelativeResize="0"/>
          <p:nvPr/>
        </p:nvPicPr>
        <p:blipFill rotWithShape="1">
          <a:blip r:embed="rId2">
            <a:alphaModFix/>
          </a:blip>
          <a:srcRect b="0" l="0" r="0" t="0"/>
          <a:stretch/>
        </p:blipFill>
        <p:spPr>
          <a:xfrm>
            <a:off x="1354" y="0"/>
            <a:ext cx="9141293" cy="5143501"/>
          </a:xfrm>
          <a:prstGeom prst="rect">
            <a:avLst/>
          </a:prstGeom>
          <a:noFill/>
          <a:ln>
            <a:noFill/>
          </a:ln>
        </p:spPr>
      </p:pic>
      <p:sp>
        <p:nvSpPr>
          <p:cNvPr id="2465" name="Google Shape;2465;p297"/>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466" name="Google Shape;2466;p297"/>
          <p:cNvSpPr txBox="1"/>
          <p:nvPr>
            <p:ph type="title"/>
          </p:nvPr>
        </p:nvSpPr>
        <p:spPr>
          <a:xfrm>
            <a:off x="2734625" y="748625"/>
            <a:ext cx="3672000" cy="36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2800"/>
            </a:lvl1pPr>
            <a:lvl2pPr lvl="1" rtl="0" algn="ctr">
              <a:lnSpc>
                <a:spcPct val="100000"/>
              </a:lnSpc>
              <a:spcBef>
                <a:spcPts val="0"/>
              </a:spcBef>
              <a:spcAft>
                <a:spcPts val="0"/>
              </a:spcAft>
              <a:buSzPts val="1400"/>
              <a:buNone/>
              <a:defRPr sz="12800"/>
            </a:lvl2pPr>
            <a:lvl3pPr lvl="2" rtl="0" algn="ctr">
              <a:lnSpc>
                <a:spcPct val="100000"/>
              </a:lnSpc>
              <a:spcBef>
                <a:spcPts val="0"/>
              </a:spcBef>
              <a:spcAft>
                <a:spcPts val="0"/>
              </a:spcAft>
              <a:buSzPts val="1400"/>
              <a:buNone/>
              <a:defRPr sz="12800"/>
            </a:lvl3pPr>
            <a:lvl4pPr lvl="3" rtl="0" algn="ctr">
              <a:lnSpc>
                <a:spcPct val="100000"/>
              </a:lnSpc>
              <a:spcBef>
                <a:spcPts val="0"/>
              </a:spcBef>
              <a:spcAft>
                <a:spcPts val="0"/>
              </a:spcAft>
              <a:buSzPts val="1400"/>
              <a:buNone/>
              <a:defRPr sz="12800"/>
            </a:lvl4pPr>
            <a:lvl5pPr lvl="4" rtl="0" algn="ctr">
              <a:lnSpc>
                <a:spcPct val="100000"/>
              </a:lnSpc>
              <a:spcBef>
                <a:spcPts val="0"/>
              </a:spcBef>
              <a:spcAft>
                <a:spcPts val="0"/>
              </a:spcAft>
              <a:buSzPts val="1400"/>
              <a:buNone/>
              <a:defRPr sz="12800"/>
            </a:lvl5pPr>
            <a:lvl6pPr lvl="5" rtl="0" algn="ctr">
              <a:lnSpc>
                <a:spcPct val="100000"/>
              </a:lnSpc>
              <a:spcBef>
                <a:spcPts val="0"/>
              </a:spcBef>
              <a:spcAft>
                <a:spcPts val="0"/>
              </a:spcAft>
              <a:buSzPts val="1400"/>
              <a:buNone/>
              <a:defRPr sz="12800"/>
            </a:lvl6pPr>
            <a:lvl7pPr lvl="6" rtl="0" algn="ctr">
              <a:lnSpc>
                <a:spcPct val="100000"/>
              </a:lnSpc>
              <a:spcBef>
                <a:spcPts val="0"/>
              </a:spcBef>
              <a:spcAft>
                <a:spcPts val="0"/>
              </a:spcAft>
              <a:buSzPts val="1400"/>
              <a:buNone/>
              <a:defRPr sz="12800"/>
            </a:lvl7pPr>
            <a:lvl8pPr lvl="7" rtl="0" algn="ctr">
              <a:lnSpc>
                <a:spcPct val="100000"/>
              </a:lnSpc>
              <a:spcBef>
                <a:spcPts val="0"/>
              </a:spcBef>
              <a:spcAft>
                <a:spcPts val="0"/>
              </a:spcAft>
              <a:buSzPts val="1400"/>
              <a:buNone/>
              <a:defRPr sz="12800"/>
            </a:lvl8pPr>
            <a:lvl9pPr lvl="8" rtl="0" algn="ctr">
              <a:lnSpc>
                <a:spcPct val="100000"/>
              </a:lnSpc>
              <a:spcBef>
                <a:spcPts val="0"/>
              </a:spcBef>
              <a:spcAft>
                <a:spcPts val="0"/>
              </a:spcAft>
              <a:buSzPts val="1400"/>
              <a:buNone/>
              <a:defRPr sz="12800"/>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D">
  <p:cSld name="Chapter_D">
    <p:spTree>
      <p:nvGrpSpPr>
        <p:cNvPr id="2467" name="Shape 2467"/>
        <p:cNvGrpSpPr/>
        <p:nvPr/>
      </p:nvGrpSpPr>
      <p:grpSpPr>
        <a:xfrm>
          <a:off x="0" y="0"/>
          <a:ext cx="0" cy="0"/>
          <a:chOff x="0" y="0"/>
          <a:chExt cx="0" cy="0"/>
        </a:xfrm>
      </p:grpSpPr>
      <p:pic>
        <p:nvPicPr>
          <p:cNvPr id="2468" name="Google Shape;2468;p298"/>
          <p:cNvPicPr preferRelativeResize="0"/>
          <p:nvPr/>
        </p:nvPicPr>
        <p:blipFill rotWithShape="1">
          <a:blip r:embed="rId2">
            <a:alphaModFix/>
          </a:blip>
          <a:srcRect b="0" l="0" r="0" t="0"/>
          <a:stretch/>
        </p:blipFill>
        <p:spPr>
          <a:xfrm>
            <a:off x="-3000" y="0"/>
            <a:ext cx="9144000" cy="5143500"/>
          </a:xfrm>
          <a:prstGeom prst="rect">
            <a:avLst/>
          </a:prstGeom>
          <a:noFill/>
          <a:ln>
            <a:noFill/>
          </a:ln>
        </p:spPr>
      </p:pic>
      <p:sp>
        <p:nvSpPr>
          <p:cNvPr id="2469" name="Google Shape;2469;p298"/>
          <p:cNvSpPr txBox="1"/>
          <p:nvPr>
            <p:ph idx="10" type="dt"/>
          </p:nvPr>
        </p:nvSpPr>
        <p:spPr>
          <a:xfrm>
            <a:off x="0" y="4984749"/>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Char char="●"/>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9pPr>
          </a:lstStyle>
          <a:p/>
        </p:txBody>
      </p:sp>
      <p:sp>
        <p:nvSpPr>
          <p:cNvPr id="2470" name="Google Shape;2470;p298"/>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471" name="Google Shape;2471;p298"/>
          <p:cNvSpPr txBox="1"/>
          <p:nvPr>
            <p:ph idx="11" type="ftr"/>
          </p:nvPr>
        </p:nvSpPr>
        <p:spPr>
          <a:xfrm>
            <a:off x="1354" y="4984750"/>
            <a:ext cx="4671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Verdana"/>
                <a:ea typeface="Verdana"/>
                <a:cs typeface="Verdana"/>
                <a:sym typeface="Verdana"/>
              </a:defRPr>
            </a:lvl9pPr>
          </a:lstStyle>
          <a:p/>
        </p:txBody>
      </p:sp>
      <p:sp>
        <p:nvSpPr>
          <p:cNvPr id="2472" name="Google Shape;2472;p298"/>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473" name="Google Shape;2473;p298"/>
          <p:cNvSpPr txBox="1"/>
          <p:nvPr>
            <p:ph type="title"/>
          </p:nvPr>
        </p:nvSpPr>
        <p:spPr>
          <a:xfrm>
            <a:off x="2734625" y="748625"/>
            <a:ext cx="3672000" cy="36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2800"/>
            </a:lvl1pPr>
            <a:lvl2pPr lvl="1" rtl="0" algn="ctr">
              <a:lnSpc>
                <a:spcPct val="100000"/>
              </a:lnSpc>
              <a:spcBef>
                <a:spcPts val="0"/>
              </a:spcBef>
              <a:spcAft>
                <a:spcPts val="0"/>
              </a:spcAft>
              <a:buSzPts val="1400"/>
              <a:buNone/>
              <a:defRPr sz="12800"/>
            </a:lvl2pPr>
            <a:lvl3pPr lvl="2" rtl="0" algn="ctr">
              <a:lnSpc>
                <a:spcPct val="100000"/>
              </a:lnSpc>
              <a:spcBef>
                <a:spcPts val="0"/>
              </a:spcBef>
              <a:spcAft>
                <a:spcPts val="0"/>
              </a:spcAft>
              <a:buSzPts val="1400"/>
              <a:buNone/>
              <a:defRPr sz="12800"/>
            </a:lvl3pPr>
            <a:lvl4pPr lvl="3" rtl="0" algn="ctr">
              <a:lnSpc>
                <a:spcPct val="100000"/>
              </a:lnSpc>
              <a:spcBef>
                <a:spcPts val="0"/>
              </a:spcBef>
              <a:spcAft>
                <a:spcPts val="0"/>
              </a:spcAft>
              <a:buSzPts val="1400"/>
              <a:buNone/>
              <a:defRPr sz="12800"/>
            </a:lvl4pPr>
            <a:lvl5pPr lvl="4" rtl="0" algn="ctr">
              <a:lnSpc>
                <a:spcPct val="100000"/>
              </a:lnSpc>
              <a:spcBef>
                <a:spcPts val="0"/>
              </a:spcBef>
              <a:spcAft>
                <a:spcPts val="0"/>
              </a:spcAft>
              <a:buSzPts val="1400"/>
              <a:buNone/>
              <a:defRPr sz="12800"/>
            </a:lvl5pPr>
            <a:lvl6pPr lvl="5" rtl="0" algn="ctr">
              <a:lnSpc>
                <a:spcPct val="100000"/>
              </a:lnSpc>
              <a:spcBef>
                <a:spcPts val="0"/>
              </a:spcBef>
              <a:spcAft>
                <a:spcPts val="0"/>
              </a:spcAft>
              <a:buSzPts val="1400"/>
              <a:buNone/>
              <a:defRPr sz="12800"/>
            </a:lvl6pPr>
            <a:lvl7pPr lvl="6" rtl="0" algn="ctr">
              <a:lnSpc>
                <a:spcPct val="100000"/>
              </a:lnSpc>
              <a:spcBef>
                <a:spcPts val="0"/>
              </a:spcBef>
              <a:spcAft>
                <a:spcPts val="0"/>
              </a:spcAft>
              <a:buSzPts val="1400"/>
              <a:buNone/>
              <a:defRPr sz="12800"/>
            </a:lvl7pPr>
            <a:lvl8pPr lvl="7" rtl="0" algn="ctr">
              <a:lnSpc>
                <a:spcPct val="100000"/>
              </a:lnSpc>
              <a:spcBef>
                <a:spcPts val="0"/>
              </a:spcBef>
              <a:spcAft>
                <a:spcPts val="0"/>
              </a:spcAft>
              <a:buSzPts val="1400"/>
              <a:buNone/>
              <a:defRPr sz="12800"/>
            </a:lvl8pPr>
            <a:lvl9pPr lvl="8" rtl="0" algn="ctr">
              <a:lnSpc>
                <a:spcPct val="100000"/>
              </a:lnSpc>
              <a:spcBef>
                <a:spcPts val="0"/>
              </a:spcBef>
              <a:spcAft>
                <a:spcPts val="0"/>
              </a:spcAft>
              <a:buSzPts val="1400"/>
              <a:buNone/>
              <a:defRPr sz="12800"/>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G">
  <p:cSld name="Chapter_D_1">
    <p:spTree>
      <p:nvGrpSpPr>
        <p:cNvPr id="2474" name="Shape 2474"/>
        <p:cNvGrpSpPr/>
        <p:nvPr/>
      </p:nvGrpSpPr>
      <p:grpSpPr>
        <a:xfrm>
          <a:off x="0" y="0"/>
          <a:ext cx="0" cy="0"/>
          <a:chOff x="0" y="0"/>
          <a:chExt cx="0" cy="0"/>
        </a:xfrm>
      </p:grpSpPr>
      <p:pic>
        <p:nvPicPr>
          <p:cNvPr id="2475" name="Google Shape;2475;p299"/>
          <p:cNvPicPr preferRelativeResize="0"/>
          <p:nvPr/>
        </p:nvPicPr>
        <p:blipFill rotWithShape="1">
          <a:blip r:embed="rId2">
            <a:alphaModFix/>
          </a:blip>
          <a:srcRect b="0" l="0" r="0" t="0"/>
          <a:stretch/>
        </p:blipFill>
        <p:spPr>
          <a:xfrm>
            <a:off x="-477187" y="-150175"/>
            <a:ext cx="9901306" cy="6999776"/>
          </a:xfrm>
          <a:prstGeom prst="rect">
            <a:avLst/>
          </a:prstGeom>
          <a:noFill/>
          <a:ln>
            <a:noFill/>
          </a:ln>
        </p:spPr>
      </p:pic>
      <p:sp>
        <p:nvSpPr>
          <p:cNvPr id="2476" name="Google Shape;2476;p299"/>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477" name="Google Shape;2477;p299"/>
          <p:cNvSpPr txBox="1"/>
          <p:nvPr>
            <p:ph type="title"/>
          </p:nvPr>
        </p:nvSpPr>
        <p:spPr>
          <a:xfrm>
            <a:off x="2734625" y="748625"/>
            <a:ext cx="3672000" cy="36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2800"/>
            </a:lvl1pPr>
            <a:lvl2pPr lvl="1" rtl="0" algn="ctr">
              <a:lnSpc>
                <a:spcPct val="100000"/>
              </a:lnSpc>
              <a:spcBef>
                <a:spcPts val="0"/>
              </a:spcBef>
              <a:spcAft>
                <a:spcPts val="0"/>
              </a:spcAft>
              <a:buSzPts val="1400"/>
              <a:buNone/>
              <a:defRPr sz="12800"/>
            </a:lvl2pPr>
            <a:lvl3pPr lvl="2" rtl="0" algn="ctr">
              <a:lnSpc>
                <a:spcPct val="100000"/>
              </a:lnSpc>
              <a:spcBef>
                <a:spcPts val="0"/>
              </a:spcBef>
              <a:spcAft>
                <a:spcPts val="0"/>
              </a:spcAft>
              <a:buSzPts val="1400"/>
              <a:buNone/>
              <a:defRPr sz="12800"/>
            </a:lvl3pPr>
            <a:lvl4pPr lvl="3" rtl="0" algn="ctr">
              <a:lnSpc>
                <a:spcPct val="100000"/>
              </a:lnSpc>
              <a:spcBef>
                <a:spcPts val="0"/>
              </a:spcBef>
              <a:spcAft>
                <a:spcPts val="0"/>
              </a:spcAft>
              <a:buSzPts val="1400"/>
              <a:buNone/>
              <a:defRPr sz="12800"/>
            </a:lvl4pPr>
            <a:lvl5pPr lvl="4" rtl="0" algn="ctr">
              <a:lnSpc>
                <a:spcPct val="100000"/>
              </a:lnSpc>
              <a:spcBef>
                <a:spcPts val="0"/>
              </a:spcBef>
              <a:spcAft>
                <a:spcPts val="0"/>
              </a:spcAft>
              <a:buSzPts val="1400"/>
              <a:buNone/>
              <a:defRPr sz="12800"/>
            </a:lvl5pPr>
            <a:lvl6pPr lvl="5" rtl="0" algn="ctr">
              <a:lnSpc>
                <a:spcPct val="100000"/>
              </a:lnSpc>
              <a:spcBef>
                <a:spcPts val="0"/>
              </a:spcBef>
              <a:spcAft>
                <a:spcPts val="0"/>
              </a:spcAft>
              <a:buSzPts val="1400"/>
              <a:buNone/>
              <a:defRPr sz="12800"/>
            </a:lvl6pPr>
            <a:lvl7pPr lvl="6" rtl="0" algn="ctr">
              <a:lnSpc>
                <a:spcPct val="100000"/>
              </a:lnSpc>
              <a:spcBef>
                <a:spcPts val="0"/>
              </a:spcBef>
              <a:spcAft>
                <a:spcPts val="0"/>
              </a:spcAft>
              <a:buSzPts val="1400"/>
              <a:buNone/>
              <a:defRPr sz="12800"/>
            </a:lvl7pPr>
            <a:lvl8pPr lvl="7" rtl="0" algn="ctr">
              <a:lnSpc>
                <a:spcPct val="100000"/>
              </a:lnSpc>
              <a:spcBef>
                <a:spcPts val="0"/>
              </a:spcBef>
              <a:spcAft>
                <a:spcPts val="0"/>
              </a:spcAft>
              <a:buSzPts val="1400"/>
              <a:buNone/>
              <a:defRPr sz="12800"/>
            </a:lvl8pPr>
            <a:lvl9pPr lvl="8" rtl="0" algn="ctr">
              <a:lnSpc>
                <a:spcPct val="100000"/>
              </a:lnSpc>
              <a:spcBef>
                <a:spcPts val="0"/>
              </a:spcBef>
              <a:spcAft>
                <a:spcPts val="0"/>
              </a:spcAft>
              <a:buSzPts val="1400"/>
              <a:buNone/>
              <a:defRPr sz="12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176" name="Shape 176"/>
        <p:cNvGrpSpPr/>
        <p:nvPr/>
      </p:nvGrpSpPr>
      <p:grpSpPr>
        <a:xfrm>
          <a:off x="0" y="0"/>
          <a:ext cx="0" cy="0"/>
          <a:chOff x="0" y="0"/>
          <a:chExt cx="0" cy="0"/>
        </a:xfrm>
      </p:grpSpPr>
      <p:pic>
        <p:nvPicPr>
          <p:cNvPr id="177" name="Google Shape;177;p31"/>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178" name="Google Shape;178;p3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179" name="Google Shape;179;p3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H">
  <p:cSld name="Chapter_D_2">
    <p:spTree>
      <p:nvGrpSpPr>
        <p:cNvPr id="2478" name="Shape 2478"/>
        <p:cNvGrpSpPr/>
        <p:nvPr/>
      </p:nvGrpSpPr>
      <p:grpSpPr>
        <a:xfrm>
          <a:off x="0" y="0"/>
          <a:ext cx="0" cy="0"/>
          <a:chOff x="0" y="0"/>
          <a:chExt cx="0" cy="0"/>
        </a:xfrm>
      </p:grpSpPr>
      <p:pic>
        <p:nvPicPr>
          <p:cNvPr id="2479" name="Google Shape;2479;p300"/>
          <p:cNvPicPr preferRelativeResize="0"/>
          <p:nvPr/>
        </p:nvPicPr>
        <p:blipFill rotWithShape="1">
          <a:blip r:embed="rId2">
            <a:alphaModFix/>
          </a:blip>
          <a:srcRect b="0" l="0" r="0" t="0"/>
          <a:stretch/>
        </p:blipFill>
        <p:spPr>
          <a:xfrm>
            <a:off x="-282186" y="-161350"/>
            <a:ext cx="9609950" cy="6793797"/>
          </a:xfrm>
          <a:prstGeom prst="rect">
            <a:avLst/>
          </a:prstGeom>
          <a:noFill/>
          <a:ln>
            <a:noFill/>
          </a:ln>
        </p:spPr>
      </p:pic>
      <p:sp>
        <p:nvSpPr>
          <p:cNvPr id="2480" name="Google Shape;2480;p300"/>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481" name="Google Shape;2481;p300"/>
          <p:cNvSpPr txBox="1"/>
          <p:nvPr>
            <p:ph type="title"/>
          </p:nvPr>
        </p:nvSpPr>
        <p:spPr>
          <a:xfrm>
            <a:off x="2734625" y="748625"/>
            <a:ext cx="3672000" cy="36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2800"/>
            </a:lvl1pPr>
            <a:lvl2pPr lvl="1" rtl="0" algn="ctr">
              <a:lnSpc>
                <a:spcPct val="100000"/>
              </a:lnSpc>
              <a:spcBef>
                <a:spcPts val="0"/>
              </a:spcBef>
              <a:spcAft>
                <a:spcPts val="0"/>
              </a:spcAft>
              <a:buSzPts val="1400"/>
              <a:buNone/>
              <a:defRPr sz="12800"/>
            </a:lvl2pPr>
            <a:lvl3pPr lvl="2" rtl="0" algn="ctr">
              <a:lnSpc>
                <a:spcPct val="100000"/>
              </a:lnSpc>
              <a:spcBef>
                <a:spcPts val="0"/>
              </a:spcBef>
              <a:spcAft>
                <a:spcPts val="0"/>
              </a:spcAft>
              <a:buSzPts val="1400"/>
              <a:buNone/>
              <a:defRPr sz="12800"/>
            </a:lvl3pPr>
            <a:lvl4pPr lvl="3" rtl="0" algn="ctr">
              <a:lnSpc>
                <a:spcPct val="100000"/>
              </a:lnSpc>
              <a:spcBef>
                <a:spcPts val="0"/>
              </a:spcBef>
              <a:spcAft>
                <a:spcPts val="0"/>
              </a:spcAft>
              <a:buSzPts val="1400"/>
              <a:buNone/>
              <a:defRPr sz="12800"/>
            </a:lvl4pPr>
            <a:lvl5pPr lvl="4" rtl="0" algn="ctr">
              <a:lnSpc>
                <a:spcPct val="100000"/>
              </a:lnSpc>
              <a:spcBef>
                <a:spcPts val="0"/>
              </a:spcBef>
              <a:spcAft>
                <a:spcPts val="0"/>
              </a:spcAft>
              <a:buSzPts val="1400"/>
              <a:buNone/>
              <a:defRPr sz="12800"/>
            </a:lvl5pPr>
            <a:lvl6pPr lvl="5" rtl="0" algn="ctr">
              <a:lnSpc>
                <a:spcPct val="100000"/>
              </a:lnSpc>
              <a:spcBef>
                <a:spcPts val="0"/>
              </a:spcBef>
              <a:spcAft>
                <a:spcPts val="0"/>
              </a:spcAft>
              <a:buSzPts val="1400"/>
              <a:buNone/>
              <a:defRPr sz="12800"/>
            </a:lvl6pPr>
            <a:lvl7pPr lvl="6" rtl="0" algn="ctr">
              <a:lnSpc>
                <a:spcPct val="100000"/>
              </a:lnSpc>
              <a:spcBef>
                <a:spcPts val="0"/>
              </a:spcBef>
              <a:spcAft>
                <a:spcPts val="0"/>
              </a:spcAft>
              <a:buSzPts val="1400"/>
              <a:buNone/>
              <a:defRPr sz="12800"/>
            </a:lvl7pPr>
            <a:lvl8pPr lvl="7" rtl="0" algn="ctr">
              <a:lnSpc>
                <a:spcPct val="100000"/>
              </a:lnSpc>
              <a:spcBef>
                <a:spcPts val="0"/>
              </a:spcBef>
              <a:spcAft>
                <a:spcPts val="0"/>
              </a:spcAft>
              <a:buSzPts val="1400"/>
              <a:buNone/>
              <a:defRPr sz="12800"/>
            </a:lvl8pPr>
            <a:lvl9pPr lvl="8" rtl="0" algn="ctr">
              <a:lnSpc>
                <a:spcPct val="100000"/>
              </a:lnSpc>
              <a:spcBef>
                <a:spcPts val="0"/>
              </a:spcBef>
              <a:spcAft>
                <a:spcPts val="0"/>
              </a:spcAft>
              <a:buSzPts val="1400"/>
              <a:buNone/>
              <a:defRPr sz="12800"/>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_title_subtitle">
  <p:cSld name="CUSTOM">
    <p:spTree>
      <p:nvGrpSpPr>
        <p:cNvPr id="2482" name="Shape 2482"/>
        <p:cNvGrpSpPr/>
        <p:nvPr/>
      </p:nvGrpSpPr>
      <p:grpSpPr>
        <a:xfrm>
          <a:off x="0" y="0"/>
          <a:ext cx="0" cy="0"/>
          <a:chOff x="0" y="0"/>
          <a:chExt cx="0" cy="0"/>
        </a:xfrm>
      </p:grpSpPr>
      <p:sp>
        <p:nvSpPr>
          <p:cNvPr id="2483" name="Google Shape;2483;p301"/>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484" name="Google Shape;2484;p301"/>
          <p:cNvSpPr txBox="1"/>
          <p:nvPr>
            <p:ph type="title"/>
          </p:nvPr>
        </p:nvSpPr>
        <p:spPr>
          <a:xfrm>
            <a:off x="410425"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485" name="Google Shape;2485;p301"/>
          <p:cNvSpPr txBox="1"/>
          <p:nvPr>
            <p:ph idx="1" type="subTitle"/>
          </p:nvPr>
        </p:nvSpPr>
        <p:spPr>
          <a:xfrm>
            <a:off x="410425" y="484200"/>
            <a:ext cx="7980300" cy="30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10000"/>
              </a:lnSpc>
              <a:spcBef>
                <a:spcPts val="300"/>
              </a:spcBef>
              <a:spcAft>
                <a:spcPts val="0"/>
              </a:spcAft>
              <a:buSzPts val="1400"/>
              <a:buNone/>
              <a:defRPr/>
            </a:lvl2pPr>
            <a:lvl3pPr lvl="2" rtl="0" algn="l">
              <a:lnSpc>
                <a:spcPct val="110000"/>
              </a:lnSpc>
              <a:spcBef>
                <a:spcPts val="300"/>
              </a:spcBef>
              <a:spcAft>
                <a:spcPts val="0"/>
              </a:spcAft>
              <a:buSzPts val="1400"/>
              <a:buNone/>
              <a:defRPr/>
            </a:lvl3pPr>
            <a:lvl4pPr lvl="3" rtl="0" algn="l">
              <a:lnSpc>
                <a:spcPct val="110000"/>
              </a:lnSpc>
              <a:spcBef>
                <a:spcPts val="300"/>
              </a:spcBef>
              <a:spcAft>
                <a:spcPts val="0"/>
              </a:spcAft>
              <a:buSzPts val="1400"/>
              <a:buNone/>
              <a:defRPr/>
            </a:lvl4pPr>
            <a:lvl5pPr lvl="4" rtl="0" algn="l">
              <a:lnSpc>
                <a:spcPct val="110000"/>
              </a:lnSpc>
              <a:spcBef>
                <a:spcPts val="300"/>
              </a:spcBef>
              <a:spcAft>
                <a:spcPts val="0"/>
              </a:spcAft>
              <a:buSzPts val="1400"/>
              <a:buNone/>
              <a:defRPr/>
            </a:lvl5pPr>
            <a:lvl6pPr lvl="5" rtl="0" algn="l">
              <a:lnSpc>
                <a:spcPct val="100000"/>
              </a:lnSpc>
              <a:spcBef>
                <a:spcPts val="300"/>
              </a:spcBef>
              <a:spcAft>
                <a:spcPts val="0"/>
              </a:spcAft>
              <a:buSzPts val="1400"/>
              <a:buNone/>
              <a:defRPr/>
            </a:lvl6pPr>
            <a:lvl7pPr lvl="6" rtl="0" algn="l">
              <a:lnSpc>
                <a:spcPct val="100000"/>
              </a:lnSpc>
              <a:spcBef>
                <a:spcPts val="300"/>
              </a:spcBef>
              <a:spcAft>
                <a:spcPts val="0"/>
              </a:spcAft>
              <a:buSzPts val="1400"/>
              <a:buNone/>
              <a:defRPr/>
            </a:lvl7pPr>
            <a:lvl8pPr lvl="7" rtl="0" algn="l">
              <a:lnSpc>
                <a:spcPct val="100000"/>
              </a:lnSpc>
              <a:spcBef>
                <a:spcPts val="300"/>
              </a:spcBef>
              <a:spcAft>
                <a:spcPts val="0"/>
              </a:spcAft>
              <a:buSzPts val="1400"/>
              <a:buNone/>
              <a:defRPr/>
            </a:lvl8pPr>
            <a:lvl9pPr lvl="8" rtl="0" algn="l">
              <a:lnSpc>
                <a:spcPct val="100000"/>
              </a:lnSpc>
              <a:spcBef>
                <a:spcPts val="300"/>
              </a:spcBef>
              <a:spcAft>
                <a:spcPts val="0"/>
              </a:spcAft>
              <a:buSzPts val="1400"/>
              <a:buNone/>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ocks">
  <p:cSld name="2_Blocks">
    <p:spTree>
      <p:nvGrpSpPr>
        <p:cNvPr id="2486" name="Shape 2486"/>
        <p:cNvGrpSpPr/>
        <p:nvPr/>
      </p:nvGrpSpPr>
      <p:grpSpPr>
        <a:xfrm>
          <a:off x="0" y="0"/>
          <a:ext cx="0" cy="0"/>
          <a:chOff x="0" y="0"/>
          <a:chExt cx="0" cy="0"/>
        </a:xfrm>
      </p:grpSpPr>
      <p:sp>
        <p:nvSpPr>
          <p:cNvPr id="2487" name="Google Shape;2487;p302"/>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488" name="Google Shape;2488;p302"/>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489" name="Google Shape;2489;p302"/>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400"/>
              <a:buFont typeface="Arial"/>
              <a:buNone/>
              <a:defRPr sz="14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90" name="Google Shape;2490;p302"/>
          <p:cNvSpPr txBox="1"/>
          <p:nvPr>
            <p:ph idx="2" type="body"/>
          </p:nvPr>
        </p:nvSpPr>
        <p:spPr>
          <a:xfrm>
            <a:off x="468314" y="986400"/>
            <a:ext cx="4103700" cy="5049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0"/>
              </a:spcBef>
              <a:spcAft>
                <a:spcPts val="0"/>
              </a:spcAft>
              <a:buSzPts val="1400"/>
              <a:buFont typeface="Arial"/>
              <a:buNone/>
              <a:defRPr b="1"/>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91" name="Google Shape;2491;p302"/>
          <p:cNvSpPr txBox="1"/>
          <p:nvPr>
            <p:ph idx="3" type="body"/>
          </p:nvPr>
        </p:nvSpPr>
        <p:spPr>
          <a:xfrm>
            <a:off x="468226" y="1497600"/>
            <a:ext cx="4103700" cy="504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a:solidFill>
                  <a:schemeClr val="dk1"/>
                </a:solidFill>
              </a:defRPr>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92" name="Google Shape;2492;p302"/>
          <p:cNvSpPr txBox="1"/>
          <p:nvPr>
            <p:ph idx="4" type="body"/>
          </p:nvPr>
        </p:nvSpPr>
        <p:spPr>
          <a:xfrm>
            <a:off x="468101" y="1994400"/>
            <a:ext cx="4104000" cy="27000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00"/>
              </a:spcBef>
              <a:spcAft>
                <a:spcPts val="0"/>
              </a:spcAft>
              <a:buClr>
                <a:schemeClr val="dk2"/>
              </a:buClr>
              <a:buSzPts val="1400"/>
              <a:buFont typeface="Arial"/>
              <a:buChar char="•"/>
              <a:defRPr/>
            </a:lvl1pPr>
            <a:lvl2pPr indent="-317500" lvl="1" marL="914400" rtl="0" algn="l">
              <a:lnSpc>
                <a:spcPct val="100000"/>
              </a:lnSpc>
              <a:spcBef>
                <a:spcPts val="300"/>
              </a:spcBef>
              <a:spcAft>
                <a:spcPts val="0"/>
              </a:spcAft>
              <a:buClr>
                <a:schemeClr val="dk2"/>
              </a:buClr>
              <a:buSzPts val="1400"/>
              <a:buFont typeface="Arial"/>
              <a:buChar char="•"/>
              <a:defRPr/>
            </a:lvl2pPr>
            <a:lvl3pPr indent="-317500" lvl="2" marL="1371600" rtl="0" algn="l">
              <a:lnSpc>
                <a:spcPct val="100000"/>
              </a:lnSpc>
              <a:spcBef>
                <a:spcPts val="300"/>
              </a:spcBef>
              <a:spcAft>
                <a:spcPts val="0"/>
              </a:spcAft>
              <a:buClr>
                <a:schemeClr val="dk2"/>
              </a:buClr>
              <a:buSzPts val="1400"/>
              <a:buFont typeface="Arial"/>
              <a:buChar char="•"/>
              <a:defRPr/>
            </a:lvl3pPr>
            <a:lvl4pPr indent="-317500" lvl="3" marL="1828800" rtl="0" algn="l">
              <a:lnSpc>
                <a:spcPct val="100000"/>
              </a:lnSpc>
              <a:spcBef>
                <a:spcPts val="300"/>
              </a:spcBef>
              <a:spcAft>
                <a:spcPts val="0"/>
              </a:spcAft>
              <a:buClr>
                <a:schemeClr val="dk2"/>
              </a:buClr>
              <a:buSzPts val="1400"/>
              <a:buFont typeface="Arial"/>
              <a:buChar char="•"/>
              <a:defRPr/>
            </a:lvl4pPr>
            <a:lvl5pPr indent="-317500" lvl="4" marL="2286000" rtl="0" algn="l">
              <a:lnSpc>
                <a:spcPct val="100000"/>
              </a:lnSpc>
              <a:spcBef>
                <a:spcPts val="300"/>
              </a:spcBef>
              <a:spcAft>
                <a:spcPts val="0"/>
              </a:spcAft>
              <a:buClr>
                <a:schemeClr val="dk2"/>
              </a:buClr>
              <a:buSzPts val="1400"/>
              <a:buFont typeface="Arial"/>
              <a:buChar char="•"/>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93" name="Google Shape;2493;p302"/>
          <p:cNvSpPr txBox="1"/>
          <p:nvPr>
            <p:ph idx="5" type="body"/>
          </p:nvPr>
        </p:nvSpPr>
        <p:spPr>
          <a:xfrm>
            <a:off x="4572000" y="986400"/>
            <a:ext cx="4104000" cy="5049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0"/>
              </a:spcBef>
              <a:spcAft>
                <a:spcPts val="0"/>
              </a:spcAft>
              <a:buSzPts val="1400"/>
              <a:buFont typeface="Arial"/>
              <a:buNone/>
              <a:defRPr b="1"/>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94" name="Google Shape;2494;p302"/>
          <p:cNvSpPr txBox="1"/>
          <p:nvPr>
            <p:ph idx="6" type="body"/>
          </p:nvPr>
        </p:nvSpPr>
        <p:spPr>
          <a:xfrm>
            <a:off x="4572000" y="1497600"/>
            <a:ext cx="4104000" cy="504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a:solidFill>
                  <a:schemeClr val="dk1"/>
                </a:solidFill>
              </a:defRPr>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95" name="Google Shape;2495;p302"/>
          <p:cNvSpPr txBox="1"/>
          <p:nvPr>
            <p:ph idx="7" type="body"/>
          </p:nvPr>
        </p:nvSpPr>
        <p:spPr>
          <a:xfrm>
            <a:off x="4572000" y="1994400"/>
            <a:ext cx="4104000" cy="27000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00"/>
              </a:spcBef>
              <a:spcAft>
                <a:spcPts val="0"/>
              </a:spcAft>
              <a:buClr>
                <a:schemeClr val="dk2"/>
              </a:buClr>
              <a:buSzPts val="1400"/>
              <a:buFont typeface="Arial"/>
              <a:buChar char="•"/>
              <a:defRPr/>
            </a:lvl1pPr>
            <a:lvl2pPr indent="-317500" lvl="1" marL="914400" rtl="0" algn="l">
              <a:lnSpc>
                <a:spcPct val="100000"/>
              </a:lnSpc>
              <a:spcBef>
                <a:spcPts val="300"/>
              </a:spcBef>
              <a:spcAft>
                <a:spcPts val="0"/>
              </a:spcAft>
              <a:buClr>
                <a:schemeClr val="dk2"/>
              </a:buClr>
              <a:buSzPts val="1400"/>
              <a:buFont typeface="Arial"/>
              <a:buChar char="•"/>
              <a:defRPr/>
            </a:lvl2pPr>
            <a:lvl3pPr indent="-317500" lvl="2" marL="1371600" rtl="0" algn="l">
              <a:lnSpc>
                <a:spcPct val="100000"/>
              </a:lnSpc>
              <a:spcBef>
                <a:spcPts val="300"/>
              </a:spcBef>
              <a:spcAft>
                <a:spcPts val="0"/>
              </a:spcAft>
              <a:buClr>
                <a:schemeClr val="dk2"/>
              </a:buClr>
              <a:buSzPts val="1400"/>
              <a:buFont typeface="Arial"/>
              <a:buChar char="•"/>
              <a:defRPr/>
            </a:lvl3pPr>
            <a:lvl4pPr indent="-317500" lvl="3" marL="1828800" rtl="0" algn="l">
              <a:lnSpc>
                <a:spcPct val="100000"/>
              </a:lnSpc>
              <a:spcBef>
                <a:spcPts val="300"/>
              </a:spcBef>
              <a:spcAft>
                <a:spcPts val="0"/>
              </a:spcAft>
              <a:buClr>
                <a:schemeClr val="dk2"/>
              </a:buClr>
              <a:buSzPts val="1400"/>
              <a:buFont typeface="Arial"/>
              <a:buChar char="•"/>
              <a:defRPr/>
            </a:lvl4pPr>
            <a:lvl5pPr indent="-317500" lvl="4" marL="2286000" rtl="0" algn="l">
              <a:lnSpc>
                <a:spcPct val="100000"/>
              </a:lnSpc>
              <a:spcBef>
                <a:spcPts val="300"/>
              </a:spcBef>
              <a:spcAft>
                <a:spcPts val="0"/>
              </a:spcAft>
              <a:buClr>
                <a:schemeClr val="dk2"/>
              </a:buClr>
              <a:buSzPts val="1400"/>
              <a:buFont typeface="Arial"/>
              <a:buChar char="•"/>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496" name="Google Shape;2496;p302"/>
          <p:cNvSpPr txBox="1"/>
          <p:nvPr>
            <p:ph idx="8"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ocks">
  <p:cSld name="3_Blocks">
    <p:spTree>
      <p:nvGrpSpPr>
        <p:cNvPr id="2497" name="Shape 2497"/>
        <p:cNvGrpSpPr/>
        <p:nvPr/>
      </p:nvGrpSpPr>
      <p:grpSpPr>
        <a:xfrm>
          <a:off x="0" y="0"/>
          <a:ext cx="0" cy="0"/>
          <a:chOff x="0" y="0"/>
          <a:chExt cx="0" cy="0"/>
        </a:xfrm>
      </p:grpSpPr>
      <p:sp>
        <p:nvSpPr>
          <p:cNvPr id="2498" name="Google Shape;2498;p303"/>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499" name="Google Shape;2499;p303"/>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500" name="Google Shape;2500;p303"/>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400"/>
              <a:buFont typeface="Arial"/>
              <a:buNone/>
              <a:defRPr sz="14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01" name="Google Shape;2501;p303"/>
          <p:cNvSpPr txBox="1"/>
          <p:nvPr>
            <p:ph idx="2" type="body"/>
          </p:nvPr>
        </p:nvSpPr>
        <p:spPr>
          <a:xfrm>
            <a:off x="468313" y="986400"/>
            <a:ext cx="2698800" cy="5049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0"/>
              </a:spcBef>
              <a:spcAft>
                <a:spcPts val="0"/>
              </a:spcAft>
              <a:buSzPts val="1400"/>
              <a:buFont typeface="Arial"/>
              <a:buNone/>
              <a:defRPr b="1"/>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02" name="Google Shape;2502;p303"/>
          <p:cNvSpPr txBox="1"/>
          <p:nvPr>
            <p:ph idx="3" type="body"/>
          </p:nvPr>
        </p:nvSpPr>
        <p:spPr>
          <a:xfrm>
            <a:off x="468248" y="1497600"/>
            <a:ext cx="2698800" cy="504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a:solidFill>
                  <a:schemeClr val="dk1"/>
                </a:solidFill>
              </a:defRPr>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03" name="Google Shape;2503;p303"/>
          <p:cNvSpPr txBox="1"/>
          <p:nvPr>
            <p:ph idx="4" type="body"/>
          </p:nvPr>
        </p:nvSpPr>
        <p:spPr>
          <a:xfrm>
            <a:off x="468334" y="1994400"/>
            <a:ext cx="2698800" cy="27000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00"/>
              </a:spcBef>
              <a:spcAft>
                <a:spcPts val="0"/>
              </a:spcAft>
              <a:buClr>
                <a:schemeClr val="dk2"/>
              </a:buClr>
              <a:buSzPts val="1400"/>
              <a:buFont typeface="Arial"/>
              <a:buChar char="•"/>
              <a:defRPr/>
            </a:lvl1pPr>
            <a:lvl2pPr indent="-317500" lvl="1" marL="914400" rtl="0" algn="l">
              <a:lnSpc>
                <a:spcPct val="100000"/>
              </a:lnSpc>
              <a:spcBef>
                <a:spcPts val="300"/>
              </a:spcBef>
              <a:spcAft>
                <a:spcPts val="0"/>
              </a:spcAft>
              <a:buClr>
                <a:schemeClr val="dk2"/>
              </a:buClr>
              <a:buSzPts val="1400"/>
              <a:buFont typeface="Arial"/>
              <a:buChar char="•"/>
              <a:defRPr/>
            </a:lvl2pPr>
            <a:lvl3pPr indent="-317500" lvl="2" marL="1371600" rtl="0" algn="l">
              <a:lnSpc>
                <a:spcPct val="100000"/>
              </a:lnSpc>
              <a:spcBef>
                <a:spcPts val="300"/>
              </a:spcBef>
              <a:spcAft>
                <a:spcPts val="0"/>
              </a:spcAft>
              <a:buClr>
                <a:schemeClr val="dk2"/>
              </a:buClr>
              <a:buSzPts val="1400"/>
              <a:buFont typeface="Arial"/>
              <a:buChar char="•"/>
              <a:defRPr/>
            </a:lvl3pPr>
            <a:lvl4pPr indent="-317500" lvl="3" marL="1828800" rtl="0" algn="l">
              <a:lnSpc>
                <a:spcPct val="100000"/>
              </a:lnSpc>
              <a:spcBef>
                <a:spcPts val="300"/>
              </a:spcBef>
              <a:spcAft>
                <a:spcPts val="0"/>
              </a:spcAft>
              <a:buClr>
                <a:schemeClr val="dk2"/>
              </a:buClr>
              <a:buSzPts val="1400"/>
              <a:buFont typeface="Arial"/>
              <a:buChar char="•"/>
              <a:defRPr/>
            </a:lvl4pPr>
            <a:lvl5pPr indent="-317500" lvl="4" marL="2286000" rtl="0" algn="l">
              <a:lnSpc>
                <a:spcPct val="100000"/>
              </a:lnSpc>
              <a:spcBef>
                <a:spcPts val="300"/>
              </a:spcBef>
              <a:spcAft>
                <a:spcPts val="0"/>
              </a:spcAft>
              <a:buClr>
                <a:schemeClr val="dk2"/>
              </a:buClr>
              <a:buSzPts val="1400"/>
              <a:buFont typeface="Arial"/>
              <a:buChar char="•"/>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04" name="Google Shape;2504;p303"/>
          <p:cNvSpPr txBox="1"/>
          <p:nvPr>
            <p:ph idx="5" type="body"/>
          </p:nvPr>
        </p:nvSpPr>
        <p:spPr>
          <a:xfrm>
            <a:off x="3167063"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05" name="Google Shape;2505;p303"/>
          <p:cNvSpPr txBox="1"/>
          <p:nvPr>
            <p:ph idx="6" type="body"/>
          </p:nvPr>
        </p:nvSpPr>
        <p:spPr>
          <a:xfrm>
            <a:off x="3167062" y="986400"/>
            <a:ext cx="2809800" cy="5049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0"/>
              </a:spcBef>
              <a:spcAft>
                <a:spcPts val="0"/>
              </a:spcAft>
              <a:buSzPts val="1400"/>
              <a:buFont typeface="Arial"/>
              <a:buNone/>
              <a:defRPr b="1"/>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06" name="Google Shape;2506;p303"/>
          <p:cNvSpPr txBox="1"/>
          <p:nvPr>
            <p:ph idx="7" type="body"/>
          </p:nvPr>
        </p:nvSpPr>
        <p:spPr>
          <a:xfrm>
            <a:off x="3167062" y="1497600"/>
            <a:ext cx="2809800" cy="504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a:solidFill>
                  <a:schemeClr val="dk1"/>
                </a:solidFill>
              </a:defRPr>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07" name="Google Shape;2507;p303"/>
          <p:cNvSpPr txBox="1"/>
          <p:nvPr>
            <p:ph idx="8" type="body"/>
          </p:nvPr>
        </p:nvSpPr>
        <p:spPr>
          <a:xfrm>
            <a:off x="3167062" y="1994400"/>
            <a:ext cx="2809800" cy="27000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00"/>
              </a:spcBef>
              <a:spcAft>
                <a:spcPts val="0"/>
              </a:spcAft>
              <a:buClr>
                <a:schemeClr val="dk2"/>
              </a:buClr>
              <a:buSzPts val="1400"/>
              <a:buFont typeface="Arial"/>
              <a:buChar char="•"/>
              <a:defRPr/>
            </a:lvl1pPr>
            <a:lvl2pPr indent="-317500" lvl="1" marL="914400" rtl="0" algn="l">
              <a:lnSpc>
                <a:spcPct val="100000"/>
              </a:lnSpc>
              <a:spcBef>
                <a:spcPts val="300"/>
              </a:spcBef>
              <a:spcAft>
                <a:spcPts val="0"/>
              </a:spcAft>
              <a:buClr>
                <a:schemeClr val="dk2"/>
              </a:buClr>
              <a:buSzPts val="1400"/>
              <a:buFont typeface="Arial"/>
              <a:buChar char="•"/>
              <a:defRPr/>
            </a:lvl2pPr>
            <a:lvl3pPr indent="-317500" lvl="2" marL="1371600" rtl="0" algn="l">
              <a:lnSpc>
                <a:spcPct val="100000"/>
              </a:lnSpc>
              <a:spcBef>
                <a:spcPts val="300"/>
              </a:spcBef>
              <a:spcAft>
                <a:spcPts val="0"/>
              </a:spcAft>
              <a:buClr>
                <a:schemeClr val="dk2"/>
              </a:buClr>
              <a:buSzPts val="1400"/>
              <a:buFont typeface="Arial"/>
              <a:buChar char="•"/>
              <a:defRPr/>
            </a:lvl3pPr>
            <a:lvl4pPr indent="-317500" lvl="3" marL="1828800" rtl="0" algn="l">
              <a:lnSpc>
                <a:spcPct val="100000"/>
              </a:lnSpc>
              <a:spcBef>
                <a:spcPts val="300"/>
              </a:spcBef>
              <a:spcAft>
                <a:spcPts val="0"/>
              </a:spcAft>
              <a:buClr>
                <a:schemeClr val="dk2"/>
              </a:buClr>
              <a:buSzPts val="1400"/>
              <a:buFont typeface="Arial"/>
              <a:buChar char="•"/>
              <a:defRPr/>
            </a:lvl4pPr>
            <a:lvl5pPr indent="-317500" lvl="4" marL="2286000" rtl="0" algn="l">
              <a:lnSpc>
                <a:spcPct val="100000"/>
              </a:lnSpc>
              <a:spcBef>
                <a:spcPts val="300"/>
              </a:spcBef>
              <a:spcAft>
                <a:spcPts val="0"/>
              </a:spcAft>
              <a:buClr>
                <a:schemeClr val="dk2"/>
              </a:buClr>
              <a:buSzPts val="1400"/>
              <a:buFont typeface="Arial"/>
              <a:buChar char="•"/>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08" name="Google Shape;2508;p303"/>
          <p:cNvSpPr txBox="1"/>
          <p:nvPr>
            <p:ph idx="9" type="body"/>
          </p:nvPr>
        </p:nvSpPr>
        <p:spPr>
          <a:xfrm>
            <a:off x="5976938"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09" name="Google Shape;2509;p303"/>
          <p:cNvSpPr txBox="1"/>
          <p:nvPr>
            <p:ph idx="13" type="body"/>
          </p:nvPr>
        </p:nvSpPr>
        <p:spPr>
          <a:xfrm>
            <a:off x="5976938" y="986400"/>
            <a:ext cx="2698800" cy="5049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0"/>
              </a:spcBef>
              <a:spcAft>
                <a:spcPts val="0"/>
              </a:spcAft>
              <a:buSzPts val="1400"/>
              <a:buFont typeface="Arial"/>
              <a:buNone/>
              <a:defRPr b="1"/>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10" name="Google Shape;2510;p303"/>
          <p:cNvSpPr txBox="1"/>
          <p:nvPr>
            <p:ph idx="14" type="body"/>
          </p:nvPr>
        </p:nvSpPr>
        <p:spPr>
          <a:xfrm>
            <a:off x="5976938" y="1497600"/>
            <a:ext cx="2698800" cy="504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a:solidFill>
                  <a:schemeClr val="dk1"/>
                </a:solidFill>
              </a:defRPr>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11" name="Google Shape;2511;p303"/>
          <p:cNvSpPr txBox="1"/>
          <p:nvPr>
            <p:ph idx="15" type="body"/>
          </p:nvPr>
        </p:nvSpPr>
        <p:spPr>
          <a:xfrm>
            <a:off x="5976938" y="1994400"/>
            <a:ext cx="2698800" cy="27000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00"/>
              </a:spcBef>
              <a:spcAft>
                <a:spcPts val="0"/>
              </a:spcAft>
              <a:buClr>
                <a:schemeClr val="dk2"/>
              </a:buClr>
              <a:buSzPts val="1400"/>
              <a:buFont typeface="Arial"/>
              <a:buChar char="•"/>
              <a:defRPr/>
            </a:lvl1pPr>
            <a:lvl2pPr indent="-317500" lvl="1" marL="914400" rtl="0" algn="l">
              <a:lnSpc>
                <a:spcPct val="100000"/>
              </a:lnSpc>
              <a:spcBef>
                <a:spcPts val="300"/>
              </a:spcBef>
              <a:spcAft>
                <a:spcPts val="0"/>
              </a:spcAft>
              <a:buClr>
                <a:schemeClr val="dk2"/>
              </a:buClr>
              <a:buSzPts val="1400"/>
              <a:buFont typeface="Arial"/>
              <a:buChar char="•"/>
              <a:defRPr/>
            </a:lvl2pPr>
            <a:lvl3pPr indent="-317500" lvl="2" marL="1371600" rtl="0" algn="l">
              <a:lnSpc>
                <a:spcPct val="100000"/>
              </a:lnSpc>
              <a:spcBef>
                <a:spcPts val="300"/>
              </a:spcBef>
              <a:spcAft>
                <a:spcPts val="0"/>
              </a:spcAft>
              <a:buClr>
                <a:schemeClr val="dk2"/>
              </a:buClr>
              <a:buSzPts val="1400"/>
              <a:buFont typeface="Arial"/>
              <a:buChar char="•"/>
              <a:defRPr/>
            </a:lvl3pPr>
            <a:lvl4pPr indent="-317500" lvl="3" marL="1828800" rtl="0" algn="l">
              <a:lnSpc>
                <a:spcPct val="100000"/>
              </a:lnSpc>
              <a:spcBef>
                <a:spcPts val="300"/>
              </a:spcBef>
              <a:spcAft>
                <a:spcPts val="0"/>
              </a:spcAft>
              <a:buClr>
                <a:schemeClr val="dk2"/>
              </a:buClr>
              <a:buSzPts val="1400"/>
              <a:buFont typeface="Arial"/>
              <a:buChar char="•"/>
              <a:defRPr/>
            </a:lvl4pPr>
            <a:lvl5pPr indent="-317500" lvl="4" marL="2286000" rtl="0" algn="l">
              <a:lnSpc>
                <a:spcPct val="100000"/>
              </a:lnSpc>
              <a:spcBef>
                <a:spcPts val="300"/>
              </a:spcBef>
              <a:spcAft>
                <a:spcPts val="0"/>
              </a:spcAft>
              <a:buClr>
                <a:schemeClr val="dk2"/>
              </a:buClr>
              <a:buSzPts val="1400"/>
              <a:buFont typeface="Arial"/>
              <a:buChar char="•"/>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ocks">
  <p:cSld name="4_Blocks">
    <p:spTree>
      <p:nvGrpSpPr>
        <p:cNvPr id="2512" name="Shape 2512"/>
        <p:cNvGrpSpPr/>
        <p:nvPr/>
      </p:nvGrpSpPr>
      <p:grpSpPr>
        <a:xfrm>
          <a:off x="0" y="0"/>
          <a:ext cx="0" cy="0"/>
          <a:chOff x="0" y="0"/>
          <a:chExt cx="0" cy="0"/>
        </a:xfrm>
      </p:grpSpPr>
      <p:sp>
        <p:nvSpPr>
          <p:cNvPr id="2513" name="Google Shape;2513;p304"/>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514" name="Google Shape;2514;p30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515" name="Google Shape;2515;p304"/>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400"/>
              <a:buFont typeface="Arial"/>
              <a:buNone/>
              <a:defRPr sz="14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16" name="Google Shape;2516;p304"/>
          <p:cNvSpPr txBox="1"/>
          <p:nvPr>
            <p:ph idx="2" type="body"/>
          </p:nvPr>
        </p:nvSpPr>
        <p:spPr>
          <a:xfrm>
            <a:off x="468313" y="986400"/>
            <a:ext cx="4103100" cy="252000"/>
          </a:xfrm>
          <a:prstGeom prst="rect">
            <a:avLst/>
          </a:prstGeom>
          <a:noFill/>
          <a:ln>
            <a:noFill/>
          </a:ln>
        </p:spPr>
        <p:txBody>
          <a:bodyPr anchorCtr="0" anchor="b" bIns="91425" lIns="91425" spcFirstLastPara="1" rIns="91425" wrap="square" tIns="91425">
            <a:noAutofit/>
          </a:bodyPr>
          <a:lstStyle>
            <a:lvl1pPr indent="-228600" lvl="0" marL="457200" rtl="0" algn="l">
              <a:lnSpc>
                <a:spcPct val="90000"/>
              </a:lnSpc>
              <a:spcBef>
                <a:spcPts val="0"/>
              </a:spcBef>
              <a:spcAft>
                <a:spcPts val="0"/>
              </a:spcAft>
              <a:buSzPts val="1400"/>
              <a:buFont typeface="Arial"/>
              <a:buNone/>
              <a:defRPr b="1"/>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17" name="Google Shape;2517;p304"/>
          <p:cNvSpPr txBox="1"/>
          <p:nvPr>
            <p:ph idx="3" type="body"/>
          </p:nvPr>
        </p:nvSpPr>
        <p:spPr>
          <a:xfrm>
            <a:off x="468312" y="1240233"/>
            <a:ext cx="4103100" cy="3960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a:solidFill>
                  <a:schemeClr val="dk1"/>
                </a:solidFill>
              </a:defRPr>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18" name="Google Shape;2518;p304"/>
          <p:cNvSpPr txBox="1"/>
          <p:nvPr>
            <p:ph idx="4" type="body"/>
          </p:nvPr>
        </p:nvSpPr>
        <p:spPr>
          <a:xfrm>
            <a:off x="467825" y="1644275"/>
            <a:ext cx="4104000" cy="1143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00"/>
              </a:spcBef>
              <a:spcAft>
                <a:spcPts val="0"/>
              </a:spcAft>
              <a:buClr>
                <a:schemeClr val="dk2"/>
              </a:buClr>
              <a:buSzPts val="1400"/>
              <a:buFont typeface="Arial"/>
              <a:buChar char="•"/>
              <a:defRPr/>
            </a:lvl1pPr>
            <a:lvl2pPr indent="-317500" lvl="1" marL="914400" rtl="0" algn="l">
              <a:lnSpc>
                <a:spcPct val="100000"/>
              </a:lnSpc>
              <a:spcBef>
                <a:spcPts val="300"/>
              </a:spcBef>
              <a:spcAft>
                <a:spcPts val="0"/>
              </a:spcAft>
              <a:buClr>
                <a:schemeClr val="dk2"/>
              </a:buClr>
              <a:buSzPts val="1400"/>
              <a:buFont typeface="Arial"/>
              <a:buChar char="•"/>
              <a:defRPr/>
            </a:lvl2pPr>
            <a:lvl3pPr indent="-317500" lvl="2" marL="1371600" rtl="0" algn="l">
              <a:lnSpc>
                <a:spcPct val="100000"/>
              </a:lnSpc>
              <a:spcBef>
                <a:spcPts val="300"/>
              </a:spcBef>
              <a:spcAft>
                <a:spcPts val="0"/>
              </a:spcAft>
              <a:buClr>
                <a:schemeClr val="dk2"/>
              </a:buClr>
              <a:buSzPts val="1400"/>
              <a:buFont typeface="Arial"/>
              <a:buChar char="•"/>
              <a:defRPr/>
            </a:lvl3pPr>
            <a:lvl4pPr indent="-317500" lvl="3" marL="1828800" rtl="0" algn="l">
              <a:lnSpc>
                <a:spcPct val="100000"/>
              </a:lnSpc>
              <a:spcBef>
                <a:spcPts val="300"/>
              </a:spcBef>
              <a:spcAft>
                <a:spcPts val="0"/>
              </a:spcAft>
              <a:buClr>
                <a:schemeClr val="dk2"/>
              </a:buClr>
              <a:buSzPts val="1400"/>
              <a:buFont typeface="Arial"/>
              <a:buChar char="•"/>
              <a:defRPr/>
            </a:lvl4pPr>
            <a:lvl5pPr indent="-317500" lvl="4" marL="2286000" rtl="0" algn="l">
              <a:lnSpc>
                <a:spcPct val="100000"/>
              </a:lnSpc>
              <a:spcBef>
                <a:spcPts val="300"/>
              </a:spcBef>
              <a:spcAft>
                <a:spcPts val="0"/>
              </a:spcAft>
              <a:buClr>
                <a:schemeClr val="dk2"/>
              </a:buClr>
              <a:buSzPts val="1400"/>
              <a:buFont typeface="Arial"/>
              <a:buChar char="•"/>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19" name="Google Shape;2519;p304"/>
          <p:cNvSpPr txBox="1"/>
          <p:nvPr>
            <p:ph idx="5"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0" name="Google Shape;2520;p304"/>
          <p:cNvSpPr txBox="1"/>
          <p:nvPr>
            <p:ph idx="6" type="body"/>
          </p:nvPr>
        </p:nvSpPr>
        <p:spPr>
          <a:xfrm>
            <a:off x="468313" y="2840400"/>
            <a:ext cx="8207400" cy="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1" name="Google Shape;2521;p304"/>
          <p:cNvSpPr txBox="1"/>
          <p:nvPr>
            <p:ph idx="7" type="body"/>
          </p:nvPr>
        </p:nvSpPr>
        <p:spPr>
          <a:xfrm>
            <a:off x="4572061" y="986400"/>
            <a:ext cx="4103700" cy="252000"/>
          </a:xfrm>
          <a:prstGeom prst="rect">
            <a:avLst/>
          </a:prstGeom>
          <a:noFill/>
          <a:ln>
            <a:noFill/>
          </a:ln>
        </p:spPr>
        <p:txBody>
          <a:bodyPr anchorCtr="0" anchor="b" bIns="91425" lIns="91425" spcFirstLastPara="1" rIns="91425" wrap="square" tIns="91425">
            <a:noAutofit/>
          </a:bodyPr>
          <a:lstStyle>
            <a:lvl1pPr indent="-228600" lvl="0" marL="457200" rtl="0" algn="l">
              <a:lnSpc>
                <a:spcPct val="90000"/>
              </a:lnSpc>
              <a:spcBef>
                <a:spcPts val="0"/>
              </a:spcBef>
              <a:spcAft>
                <a:spcPts val="0"/>
              </a:spcAft>
              <a:buSzPts val="1400"/>
              <a:buFont typeface="Arial"/>
              <a:buNone/>
              <a:defRPr b="1"/>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2" name="Google Shape;2522;p304"/>
          <p:cNvSpPr txBox="1"/>
          <p:nvPr>
            <p:ph idx="8" type="body"/>
          </p:nvPr>
        </p:nvSpPr>
        <p:spPr>
          <a:xfrm>
            <a:off x="4572060" y="1240233"/>
            <a:ext cx="4103700" cy="3960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a:solidFill>
                  <a:schemeClr val="dk1"/>
                </a:solidFill>
              </a:defRPr>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3" name="Google Shape;2523;p304"/>
          <p:cNvSpPr txBox="1"/>
          <p:nvPr>
            <p:ph idx="9" type="body"/>
          </p:nvPr>
        </p:nvSpPr>
        <p:spPr>
          <a:xfrm>
            <a:off x="4572000" y="1644272"/>
            <a:ext cx="4104000" cy="1143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00"/>
              </a:spcBef>
              <a:spcAft>
                <a:spcPts val="0"/>
              </a:spcAft>
              <a:buClr>
                <a:schemeClr val="dk2"/>
              </a:buClr>
              <a:buSzPts val="1400"/>
              <a:buFont typeface="Arial"/>
              <a:buChar char="•"/>
              <a:defRPr/>
            </a:lvl1pPr>
            <a:lvl2pPr indent="-317500" lvl="1" marL="914400" rtl="0" algn="l">
              <a:lnSpc>
                <a:spcPct val="100000"/>
              </a:lnSpc>
              <a:spcBef>
                <a:spcPts val="300"/>
              </a:spcBef>
              <a:spcAft>
                <a:spcPts val="0"/>
              </a:spcAft>
              <a:buClr>
                <a:schemeClr val="dk2"/>
              </a:buClr>
              <a:buSzPts val="1400"/>
              <a:buFont typeface="Arial"/>
              <a:buChar char="•"/>
              <a:defRPr/>
            </a:lvl2pPr>
            <a:lvl3pPr indent="-317500" lvl="2" marL="1371600" rtl="0" algn="l">
              <a:lnSpc>
                <a:spcPct val="100000"/>
              </a:lnSpc>
              <a:spcBef>
                <a:spcPts val="300"/>
              </a:spcBef>
              <a:spcAft>
                <a:spcPts val="0"/>
              </a:spcAft>
              <a:buClr>
                <a:schemeClr val="dk2"/>
              </a:buClr>
              <a:buSzPts val="1400"/>
              <a:buFont typeface="Arial"/>
              <a:buChar char="•"/>
              <a:defRPr/>
            </a:lvl3pPr>
            <a:lvl4pPr indent="-317500" lvl="3" marL="1828800" rtl="0" algn="l">
              <a:lnSpc>
                <a:spcPct val="100000"/>
              </a:lnSpc>
              <a:spcBef>
                <a:spcPts val="300"/>
              </a:spcBef>
              <a:spcAft>
                <a:spcPts val="0"/>
              </a:spcAft>
              <a:buClr>
                <a:schemeClr val="dk2"/>
              </a:buClr>
              <a:buSzPts val="1400"/>
              <a:buFont typeface="Arial"/>
              <a:buChar char="•"/>
              <a:defRPr/>
            </a:lvl4pPr>
            <a:lvl5pPr indent="-317500" lvl="4" marL="2286000" rtl="0" algn="l">
              <a:lnSpc>
                <a:spcPct val="100000"/>
              </a:lnSpc>
              <a:spcBef>
                <a:spcPts val="300"/>
              </a:spcBef>
              <a:spcAft>
                <a:spcPts val="0"/>
              </a:spcAft>
              <a:buClr>
                <a:schemeClr val="dk2"/>
              </a:buClr>
              <a:buSzPts val="1400"/>
              <a:buFont typeface="Arial"/>
              <a:buChar char="•"/>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4" name="Google Shape;2524;p304"/>
          <p:cNvSpPr txBox="1"/>
          <p:nvPr>
            <p:ph idx="13" type="body"/>
          </p:nvPr>
        </p:nvSpPr>
        <p:spPr>
          <a:xfrm>
            <a:off x="468400" y="2894400"/>
            <a:ext cx="4103100" cy="252000"/>
          </a:xfrm>
          <a:prstGeom prst="rect">
            <a:avLst/>
          </a:prstGeom>
          <a:noFill/>
          <a:ln>
            <a:noFill/>
          </a:ln>
        </p:spPr>
        <p:txBody>
          <a:bodyPr anchorCtr="0" anchor="b" bIns="91425" lIns="91425" spcFirstLastPara="1" rIns="91425" wrap="square" tIns="91425">
            <a:noAutofit/>
          </a:bodyPr>
          <a:lstStyle>
            <a:lvl1pPr indent="-228600" lvl="0" marL="457200" rtl="0" algn="l">
              <a:lnSpc>
                <a:spcPct val="90000"/>
              </a:lnSpc>
              <a:spcBef>
                <a:spcPts val="0"/>
              </a:spcBef>
              <a:spcAft>
                <a:spcPts val="0"/>
              </a:spcAft>
              <a:buSzPts val="1400"/>
              <a:buFont typeface="Verdana"/>
              <a:buNone/>
              <a:defRPr b="1"/>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5" name="Google Shape;2525;p304"/>
          <p:cNvSpPr txBox="1"/>
          <p:nvPr>
            <p:ph idx="14" type="body"/>
          </p:nvPr>
        </p:nvSpPr>
        <p:spPr>
          <a:xfrm>
            <a:off x="468224" y="3148275"/>
            <a:ext cx="4103100" cy="3960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a:solidFill>
                  <a:schemeClr val="dk1"/>
                </a:solidFill>
              </a:defRPr>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6" name="Google Shape;2526;p304"/>
          <p:cNvSpPr txBox="1"/>
          <p:nvPr>
            <p:ph idx="15" type="body"/>
          </p:nvPr>
        </p:nvSpPr>
        <p:spPr>
          <a:xfrm>
            <a:off x="467800" y="3552325"/>
            <a:ext cx="4104000" cy="1143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00"/>
              </a:spcBef>
              <a:spcAft>
                <a:spcPts val="0"/>
              </a:spcAft>
              <a:buClr>
                <a:schemeClr val="dk2"/>
              </a:buClr>
              <a:buSzPts val="1400"/>
              <a:buFont typeface="Arial"/>
              <a:buChar char="•"/>
              <a:defRPr/>
            </a:lvl1pPr>
            <a:lvl2pPr indent="-317500" lvl="1" marL="914400" rtl="0" algn="l">
              <a:lnSpc>
                <a:spcPct val="100000"/>
              </a:lnSpc>
              <a:spcBef>
                <a:spcPts val="300"/>
              </a:spcBef>
              <a:spcAft>
                <a:spcPts val="0"/>
              </a:spcAft>
              <a:buClr>
                <a:schemeClr val="dk2"/>
              </a:buClr>
              <a:buSzPts val="1400"/>
              <a:buFont typeface="Arial"/>
              <a:buChar char="•"/>
              <a:defRPr/>
            </a:lvl2pPr>
            <a:lvl3pPr indent="-317500" lvl="2" marL="1371600" rtl="0" algn="l">
              <a:lnSpc>
                <a:spcPct val="100000"/>
              </a:lnSpc>
              <a:spcBef>
                <a:spcPts val="300"/>
              </a:spcBef>
              <a:spcAft>
                <a:spcPts val="0"/>
              </a:spcAft>
              <a:buClr>
                <a:schemeClr val="dk2"/>
              </a:buClr>
              <a:buSzPts val="1400"/>
              <a:buFont typeface="Arial"/>
              <a:buChar char="•"/>
              <a:defRPr/>
            </a:lvl3pPr>
            <a:lvl4pPr indent="-317500" lvl="3" marL="1828800" rtl="0" algn="l">
              <a:lnSpc>
                <a:spcPct val="100000"/>
              </a:lnSpc>
              <a:spcBef>
                <a:spcPts val="300"/>
              </a:spcBef>
              <a:spcAft>
                <a:spcPts val="0"/>
              </a:spcAft>
              <a:buClr>
                <a:schemeClr val="dk2"/>
              </a:buClr>
              <a:buSzPts val="1400"/>
              <a:buFont typeface="Arial"/>
              <a:buChar char="•"/>
              <a:defRPr/>
            </a:lvl4pPr>
            <a:lvl5pPr indent="-317500" lvl="4" marL="2286000" rtl="0" algn="l">
              <a:lnSpc>
                <a:spcPct val="100000"/>
              </a:lnSpc>
              <a:spcBef>
                <a:spcPts val="300"/>
              </a:spcBef>
              <a:spcAft>
                <a:spcPts val="0"/>
              </a:spcAft>
              <a:buClr>
                <a:schemeClr val="dk2"/>
              </a:buClr>
              <a:buSzPts val="1400"/>
              <a:buFont typeface="Arial"/>
              <a:buChar char="•"/>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7" name="Google Shape;2527;p304"/>
          <p:cNvSpPr txBox="1"/>
          <p:nvPr>
            <p:ph idx="16" type="body"/>
          </p:nvPr>
        </p:nvSpPr>
        <p:spPr>
          <a:xfrm>
            <a:off x="4572061" y="2894399"/>
            <a:ext cx="4103700" cy="252000"/>
          </a:xfrm>
          <a:prstGeom prst="rect">
            <a:avLst/>
          </a:prstGeom>
          <a:noFill/>
          <a:ln>
            <a:noFill/>
          </a:ln>
        </p:spPr>
        <p:txBody>
          <a:bodyPr anchorCtr="0" anchor="b" bIns="91425" lIns="91425" spcFirstLastPara="1" rIns="91425" wrap="square" tIns="91425">
            <a:noAutofit/>
          </a:bodyPr>
          <a:lstStyle>
            <a:lvl1pPr indent="-228600" lvl="0" marL="457200" rtl="0" algn="l">
              <a:lnSpc>
                <a:spcPct val="90000"/>
              </a:lnSpc>
              <a:spcBef>
                <a:spcPts val="0"/>
              </a:spcBef>
              <a:spcAft>
                <a:spcPts val="0"/>
              </a:spcAft>
              <a:buSzPts val="1400"/>
              <a:buFont typeface="Verdana"/>
              <a:buNone/>
              <a:defRPr b="1"/>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8" name="Google Shape;2528;p304"/>
          <p:cNvSpPr txBox="1"/>
          <p:nvPr>
            <p:ph idx="17" type="body"/>
          </p:nvPr>
        </p:nvSpPr>
        <p:spPr>
          <a:xfrm>
            <a:off x="4572061" y="3148284"/>
            <a:ext cx="4103700" cy="3960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1400"/>
              <a:buFont typeface="Verdana"/>
              <a:buNone/>
              <a:defRPr b="0">
                <a:solidFill>
                  <a:schemeClr val="dk1"/>
                </a:solidFill>
              </a:defRPr>
            </a:lvl1pPr>
            <a:lvl2pPr indent="-228600" lvl="1" marL="914400" rtl="0" algn="l">
              <a:lnSpc>
                <a:spcPct val="110000"/>
              </a:lnSpc>
              <a:spcBef>
                <a:spcPts val="300"/>
              </a:spcBef>
              <a:spcAft>
                <a:spcPts val="0"/>
              </a:spcAft>
              <a:buSzPts val="1400"/>
              <a:buFont typeface="Verdana"/>
              <a:buNone/>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29" name="Google Shape;2529;p304"/>
          <p:cNvSpPr txBox="1"/>
          <p:nvPr>
            <p:ph idx="18" type="body"/>
          </p:nvPr>
        </p:nvSpPr>
        <p:spPr>
          <a:xfrm>
            <a:off x="4571999" y="3552323"/>
            <a:ext cx="4104000" cy="1143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300"/>
              </a:spcBef>
              <a:spcAft>
                <a:spcPts val="0"/>
              </a:spcAft>
              <a:buClr>
                <a:schemeClr val="dk2"/>
              </a:buClr>
              <a:buSzPts val="1400"/>
              <a:buFont typeface="Arial"/>
              <a:buChar char="•"/>
              <a:defRPr/>
            </a:lvl1pPr>
            <a:lvl2pPr indent="-317500" lvl="1" marL="914400" rtl="0" algn="l">
              <a:lnSpc>
                <a:spcPct val="100000"/>
              </a:lnSpc>
              <a:spcBef>
                <a:spcPts val="300"/>
              </a:spcBef>
              <a:spcAft>
                <a:spcPts val="0"/>
              </a:spcAft>
              <a:buClr>
                <a:schemeClr val="dk2"/>
              </a:buClr>
              <a:buSzPts val="1400"/>
              <a:buFont typeface="Arial"/>
              <a:buChar char="•"/>
              <a:defRPr/>
            </a:lvl2pPr>
            <a:lvl3pPr indent="-317500" lvl="2" marL="1371600" rtl="0" algn="l">
              <a:lnSpc>
                <a:spcPct val="100000"/>
              </a:lnSpc>
              <a:spcBef>
                <a:spcPts val="300"/>
              </a:spcBef>
              <a:spcAft>
                <a:spcPts val="0"/>
              </a:spcAft>
              <a:buClr>
                <a:schemeClr val="dk2"/>
              </a:buClr>
              <a:buSzPts val="1400"/>
              <a:buFont typeface="Arial"/>
              <a:buChar char="•"/>
              <a:defRPr/>
            </a:lvl3pPr>
            <a:lvl4pPr indent="-317500" lvl="3" marL="1828800" rtl="0" algn="l">
              <a:lnSpc>
                <a:spcPct val="100000"/>
              </a:lnSpc>
              <a:spcBef>
                <a:spcPts val="300"/>
              </a:spcBef>
              <a:spcAft>
                <a:spcPts val="0"/>
              </a:spcAft>
              <a:buClr>
                <a:schemeClr val="dk2"/>
              </a:buClr>
              <a:buSzPts val="1400"/>
              <a:buFont typeface="Arial"/>
              <a:buChar char="•"/>
              <a:defRPr/>
            </a:lvl4pPr>
            <a:lvl5pPr indent="-317500" lvl="4" marL="2286000" rtl="0" algn="l">
              <a:lnSpc>
                <a:spcPct val="100000"/>
              </a:lnSpc>
              <a:spcBef>
                <a:spcPts val="300"/>
              </a:spcBef>
              <a:spcAft>
                <a:spcPts val="0"/>
              </a:spcAft>
              <a:buClr>
                <a:schemeClr val="dk2"/>
              </a:buClr>
              <a:buSzPts val="1400"/>
              <a:buFont typeface="Arial"/>
              <a:buChar char="•"/>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umbered_Blocks">
  <p:cSld name="2_Numbered_Blocks">
    <p:spTree>
      <p:nvGrpSpPr>
        <p:cNvPr id="2530" name="Shape 2530"/>
        <p:cNvGrpSpPr/>
        <p:nvPr/>
      </p:nvGrpSpPr>
      <p:grpSpPr>
        <a:xfrm>
          <a:off x="0" y="0"/>
          <a:ext cx="0" cy="0"/>
          <a:chOff x="0" y="0"/>
          <a:chExt cx="0" cy="0"/>
        </a:xfrm>
      </p:grpSpPr>
      <p:sp>
        <p:nvSpPr>
          <p:cNvPr id="2531" name="Google Shape;2531;p305"/>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532" name="Google Shape;2532;p305"/>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533" name="Google Shape;2533;p305"/>
          <p:cNvSpPr txBox="1"/>
          <p:nvPr>
            <p:ph idx="1" type="body"/>
          </p:nvPr>
        </p:nvSpPr>
        <p:spPr>
          <a:xfrm>
            <a:off x="468313"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400"/>
              <a:buFont typeface="Arial"/>
              <a:buNone/>
              <a:defRPr sz="14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34" name="Google Shape;2534;p305"/>
          <p:cNvSpPr txBox="1"/>
          <p:nvPr>
            <p:ph idx="2" type="body"/>
          </p:nvPr>
        </p:nvSpPr>
        <p:spPr>
          <a:xfrm>
            <a:off x="468312" y="2268000"/>
            <a:ext cx="4103700" cy="2427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300"/>
              </a:spcBef>
              <a:spcAft>
                <a:spcPts val="0"/>
              </a:spcAft>
              <a:buSzPts val="1400"/>
              <a:buFont typeface="Arial"/>
              <a:buNone/>
              <a:defRPr b="1"/>
            </a:lvl1pPr>
            <a:lvl2pPr indent="-228600" lvl="1" marL="914400" rtl="0" algn="l">
              <a:lnSpc>
                <a:spcPct val="100000"/>
              </a:lnSpc>
              <a:spcBef>
                <a:spcPts val="300"/>
              </a:spcBef>
              <a:spcAft>
                <a:spcPts val="0"/>
              </a:spcAft>
              <a:buSzPts val="1400"/>
              <a:buFont typeface="Arial"/>
              <a:buNone/>
              <a:defRPr/>
            </a:lvl2pPr>
            <a:lvl3pPr indent="-317500" lvl="2" marL="1371600" rtl="0" algn="l">
              <a:lnSpc>
                <a:spcPct val="110000"/>
              </a:lnSpc>
              <a:spcBef>
                <a:spcPts val="300"/>
              </a:spcBef>
              <a:spcAft>
                <a:spcPts val="0"/>
              </a:spcAft>
              <a:buSzPts val="1400"/>
              <a:buFont typeface="Arial"/>
              <a:buChar char="•"/>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35" name="Google Shape;2535;p305"/>
          <p:cNvSpPr txBox="1"/>
          <p:nvPr>
            <p:ph idx="3"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36" name="Google Shape;2536;p305"/>
          <p:cNvSpPr/>
          <p:nvPr>
            <p:ph idx="4" type="body"/>
          </p:nvPr>
        </p:nvSpPr>
        <p:spPr>
          <a:xfrm>
            <a:off x="6077349"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6000">
                <a:solidFill>
                  <a:schemeClr val="lt1"/>
                </a:solidFill>
              </a:defRPr>
            </a:lvl1pPr>
            <a:lvl2pPr indent="-228600" lvl="1" marL="914400" rtl="0" algn="ctr">
              <a:lnSpc>
                <a:spcPct val="100000"/>
              </a:lnSpc>
              <a:spcBef>
                <a:spcPts val="300"/>
              </a:spcBef>
              <a:spcAft>
                <a:spcPts val="0"/>
              </a:spcAft>
              <a:buSzPts val="1400"/>
              <a:buFont typeface="Verdana"/>
              <a:buNone/>
              <a:defRPr sz="16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37" name="Google Shape;2537;p305"/>
          <p:cNvSpPr txBox="1"/>
          <p:nvPr>
            <p:ph idx="5" type="body"/>
          </p:nvPr>
        </p:nvSpPr>
        <p:spPr>
          <a:xfrm>
            <a:off x="4572000" y="2268000"/>
            <a:ext cx="4090800" cy="2427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300"/>
              </a:spcBef>
              <a:spcAft>
                <a:spcPts val="0"/>
              </a:spcAft>
              <a:buSzPts val="1400"/>
              <a:buFont typeface="Arial"/>
              <a:buNone/>
              <a:defRPr b="1"/>
            </a:lvl1pPr>
            <a:lvl2pPr indent="-228600" lvl="1" marL="914400" rtl="0" algn="l">
              <a:lnSpc>
                <a:spcPct val="100000"/>
              </a:lnSpc>
              <a:spcBef>
                <a:spcPts val="300"/>
              </a:spcBef>
              <a:spcAft>
                <a:spcPts val="0"/>
              </a:spcAft>
              <a:buSzPts val="1400"/>
              <a:buFont typeface="Arial"/>
              <a:buNone/>
              <a:defRPr/>
            </a:lvl2pPr>
            <a:lvl3pPr indent="-317500" lvl="2" marL="1371600" rtl="0" algn="l">
              <a:lnSpc>
                <a:spcPct val="110000"/>
              </a:lnSpc>
              <a:spcBef>
                <a:spcPts val="300"/>
              </a:spcBef>
              <a:spcAft>
                <a:spcPts val="0"/>
              </a:spcAft>
              <a:buSzPts val="1400"/>
              <a:buFont typeface="Arial"/>
              <a:buChar char="•"/>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38" name="Google Shape;2538;p305"/>
          <p:cNvSpPr/>
          <p:nvPr>
            <p:ph idx="6" type="body"/>
          </p:nvPr>
        </p:nvSpPr>
        <p:spPr>
          <a:xfrm>
            <a:off x="1980155"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6000">
                <a:solidFill>
                  <a:schemeClr val="lt1"/>
                </a:solidFill>
              </a:defRPr>
            </a:lvl1pPr>
            <a:lvl2pPr indent="-228600" lvl="1" marL="914400" rtl="0" algn="ctr">
              <a:lnSpc>
                <a:spcPct val="100000"/>
              </a:lnSpc>
              <a:spcBef>
                <a:spcPts val="300"/>
              </a:spcBef>
              <a:spcAft>
                <a:spcPts val="0"/>
              </a:spcAft>
              <a:buSzPts val="1400"/>
              <a:buFont typeface="Verdana"/>
              <a:buNone/>
              <a:defRPr sz="16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umbered_Blocks">
  <p:cSld name="3_Numbered_Blocks">
    <p:spTree>
      <p:nvGrpSpPr>
        <p:cNvPr id="2539" name="Shape 2539"/>
        <p:cNvGrpSpPr/>
        <p:nvPr/>
      </p:nvGrpSpPr>
      <p:grpSpPr>
        <a:xfrm>
          <a:off x="0" y="0"/>
          <a:ext cx="0" cy="0"/>
          <a:chOff x="0" y="0"/>
          <a:chExt cx="0" cy="0"/>
        </a:xfrm>
      </p:grpSpPr>
      <p:sp>
        <p:nvSpPr>
          <p:cNvPr id="2540" name="Google Shape;2540;p306"/>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541" name="Google Shape;2541;p306"/>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542" name="Google Shape;2542;p306"/>
          <p:cNvSpPr txBox="1"/>
          <p:nvPr>
            <p:ph idx="1" type="body"/>
          </p:nvPr>
        </p:nvSpPr>
        <p:spPr>
          <a:xfrm>
            <a:off x="468313"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400"/>
              <a:buFont typeface="Verdana"/>
              <a:buNone/>
              <a:defRPr sz="14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43" name="Google Shape;2543;p306"/>
          <p:cNvSpPr/>
          <p:nvPr>
            <p:ph idx="2" type="body"/>
          </p:nvPr>
        </p:nvSpPr>
        <p:spPr>
          <a:xfrm>
            <a:off x="1277688"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6000">
                <a:solidFill>
                  <a:schemeClr val="lt1"/>
                </a:solidFill>
              </a:defRPr>
            </a:lvl1pPr>
            <a:lvl2pPr indent="-228600" lvl="1" marL="914400" rtl="0" algn="ctr">
              <a:lnSpc>
                <a:spcPct val="100000"/>
              </a:lnSpc>
              <a:spcBef>
                <a:spcPts val="300"/>
              </a:spcBef>
              <a:spcAft>
                <a:spcPts val="0"/>
              </a:spcAft>
              <a:buSzPts val="1400"/>
              <a:buFont typeface="Verdana"/>
              <a:buNone/>
              <a:defRPr sz="16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44" name="Google Shape;2544;p306"/>
          <p:cNvSpPr txBox="1"/>
          <p:nvPr>
            <p:ph idx="3" type="body"/>
          </p:nvPr>
        </p:nvSpPr>
        <p:spPr>
          <a:xfrm>
            <a:off x="468253" y="2268000"/>
            <a:ext cx="2698800" cy="2427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300"/>
              </a:spcBef>
              <a:spcAft>
                <a:spcPts val="0"/>
              </a:spcAft>
              <a:buSzPts val="1400"/>
              <a:buFont typeface="Arial"/>
              <a:buNone/>
              <a:defRPr b="1"/>
            </a:lvl1pPr>
            <a:lvl2pPr indent="-228600" lvl="1" marL="914400" rtl="0" algn="l">
              <a:lnSpc>
                <a:spcPct val="100000"/>
              </a:lnSpc>
              <a:spcBef>
                <a:spcPts val="300"/>
              </a:spcBef>
              <a:spcAft>
                <a:spcPts val="0"/>
              </a:spcAft>
              <a:buSzPts val="1400"/>
              <a:buFont typeface="Arial"/>
              <a:buNone/>
              <a:defRPr/>
            </a:lvl2pPr>
            <a:lvl3pPr indent="-317500" lvl="2" marL="1371600" rtl="0" algn="l">
              <a:lnSpc>
                <a:spcPct val="110000"/>
              </a:lnSpc>
              <a:spcBef>
                <a:spcPts val="300"/>
              </a:spcBef>
              <a:spcAft>
                <a:spcPts val="0"/>
              </a:spcAft>
              <a:buSzPts val="1400"/>
              <a:buFont typeface="Arial"/>
              <a:buChar char="•"/>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45" name="Google Shape;2545;p306"/>
          <p:cNvSpPr txBox="1"/>
          <p:nvPr>
            <p:ph idx="4" type="body"/>
          </p:nvPr>
        </p:nvSpPr>
        <p:spPr>
          <a:xfrm>
            <a:off x="3167063"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46" name="Google Shape;2546;p306"/>
          <p:cNvSpPr/>
          <p:nvPr>
            <p:ph idx="5" type="body"/>
          </p:nvPr>
        </p:nvSpPr>
        <p:spPr>
          <a:xfrm>
            <a:off x="4031999"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6000">
                <a:solidFill>
                  <a:schemeClr val="lt1"/>
                </a:solidFill>
              </a:defRPr>
            </a:lvl1pPr>
            <a:lvl2pPr indent="-228600" lvl="1" marL="914400" rtl="0" algn="ctr">
              <a:lnSpc>
                <a:spcPct val="100000"/>
              </a:lnSpc>
              <a:spcBef>
                <a:spcPts val="300"/>
              </a:spcBef>
              <a:spcAft>
                <a:spcPts val="0"/>
              </a:spcAft>
              <a:buSzPts val="1400"/>
              <a:buFont typeface="Verdana"/>
              <a:buNone/>
              <a:defRPr sz="16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47" name="Google Shape;2547;p306"/>
          <p:cNvSpPr txBox="1"/>
          <p:nvPr>
            <p:ph idx="6" type="body"/>
          </p:nvPr>
        </p:nvSpPr>
        <p:spPr>
          <a:xfrm>
            <a:off x="3167062" y="2268000"/>
            <a:ext cx="2809800" cy="2427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300"/>
              </a:spcBef>
              <a:spcAft>
                <a:spcPts val="0"/>
              </a:spcAft>
              <a:buSzPts val="1400"/>
              <a:buFont typeface="Arial"/>
              <a:buNone/>
              <a:defRPr b="1"/>
            </a:lvl1pPr>
            <a:lvl2pPr indent="-228600" lvl="1" marL="914400" rtl="0" algn="l">
              <a:lnSpc>
                <a:spcPct val="100000"/>
              </a:lnSpc>
              <a:spcBef>
                <a:spcPts val="300"/>
              </a:spcBef>
              <a:spcAft>
                <a:spcPts val="0"/>
              </a:spcAft>
              <a:buSzPts val="1400"/>
              <a:buFont typeface="Arial"/>
              <a:buNone/>
              <a:defRPr/>
            </a:lvl2pPr>
            <a:lvl3pPr indent="-317500" lvl="2" marL="1371600" rtl="0" algn="l">
              <a:lnSpc>
                <a:spcPct val="110000"/>
              </a:lnSpc>
              <a:spcBef>
                <a:spcPts val="300"/>
              </a:spcBef>
              <a:spcAft>
                <a:spcPts val="0"/>
              </a:spcAft>
              <a:buSzPts val="1400"/>
              <a:buFont typeface="Arial"/>
              <a:buChar char="•"/>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48" name="Google Shape;2548;p306"/>
          <p:cNvSpPr txBox="1"/>
          <p:nvPr>
            <p:ph idx="7" type="body"/>
          </p:nvPr>
        </p:nvSpPr>
        <p:spPr>
          <a:xfrm>
            <a:off x="5976938"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49" name="Google Shape;2549;p306"/>
          <p:cNvSpPr/>
          <p:nvPr>
            <p:ph idx="8" type="body"/>
          </p:nvPr>
        </p:nvSpPr>
        <p:spPr>
          <a:xfrm>
            <a:off x="6786313"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6000">
                <a:solidFill>
                  <a:schemeClr val="lt1"/>
                </a:solidFill>
              </a:defRPr>
            </a:lvl1pPr>
            <a:lvl2pPr indent="-228600" lvl="1" marL="914400" rtl="0" algn="ctr">
              <a:lnSpc>
                <a:spcPct val="100000"/>
              </a:lnSpc>
              <a:spcBef>
                <a:spcPts val="300"/>
              </a:spcBef>
              <a:spcAft>
                <a:spcPts val="0"/>
              </a:spcAft>
              <a:buSzPts val="1400"/>
              <a:buFont typeface="Verdana"/>
              <a:buNone/>
              <a:defRPr sz="16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50" name="Google Shape;2550;p306"/>
          <p:cNvSpPr txBox="1"/>
          <p:nvPr>
            <p:ph idx="9" type="body"/>
          </p:nvPr>
        </p:nvSpPr>
        <p:spPr>
          <a:xfrm>
            <a:off x="5976938" y="2268000"/>
            <a:ext cx="2698800" cy="2427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300"/>
              </a:spcBef>
              <a:spcAft>
                <a:spcPts val="0"/>
              </a:spcAft>
              <a:buSzPts val="1400"/>
              <a:buFont typeface="Arial"/>
              <a:buNone/>
              <a:defRPr b="1"/>
            </a:lvl1pPr>
            <a:lvl2pPr indent="-228600" lvl="1" marL="914400" rtl="0" algn="l">
              <a:lnSpc>
                <a:spcPct val="100000"/>
              </a:lnSpc>
              <a:spcBef>
                <a:spcPts val="300"/>
              </a:spcBef>
              <a:spcAft>
                <a:spcPts val="0"/>
              </a:spcAft>
              <a:buSzPts val="1400"/>
              <a:buFont typeface="Arial"/>
              <a:buNone/>
              <a:defRPr/>
            </a:lvl2pPr>
            <a:lvl3pPr indent="-317500" lvl="2" marL="1371600" rtl="0" algn="l">
              <a:lnSpc>
                <a:spcPct val="110000"/>
              </a:lnSpc>
              <a:spcBef>
                <a:spcPts val="300"/>
              </a:spcBef>
              <a:spcAft>
                <a:spcPts val="0"/>
              </a:spcAft>
              <a:buSzPts val="1400"/>
              <a:buFont typeface="Arial"/>
              <a:buChar char="•"/>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Numbered_Blocks">
  <p:cSld name="4_Numbered_Blocks">
    <p:spTree>
      <p:nvGrpSpPr>
        <p:cNvPr id="2551" name="Shape 2551"/>
        <p:cNvGrpSpPr/>
        <p:nvPr/>
      </p:nvGrpSpPr>
      <p:grpSpPr>
        <a:xfrm>
          <a:off x="0" y="0"/>
          <a:ext cx="0" cy="0"/>
          <a:chOff x="0" y="0"/>
          <a:chExt cx="0" cy="0"/>
        </a:xfrm>
      </p:grpSpPr>
      <p:sp>
        <p:nvSpPr>
          <p:cNvPr id="2552" name="Google Shape;2552;p307"/>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553" name="Google Shape;2553;p307"/>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554" name="Google Shape;2554;p307"/>
          <p:cNvSpPr txBox="1"/>
          <p:nvPr>
            <p:ph idx="1" type="body"/>
          </p:nvPr>
        </p:nvSpPr>
        <p:spPr>
          <a:xfrm>
            <a:off x="468313"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400"/>
              <a:buFont typeface="Verdana"/>
              <a:buNone/>
              <a:defRPr sz="1400"/>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55" name="Google Shape;2555;p307"/>
          <p:cNvSpPr/>
          <p:nvPr>
            <p:ph idx="2" type="body"/>
          </p:nvPr>
        </p:nvSpPr>
        <p:spPr>
          <a:xfrm>
            <a:off x="918119"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6000">
                <a:solidFill>
                  <a:schemeClr val="lt1"/>
                </a:solidFill>
              </a:defRPr>
            </a:lvl1pPr>
            <a:lvl2pPr indent="-228600" lvl="1" marL="914400" rtl="0" algn="ctr">
              <a:lnSpc>
                <a:spcPct val="100000"/>
              </a:lnSpc>
              <a:spcBef>
                <a:spcPts val="300"/>
              </a:spcBef>
              <a:spcAft>
                <a:spcPts val="0"/>
              </a:spcAft>
              <a:buSzPts val="1400"/>
              <a:buFont typeface="Verdana"/>
              <a:buNone/>
              <a:defRPr sz="16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56" name="Google Shape;2556;p307"/>
          <p:cNvSpPr txBox="1"/>
          <p:nvPr>
            <p:ph idx="3" type="body"/>
          </p:nvPr>
        </p:nvSpPr>
        <p:spPr>
          <a:xfrm>
            <a:off x="468525" y="2268000"/>
            <a:ext cx="1979700" cy="2427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300"/>
              </a:spcBef>
              <a:spcAft>
                <a:spcPts val="0"/>
              </a:spcAft>
              <a:buSzPts val="1400"/>
              <a:buFont typeface="Arial"/>
              <a:buNone/>
              <a:defRPr b="1"/>
            </a:lvl1pPr>
            <a:lvl2pPr indent="-228600" lvl="1" marL="914400" rtl="0" algn="l">
              <a:lnSpc>
                <a:spcPct val="100000"/>
              </a:lnSpc>
              <a:spcBef>
                <a:spcPts val="300"/>
              </a:spcBef>
              <a:spcAft>
                <a:spcPts val="0"/>
              </a:spcAft>
              <a:buSzPts val="1400"/>
              <a:buFont typeface="Arial"/>
              <a:buNone/>
              <a:defRPr/>
            </a:lvl2pPr>
            <a:lvl3pPr indent="-317500" lvl="2" marL="1371600" rtl="0" algn="l">
              <a:lnSpc>
                <a:spcPct val="110000"/>
              </a:lnSpc>
              <a:spcBef>
                <a:spcPts val="300"/>
              </a:spcBef>
              <a:spcAft>
                <a:spcPts val="0"/>
              </a:spcAft>
              <a:buSzPts val="1400"/>
              <a:buFont typeface="Arial"/>
              <a:buChar char="•"/>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57" name="Google Shape;2557;p307"/>
          <p:cNvSpPr txBox="1"/>
          <p:nvPr>
            <p:ph idx="4" type="body"/>
          </p:nvPr>
        </p:nvSpPr>
        <p:spPr>
          <a:xfrm>
            <a:off x="244792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58" name="Google Shape;2558;p307"/>
          <p:cNvSpPr/>
          <p:nvPr>
            <p:ph idx="5" type="body"/>
          </p:nvPr>
        </p:nvSpPr>
        <p:spPr>
          <a:xfrm>
            <a:off x="2969963"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6000">
                <a:solidFill>
                  <a:schemeClr val="lt1"/>
                </a:solidFill>
              </a:defRPr>
            </a:lvl1pPr>
            <a:lvl2pPr indent="-228600" lvl="1" marL="914400" rtl="0" algn="ctr">
              <a:lnSpc>
                <a:spcPct val="100000"/>
              </a:lnSpc>
              <a:spcBef>
                <a:spcPts val="300"/>
              </a:spcBef>
              <a:spcAft>
                <a:spcPts val="0"/>
              </a:spcAft>
              <a:buSzPts val="1400"/>
              <a:buFont typeface="Verdana"/>
              <a:buNone/>
              <a:defRPr sz="16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59" name="Google Shape;2559;p307"/>
          <p:cNvSpPr txBox="1"/>
          <p:nvPr>
            <p:ph idx="6" type="body"/>
          </p:nvPr>
        </p:nvSpPr>
        <p:spPr>
          <a:xfrm>
            <a:off x="2447925" y="2268000"/>
            <a:ext cx="2124000" cy="2427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300"/>
              </a:spcBef>
              <a:spcAft>
                <a:spcPts val="0"/>
              </a:spcAft>
              <a:buSzPts val="1400"/>
              <a:buFont typeface="Arial"/>
              <a:buNone/>
              <a:defRPr b="1"/>
            </a:lvl1pPr>
            <a:lvl2pPr indent="-228600" lvl="1" marL="914400" rtl="0" algn="l">
              <a:lnSpc>
                <a:spcPct val="100000"/>
              </a:lnSpc>
              <a:spcBef>
                <a:spcPts val="300"/>
              </a:spcBef>
              <a:spcAft>
                <a:spcPts val="0"/>
              </a:spcAft>
              <a:buSzPts val="1400"/>
              <a:buFont typeface="Arial"/>
              <a:buNone/>
              <a:defRPr/>
            </a:lvl2pPr>
            <a:lvl3pPr indent="-317500" lvl="2" marL="1371600" rtl="0" algn="l">
              <a:lnSpc>
                <a:spcPct val="110000"/>
              </a:lnSpc>
              <a:spcBef>
                <a:spcPts val="300"/>
              </a:spcBef>
              <a:spcAft>
                <a:spcPts val="0"/>
              </a:spcAft>
              <a:buSzPts val="1400"/>
              <a:buFont typeface="Arial"/>
              <a:buChar char="•"/>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60" name="Google Shape;2560;p307"/>
          <p:cNvSpPr txBox="1"/>
          <p:nvPr>
            <p:ph idx="7"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61" name="Google Shape;2561;p307"/>
          <p:cNvSpPr/>
          <p:nvPr>
            <p:ph idx="8" type="body"/>
          </p:nvPr>
        </p:nvSpPr>
        <p:spPr>
          <a:xfrm>
            <a:off x="5094036"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6000">
                <a:solidFill>
                  <a:schemeClr val="lt1"/>
                </a:solidFill>
              </a:defRPr>
            </a:lvl1pPr>
            <a:lvl2pPr indent="-228600" lvl="1" marL="914400" rtl="0" algn="ctr">
              <a:lnSpc>
                <a:spcPct val="100000"/>
              </a:lnSpc>
              <a:spcBef>
                <a:spcPts val="300"/>
              </a:spcBef>
              <a:spcAft>
                <a:spcPts val="0"/>
              </a:spcAft>
              <a:buSzPts val="1400"/>
              <a:buFont typeface="Verdana"/>
              <a:buNone/>
              <a:defRPr sz="16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62" name="Google Shape;2562;p307"/>
          <p:cNvSpPr txBox="1"/>
          <p:nvPr>
            <p:ph idx="9" type="body"/>
          </p:nvPr>
        </p:nvSpPr>
        <p:spPr>
          <a:xfrm>
            <a:off x="4571999" y="2268000"/>
            <a:ext cx="2124000" cy="2427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300"/>
              </a:spcBef>
              <a:spcAft>
                <a:spcPts val="0"/>
              </a:spcAft>
              <a:buSzPts val="1400"/>
              <a:buFont typeface="Arial"/>
              <a:buNone/>
              <a:defRPr b="1"/>
            </a:lvl1pPr>
            <a:lvl2pPr indent="-228600" lvl="1" marL="914400" rtl="0" algn="l">
              <a:lnSpc>
                <a:spcPct val="100000"/>
              </a:lnSpc>
              <a:spcBef>
                <a:spcPts val="300"/>
              </a:spcBef>
              <a:spcAft>
                <a:spcPts val="0"/>
              </a:spcAft>
              <a:buSzPts val="1400"/>
              <a:buFont typeface="Arial"/>
              <a:buNone/>
              <a:defRPr/>
            </a:lvl2pPr>
            <a:lvl3pPr indent="-317500" lvl="2" marL="1371600" rtl="0" algn="l">
              <a:lnSpc>
                <a:spcPct val="110000"/>
              </a:lnSpc>
              <a:spcBef>
                <a:spcPts val="300"/>
              </a:spcBef>
              <a:spcAft>
                <a:spcPts val="0"/>
              </a:spcAft>
              <a:buSzPts val="1400"/>
              <a:buFont typeface="Arial"/>
              <a:buChar char="•"/>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63" name="Google Shape;2563;p307"/>
          <p:cNvSpPr txBox="1"/>
          <p:nvPr>
            <p:ph idx="13" type="body"/>
          </p:nvPr>
        </p:nvSpPr>
        <p:spPr>
          <a:xfrm>
            <a:off x="669607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17500" lvl="0" marL="457200" rtl="0" algn="l">
              <a:lnSpc>
                <a:spcPct val="110000"/>
              </a:lnSpc>
              <a:spcBef>
                <a:spcPts val="300"/>
              </a:spcBef>
              <a:spcAft>
                <a:spcPts val="0"/>
              </a:spcAft>
              <a:buSzPts val="1400"/>
              <a:buChar char="•"/>
              <a:defRPr sz="100">
                <a:solidFill>
                  <a:schemeClr val="accent3"/>
                </a:solidFill>
              </a:defRPr>
            </a:lvl1pPr>
            <a:lvl2pPr indent="-317500" lvl="1" marL="9144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64" name="Google Shape;2564;p307"/>
          <p:cNvSpPr/>
          <p:nvPr>
            <p:ph idx="14" type="body"/>
          </p:nvPr>
        </p:nvSpPr>
        <p:spPr>
          <a:xfrm>
            <a:off x="7145880" y="986400"/>
            <a:ext cx="1080000" cy="1080000"/>
          </a:xfrm>
          <a:prstGeom prst="ellipse">
            <a:avLst/>
          </a:prstGeom>
          <a:solidFill>
            <a:schemeClr val="accent4"/>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6000">
                <a:solidFill>
                  <a:schemeClr val="lt1"/>
                </a:solidFill>
              </a:defRPr>
            </a:lvl1pPr>
            <a:lvl2pPr indent="-228600" lvl="1" marL="914400" rtl="0" algn="ctr">
              <a:lnSpc>
                <a:spcPct val="100000"/>
              </a:lnSpc>
              <a:spcBef>
                <a:spcPts val="300"/>
              </a:spcBef>
              <a:spcAft>
                <a:spcPts val="0"/>
              </a:spcAft>
              <a:buSzPts val="1400"/>
              <a:buFont typeface="Verdana"/>
              <a:buNone/>
              <a:defRPr sz="16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65" name="Google Shape;2565;p307"/>
          <p:cNvSpPr txBox="1"/>
          <p:nvPr>
            <p:ph idx="15" type="body"/>
          </p:nvPr>
        </p:nvSpPr>
        <p:spPr>
          <a:xfrm>
            <a:off x="6696074" y="2268000"/>
            <a:ext cx="1979700" cy="24279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300"/>
              </a:spcBef>
              <a:spcAft>
                <a:spcPts val="0"/>
              </a:spcAft>
              <a:buSzPts val="1400"/>
              <a:buFont typeface="Arial"/>
              <a:buNone/>
              <a:defRPr b="1"/>
            </a:lvl1pPr>
            <a:lvl2pPr indent="-228600" lvl="1" marL="914400" rtl="0" algn="l">
              <a:lnSpc>
                <a:spcPct val="100000"/>
              </a:lnSpc>
              <a:spcBef>
                <a:spcPts val="300"/>
              </a:spcBef>
              <a:spcAft>
                <a:spcPts val="0"/>
              </a:spcAft>
              <a:buSzPts val="1400"/>
              <a:buFont typeface="Arial"/>
              <a:buNone/>
              <a:defRPr/>
            </a:lvl2pPr>
            <a:lvl3pPr indent="-317500" lvl="2" marL="1371600" rtl="0" algn="l">
              <a:lnSpc>
                <a:spcPct val="110000"/>
              </a:lnSpc>
              <a:spcBef>
                <a:spcPts val="300"/>
              </a:spcBef>
              <a:spcAft>
                <a:spcPts val="0"/>
              </a:spcAft>
              <a:buSzPts val="1400"/>
              <a:buFont typeface="Arial"/>
              <a:buChar char="•"/>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Question">
    <p:spTree>
      <p:nvGrpSpPr>
        <p:cNvPr id="2566" name="Shape 2566"/>
        <p:cNvGrpSpPr/>
        <p:nvPr/>
      </p:nvGrpSpPr>
      <p:grpSpPr>
        <a:xfrm>
          <a:off x="0" y="0"/>
          <a:ext cx="0" cy="0"/>
          <a:chOff x="0" y="0"/>
          <a:chExt cx="0" cy="0"/>
        </a:xfrm>
      </p:grpSpPr>
      <p:pic>
        <p:nvPicPr>
          <p:cNvPr id="2567" name="Google Shape;2567;p308"/>
          <p:cNvPicPr preferRelativeResize="0"/>
          <p:nvPr/>
        </p:nvPicPr>
        <p:blipFill rotWithShape="1">
          <a:blip r:embed="rId2">
            <a:alphaModFix/>
          </a:blip>
          <a:srcRect b="17810" l="0" r="0" t="0"/>
          <a:stretch/>
        </p:blipFill>
        <p:spPr>
          <a:xfrm>
            <a:off x="1354" y="0"/>
            <a:ext cx="9141292" cy="4227513"/>
          </a:xfrm>
          <a:prstGeom prst="rect">
            <a:avLst/>
          </a:prstGeom>
          <a:noFill/>
          <a:ln>
            <a:noFill/>
          </a:ln>
        </p:spPr>
      </p:pic>
      <p:sp>
        <p:nvSpPr>
          <p:cNvPr id="2568" name="Google Shape;2568;p308"/>
          <p:cNvSpPr txBox="1"/>
          <p:nvPr>
            <p:ph type="title"/>
          </p:nvPr>
        </p:nvSpPr>
        <p:spPr>
          <a:xfrm>
            <a:off x="0" y="1239837"/>
            <a:ext cx="4572000" cy="1416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None/>
              <a:defRPr sz="3000">
                <a:solidFill>
                  <a:schemeClr val="dk1"/>
                </a:solidFill>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
        <p:nvSpPr>
          <p:cNvPr id="2569" name="Google Shape;2569;p308"/>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_Map">
  <p:cSld name="Google_Map">
    <p:spTree>
      <p:nvGrpSpPr>
        <p:cNvPr id="2570" name="Shape 2570"/>
        <p:cNvGrpSpPr/>
        <p:nvPr/>
      </p:nvGrpSpPr>
      <p:grpSpPr>
        <a:xfrm>
          <a:off x="0" y="0"/>
          <a:ext cx="0" cy="0"/>
          <a:chOff x="0" y="0"/>
          <a:chExt cx="0" cy="0"/>
        </a:xfrm>
      </p:grpSpPr>
      <p:sp>
        <p:nvSpPr>
          <p:cNvPr id="2571" name="Google Shape;2571;p309"/>
          <p:cNvSpPr txBox="1"/>
          <p:nvPr>
            <p:ph idx="1" type="body"/>
          </p:nvPr>
        </p:nvSpPr>
        <p:spPr>
          <a:xfrm>
            <a:off x="0" y="0"/>
            <a:ext cx="9144000" cy="2394000"/>
          </a:xfrm>
          <a:prstGeom prst="rect">
            <a:avLst/>
          </a:prstGeom>
          <a:solidFill>
            <a:schemeClr val="accent1">
              <a:alpha val="45490"/>
            </a:schemeClr>
          </a:solid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b="0" sz="100">
                <a:solidFill>
                  <a:schemeClr val="lt1"/>
                </a:solidFill>
              </a:defRPr>
            </a:lvl1pPr>
            <a:lvl2pPr indent="-228600" lvl="1" marL="914400" rtl="0" algn="l">
              <a:lnSpc>
                <a:spcPct val="100000"/>
              </a:lnSpc>
              <a:spcBef>
                <a:spcPts val="300"/>
              </a:spcBef>
              <a:spcAft>
                <a:spcPts val="0"/>
              </a:spcAft>
              <a:buClr>
                <a:schemeClr val="lt1"/>
              </a:buClr>
              <a:buSzPts val="1400"/>
              <a:buFont typeface="Verdana"/>
              <a:buNone/>
              <a:defRPr sz="14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72" name="Google Shape;2572;p309"/>
          <p:cNvSpPr/>
          <p:nvPr>
            <p:ph idx="2" type="pic"/>
          </p:nvPr>
        </p:nvSpPr>
        <p:spPr>
          <a:xfrm>
            <a:off x="0" y="0"/>
            <a:ext cx="9144000" cy="2392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573" name="Google Shape;2573;p309"/>
          <p:cNvSpPr txBox="1"/>
          <p:nvPr>
            <p:ph idx="3" type="body"/>
          </p:nvPr>
        </p:nvSpPr>
        <p:spPr>
          <a:xfrm>
            <a:off x="468313" y="0"/>
            <a:ext cx="2736000" cy="2016000"/>
          </a:xfrm>
          <a:prstGeom prst="rect">
            <a:avLst/>
          </a:prstGeom>
          <a:solidFill>
            <a:schemeClr val="dk2"/>
          </a:solidFill>
          <a:ln>
            <a:noFill/>
          </a:ln>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b="0" sz="100">
                <a:solidFill>
                  <a:schemeClr val="lt1"/>
                </a:solidFill>
              </a:defRPr>
            </a:lvl1pPr>
            <a:lvl2pPr indent="-228600" lvl="1" marL="914400" rtl="0" algn="ctr">
              <a:lnSpc>
                <a:spcPct val="100000"/>
              </a:lnSpc>
              <a:spcBef>
                <a:spcPts val="300"/>
              </a:spcBef>
              <a:spcAft>
                <a:spcPts val="0"/>
              </a:spcAft>
              <a:buClr>
                <a:schemeClr val="lt1"/>
              </a:buClr>
              <a:buSzPts val="1400"/>
              <a:buFont typeface="Verdana"/>
              <a:buNone/>
              <a:defRPr b="1" sz="5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74" name="Google Shape;2574;p309"/>
          <p:cNvSpPr txBox="1"/>
          <p:nvPr>
            <p:ph idx="4" type="body"/>
          </p:nvPr>
        </p:nvSpPr>
        <p:spPr>
          <a:xfrm>
            <a:off x="647700" y="2499975"/>
            <a:ext cx="1872000" cy="18720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b="0" sz="100">
                <a:solidFill>
                  <a:schemeClr val="lt1"/>
                </a:solidFill>
              </a:defRPr>
            </a:lvl1pPr>
            <a:lvl2pPr indent="-228600" lvl="1" marL="914400" rtl="0" algn="l">
              <a:lnSpc>
                <a:spcPct val="100000"/>
              </a:lnSpc>
              <a:spcBef>
                <a:spcPts val="300"/>
              </a:spcBef>
              <a:spcAft>
                <a:spcPts val="0"/>
              </a:spcAft>
              <a:buClr>
                <a:schemeClr val="lt1"/>
              </a:buClr>
              <a:buSzPts val="1400"/>
              <a:buFont typeface="Verdana"/>
              <a:buNone/>
              <a:defRPr sz="14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75" name="Google Shape;2575;p309"/>
          <p:cNvSpPr/>
          <p:nvPr>
            <p:ph idx="5" type="pic"/>
          </p:nvPr>
        </p:nvSpPr>
        <p:spPr>
          <a:xfrm>
            <a:off x="647700" y="2499975"/>
            <a:ext cx="1871700" cy="1872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576" name="Google Shape;2576;p309"/>
          <p:cNvSpPr txBox="1"/>
          <p:nvPr>
            <p:ph idx="6" type="body"/>
          </p:nvPr>
        </p:nvSpPr>
        <p:spPr>
          <a:xfrm>
            <a:off x="2640012" y="2499975"/>
            <a:ext cx="1872000" cy="18720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b="0" sz="100">
                <a:solidFill>
                  <a:schemeClr val="lt1"/>
                </a:solidFill>
              </a:defRPr>
            </a:lvl1pPr>
            <a:lvl2pPr indent="-228600" lvl="1" marL="914400" rtl="0" algn="l">
              <a:lnSpc>
                <a:spcPct val="100000"/>
              </a:lnSpc>
              <a:spcBef>
                <a:spcPts val="300"/>
              </a:spcBef>
              <a:spcAft>
                <a:spcPts val="0"/>
              </a:spcAft>
              <a:buClr>
                <a:schemeClr val="lt1"/>
              </a:buClr>
              <a:buSzPts val="1400"/>
              <a:buFont typeface="Verdana"/>
              <a:buNone/>
              <a:defRPr sz="14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77" name="Google Shape;2577;p309"/>
          <p:cNvSpPr txBox="1"/>
          <p:nvPr>
            <p:ph idx="7" type="body"/>
          </p:nvPr>
        </p:nvSpPr>
        <p:spPr>
          <a:xfrm>
            <a:off x="4632324" y="2499975"/>
            <a:ext cx="1872000" cy="18720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b="0" sz="100">
                <a:solidFill>
                  <a:schemeClr val="lt1"/>
                </a:solidFill>
              </a:defRPr>
            </a:lvl1pPr>
            <a:lvl2pPr indent="-228600" lvl="1" marL="914400" rtl="0" algn="l">
              <a:lnSpc>
                <a:spcPct val="100000"/>
              </a:lnSpc>
              <a:spcBef>
                <a:spcPts val="300"/>
              </a:spcBef>
              <a:spcAft>
                <a:spcPts val="0"/>
              </a:spcAft>
              <a:buClr>
                <a:schemeClr val="lt1"/>
              </a:buClr>
              <a:buSzPts val="1400"/>
              <a:buFont typeface="Verdana"/>
              <a:buNone/>
              <a:defRPr sz="14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78" name="Google Shape;2578;p309"/>
          <p:cNvSpPr txBox="1"/>
          <p:nvPr>
            <p:ph idx="8" type="body"/>
          </p:nvPr>
        </p:nvSpPr>
        <p:spPr>
          <a:xfrm>
            <a:off x="6624637" y="2499975"/>
            <a:ext cx="1872000" cy="18720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b="0" sz="100">
                <a:solidFill>
                  <a:schemeClr val="lt1"/>
                </a:solidFill>
              </a:defRPr>
            </a:lvl1pPr>
            <a:lvl2pPr indent="-228600" lvl="1" marL="914400" rtl="0" algn="l">
              <a:lnSpc>
                <a:spcPct val="100000"/>
              </a:lnSpc>
              <a:spcBef>
                <a:spcPts val="300"/>
              </a:spcBef>
              <a:spcAft>
                <a:spcPts val="0"/>
              </a:spcAft>
              <a:buClr>
                <a:schemeClr val="lt1"/>
              </a:buClr>
              <a:buSzPts val="1400"/>
              <a:buFont typeface="Verdana"/>
              <a:buNone/>
              <a:defRPr sz="14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79" name="Google Shape;2579;p309"/>
          <p:cNvSpPr/>
          <p:nvPr/>
        </p:nvSpPr>
        <p:spPr>
          <a:xfrm>
            <a:off x="0" y="4371975"/>
            <a:ext cx="9144000" cy="771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580" name="Google Shape;2580;p309"/>
          <p:cNvSpPr txBox="1"/>
          <p:nvPr>
            <p:ph idx="9" type="body"/>
          </p:nvPr>
        </p:nvSpPr>
        <p:spPr>
          <a:xfrm>
            <a:off x="3325362" y="0"/>
            <a:ext cx="612000" cy="612000"/>
          </a:xfrm>
          <a:prstGeom prst="rect">
            <a:avLst/>
          </a:prstGeom>
          <a:solidFill>
            <a:schemeClr val="accent5"/>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1600">
                <a:solidFill>
                  <a:schemeClr val="lt1"/>
                </a:solidFill>
              </a:defRPr>
            </a:lvl1pPr>
            <a:lvl2pPr indent="-228600" lvl="1" marL="914400" rtl="0" algn="ctr">
              <a:lnSpc>
                <a:spcPct val="100000"/>
              </a:lnSpc>
              <a:spcBef>
                <a:spcPts val="0"/>
              </a:spcBef>
              <a:spcAft>
                <a:spcPts val="0"/>
              </a:spcAft>
              <a:buClr>
                <a:schemeClr val="lt1"/>
              </a:buClr>
              <a:buSzPts val="1400"/>
              <a:buFont typeface="Verdana"/>
              <a:buNone/>
              <a:defRPr b="1" sz="5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81" name="Google Shape;2581;p309"/>
          <p:cNvSpPr txBox="1"/>
          <p:nvPr>
            <p:ph idx="13" type="body"/>
          </p:nvPr>
        </p:nvSpPr>
        <p:spPr>
          <a:xfrm>
            <a:off x="3325362" y="702000"/>
            <a:ext cx="612000" cy="612000"/>
          </a:xfrm>
          <a:prstGeom prst="rect">
            <a:avLst/>
          </a:prstGeom>
          <a:solidFill>
            <a:schemeClr val="accent1"/>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1600">
                <a:solidFill>
                  <a:schemeClr val="lt1"/>
                </a:solidFill>
              </a:defRPr>
            </a:lvl1pPr>
            <a:lvl2pPr indent="-228600" lvl="1" marL="914400" rtl="0" algn="ctr">
              <a:lnSpc>
                <a:spcPct val="100000"/>
              </a:lnSpc>
              <a:spcBef>
                <a:spcPts val="0"/>
              </a:spcBef>
              <a:spcAft>
                <a:spcPts val="0"/>
              </a:spcAft>
              <a:buClr>
                <a:schemeClr val="lt1"/>
              </a:buClr>
              <a:buSzPts val="1400"/>
              <a:buFont typeface="Verdana"/>
              <a:buNone/>
              <a:defRPr b="1" sz="5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82" name="Google Shape;2582;p309"/>
          <p:cNvSpPr txBox="1"/>
          <p:nvPr>
            <p:ph idx="14" type="body"/>
          </p:nvPr>
        </p:nvSpPr>
        <p:spPr>
          <a:xfrm>
            <a:off x="3325362" y="1404000"/>
            <a:ext cx="612000" cy="612000"/>
          </a:xfrm>
          <a:prstGeom prst="rect">
            <a:avLst/>
          </a:prstGeom>
          <a:solidFill>
            <a:schemeClr val="accent3"/>
          </a:solidFill>
          <a:ln>
            <a:noFill/>
          </a:ln>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lt1"/>
              </a:buClr>
              <a:buSzPts val="1400"/>
              <a:buFont typeface="Verdana"/>
              <a:buNone/>
              <a:defRPr b="1" sz="500">
                <a:solidFill>
                  <a:schemeClr val="lt1"/>
                </a:solidFill>
              </a:defRPr>
            </a:lvl1pPr>
            <a:lvl2pPr indent="-228600" lvl="1" marL="914400" rtl="0" algn="ctr">
              <a:lnSpc>
                <a:spcPct val="100000"/>
              </a:lnSpc>
              <a:spcBef>
                <a:spcPts val="0"/>
              </a:spcBef>
              <a:spcAft>
                <a:spcPts val="0"/>
              </a:spcAft>
              <a:buClr>
                <a:schemeClr val="lt1"/>
              </a:buClr>
              <a:buSzPts val="1400"/>
              <a:buFont typeface="Verdana"/>
              <a:buNone/>
              <a:defRPr b="1" sz="16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83" name="Google Shape;2583;p309"/>
          <p:cNvSpPr/>
          <p:nvPr>
            <p:ph idx="15" type="body"/>
          </p:nvPr>
        </p:nvSpPr>
        <p:spPr>
          <a:xfrm>
            <a:off x="1483677" y="2191816"/>
            <a:ext cx="684000" cy="288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b="0" sz="100">
                <a:solidFill>
                  <a:schemeClr val="lt1"/>
                </a:solidFill>
              </a:defRPr>
            </a:lvl1pPr>
            <a:lvl2pPr indent="-228600" lvl="1" marL="914400" rtl="0" algn="ctr">
              <a:lnSpc>
                <a:spcPct val="100000"/>
              </a:lnSpc>
              <a:spcBef>
                <a:spcPts val="300"/>
              </a:spcBef>
              <a:spcAft>
                <a:spcPts val="0"/>
              </a:spcAft>
              <a:buSzPts val="1400"/>
              <a:buFont typeface="Verdana"/>
              <a:buNone/>
              <a:defRPr b="1" sz="5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84" name="Google Shape;2584;p309"/>
          <p:cNvSpPr txBox="1"/>
          <p:nvPr>
            <p:ph idx="16" type="body"/>
          </p:nvPr>
        </p:nvSpPr>
        <p:spPr>
          <a:xfrm>
            <a:off x="647363" y="4371975"/>
            <a:ext cx="1872000" cy="7716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400"/>
              <a:buFont typeface="Verdana"/>
              <a:buNone/>
              <a:defRPr b="1" sz="800">
                <a:solidFill>
                  <a:schemeClr val="lt1"/>
                </a:solidFill>
              </a:defRPr>
            </a:lvl1pPr>
            <a:lvl2pPr indent="-228600" lvl="1" marL="914400" rtl="0" algn="l">
              <a:lnSpc>
                <a:spcPct val="100000"/>
              </a:lnSpc>
              <a:spcBef>
                <a:spcPts val="0"/>
              </a:spcBef>
              <a:spcAft>
                <a:spcPts val="0"/>
              </a:spcAft>
              <a:buClr>
                <a:schemeClr val="lt1"/>
              </a:buClr>
              <a:buSzPts val="1400"/>
              <a:buFont typeface="Verdana"/>
              <a:buNone/>
              <a:defRPr sz="8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85" name="Google Shape;2585;p309"/>
          <p:cNvSpPr/>
          <p:nvPr>
            <p:ph idx="17" type="pic"/>
          </p:nvPr>
        </p:nvSpPr>
        <p:spPr>
          <a:xfrm>
            <a:off x="2640012" y="2499975"/>
            <a:ext cx="1871700" cy="1872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586" name="Google Shape;2586;p309"/>
          <p:cNvSpPr txBox="1"/>
          <p:nvPr>
            <p:ph idx="18" type="body"/>
          </p:nvPr>
        </p:nvSpPr>
        <p:spPr>
          <a:xfrm>
            <a:off x="2639675" y="4371975"/>
            <a:ext cx="1872000" cy="7716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400"/>
              <a:buFont typeface="Verdana"/>
              <a:buNone/>
              <a:defRPr b="1" sz="800">
                <a:solidFill>
                  <a:schemeClr val="lt1"/>
                </a:solidFill>
              </a:defRPr>
            </a:lvl1pPr>
            <a:lvl2pPr indent="-228600" lvl="1" marL="914400" rtl="0" algn="l">
              <a:lnSpc>
                <a:spcPct val="100000"/>
              </a:lnSpc>
              <a:spcBef>
                <a:spcPts val="0"/>
              </a:spcBef>
              <a:spcAft>
                <a:spcPts val="0"/>
              </a:spcAft>
              <a:buClr>
                <a:schemeClr val="lt1"/>
              </a:buClr>
              <a:buSzPts val="1400"/>
              <a:buFont typeface="Verdana"/>
              <a:buNone/>
              <a:defRPr sz="8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87" name="Google Shape;2587;p309"/>
          <p:cNvSpPr/>
          <p:nvPr>
            <p:ph idx="19" type="pic"/>
          </p:nvPr>
        </p:nvSpPr>
        <p:spPr>
          <a:xfrm>
            <a:off x="4632324" y="2499975"/>
            <a:ext cx="1871700" cy="1872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588" name="Google Shape;2588;p309"/>
          <p:cNvSpPr txBox="1"/>
          <p:nvPr>
            <p:ph idx="20" type="body"/>
          </p:nvPr>
        </p:nvSpPr>
        <p:spPr>
          <a:xfrm>
            <a:off x="4631987" y="4371975"/>
            <a:ext cx="1872000" cy="7716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400"/>
              <a:buFont typeface="Verdana"/>
              <a:buNone/>
              <a:defRPr b="1" sz="800">
                <a:solidFill>
                  <a:schemeClr val="lt1"/>
                </a:solidFill>
              </a:defRPr>
            </a:lvl1pPr>
            <a:lvl2pPr indent="-228600" lvl="1" marL="914400" rtl="0" algn="l">
              <a:lnSpc>
                <a:spcPct val="100000"/>
              </a:lnSpc>
              <a:spcBef>
                <a:spcPts val="0"/>
              </a:spcBef>
              <a:spcAft>
                <a:spcPts val="0"/>
              </a:spcAft>
              <a:buClr>
                <a:schemeClr val="lt1"/>
              </a:buClr>
              <a:buSzPts val="1400"/>
              <a:buFont typeface="Verdana"/>
              <a:buNone/>
              <a:defRPr sz="8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89" name="Google Shape;2589;p309"/>
          <p:cNvSpPr/>
          <p:nvPr>
            <p:ph idx="21" type="pic"/>
          </p:nvPr>
        </p:nvSpPr>
        <p:spPr>
          <a:xfrm>
            <a:off x="6624637" y="2499975"/>
            <a:ext cx="1871700" cy="1872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2590" name="Google Shape;2590;p309"/>
          <p:cNvSpPr txBox="1"/>
          <p:nvPr>
            <p:ph idx="22" type="body"/>
          </p:nvPr>
        </p:nvSpPr>
        <p:spPr>
          <a:xfrm>
            <a:off x="6624300" y="4371975"/>
            <a:ext cx="1872000" cy="7716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400"/>
              <a:buFont typeface="Verdana"/>
              <a:buNone/>
              <a:defRPr b="1" sz="800">
                <a:solidFill>
                  <a:schemeClr val="lt1"/>
                </a:solidFill>
              </a:defRPr>
            </a:lvl1pPr>
            <a:lvl2pPr indent="-228600" lvl="1" marL="914400" rtl="0" algn="l">
              <a:lnSpc>
                <a:spcPct val="100000"/>
              </a:lnSpc>
              <a:spcBef>
                <a:spcPts val="0"/>
              </a:spcBef>
              <a:spcAft>
                <a:spcPts val="0"/>
              </a:spcAft>
              <a:buClr>
                <a:schemeClr val="lt1"/>
              </a:buClr>
              <a:buSzPts val="1400"/>
              <a:buFont typeface="Verdana"/>
              <a:buNone/>
              <a:defRPr sz="8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91" name="Google Shape;2591;p309"/>
          <p:cNvSpPr txBox="1"/>
          <p:nvPr>
            <p:ph idx="23" type="body"/>
          </p:nvPr>
        </p:nvSpPr>
        <p:spPr>
          <a:xfrm>
            <a:off x="647699" y="231775"/>
            <a:ext cx="2556000" cy="7923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400"/>
              <a:buFont typeface="Arial"/>
              <a:buNone/>
              <a:defRPr b="1" sz="1600">
                <a:solidFill>
                  <a:schemeClr val="lt1"/>
                </a:solidFill>
              </a:defRPr>
            </a:lvl1pPr>
            <a:lvl2pPr indent="-228600" lvl="1" marL="914400" rtl="0" algn="l">
              <a:lnSpc>
                <a:spcPct val="100000"/>
              </a:lnSpc>
              <a:spcBef>
                <a:spcPts val="0"/>
              </a:spcBef>
              <a:spcAft>
                <a:spcPts val="0"/>
              </a:spcAft>
              <a:buClr>
                <a:schemeClr val="lt1"/>
              </a:buClr>
              <a:buSzPts val="1400"/>
              <a:buFont typeface="Arial"/>
              <a:buNone/>
              <a:defRPr sz="14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
        <p:nvSpPr>
          <p:cNvPr id="2592" name="Google Shape;2592;p309"/>
          <p:cNvSpPr txBox="1"/>
          <p:nvPr>
            <p:ph idx="24" type="body"/>
          </p:nvPr>
        </p:nvSpPr>
        <p:spPr>
          <a:xfrm>
            <a:off x="647700" y="1022454"/>
            <a:ext cx="2556000" cy="9732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400"/>
              <a:buFont typeface="Arial"/>
              <a:buNone/>
              <a:defRPr b="0" sz="1200">
                <a:solidFill>
                  <a:schemeClr val="lt1"/>
                </a:solidFill>
              </a:defRPr>
            </a:lvl1pPr>
            <a:lvl2pPr indent="-228600" lvl="1" marL="914400" rtl="0" algn="l">
              <a:lnSpc>
                <a:spcPct val="100000"/>
              </a:lnSpc>
              <a:spcBef>
                <a:spcPts val="300"/>
              </a:spcBef>
              <a:spcAft>
                <a:spcPts val="0"/>
              </a:spcAft>
              <a:buSzPts val="1400"/>
              <a:buFont typeface="Verdana"/>
              <a:buNone/>
              <a:defRPr sz="1400"/>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180" name="Shape 180"/>
        <p:cNvGrpSpPr/>
        <p:nvPr/>
      </p:nvGrpSpPr>
      <p:grpSpPr>
        <a:xfrm>
          <a:off x="0" y="0"/>
          <a:ext cx="0" cy="0"/>
          <a:chOff x="0" y="0"/>
          <a:chExt cx="0" cy="0"/>
        </a:xfrm>
      </p:grpSpPr>
      <p:sp>
        <p:nvSpPr>
          <p:cNvPr id="181" name="Google Shape;181;p32"/>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183" name="Google Shape;183;p3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2593" name="Shape 2593"/>
        <p:cNvGrpSpPr/>
        <p:nvPr/>
      </p:nvGrpSpPr>
      <p:grpSpPr>
        <a:xfrm>
          <a:off x="0" y="0"/>
          <a:ext cx="0" cy="0"/>
          <a:chOff x="0" y="0"/>
          <a:chExt cx="0" cy="0"/>
        </a:xfrm>
      </p:grpSpPr>
      <p:sp>
        <p:nvSpPr>
          <p:cNvPr id="2594" name="Google Shape;2594;p310"/>
          <p:cNvSpPr txBox="1"/>
          <p:nvPr>
            <p:ph idx="1" type="body"/>
          </p:nvPr>
        </p:nvSpPr>
        <p:spPr>
          <a:xfrm>
            <a:off x="425" y="0"/>
            <a:ext cx="5940000" cy="51444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b="0" sz="100">
                <a:solidFill>
                  <a:schemeClr val="lt1"/>
                </a:solidFill>
              </a:defRPr>
            </a:lvl1pPr>
            <a:lvl2pPr indent="-228600" lvl="1" marL="914400" rtl="0" algn="l">
              <a:lnSpc>
                <a:spcPct val="100000"/>
              </a:lnSpc>
              <a:spcBef>
                <a:spcPts val="300"/>
              </a:spcBef>
              <a:spcAft>
                <a:spcPts val="0"/>
              </a:spcAft>
              <a:buClr>
                <a:schemeClr val="lt1"/>
              </a:buClr>
              <a:buSzPts val="1400"/>
              <a:buFont typeface="Verdana"/>
              <a:buNone/>
              <a:defRPr sz="1400">
                <a:solidFill>
                  <a:schemeClr val="lt1"/>
                </a:solidFill>
              </a:defRPr>
            </a:lvl2pPr>
            <a:lvl3pPr indent="-317500" lvl="2" marL="13716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pic>
        <p:nvPicPr>
          <p:cNvPr id="2595" name="Google Shape;2595;p310"/>
          <p:cNvPicPr preferRelativeResize="0"/>
          <p:nvPr/>
        </p:nvPicPr>
        <p:blipFill rotWithShape="1">
          <a:blip r:embed="rId2">
            <a:alphaModFix/>
          </a:blip>
          <a:srcRect b="0" l="0" r="0" t="0"/>
          <a:stretch/>
        </p:blipFill>
        <p:spPr>
          <a:xfrm>
            <a:off x="5963290" y="927507"/>
            <a:ext cx="2160000" cy="2160000"/>
          </a:xfrm>
          <a:prstGeom prst="rect">
            <a:avLst/>
          </a:prstGeom>
          <a:noFill/>
          <a:ln>
            <a:noFill/>
          </a:ln>
        </p:spPr>
      </p:pic>
      <p:sp>
        <p:nvSpPr>
          <p:cNvPr id="2596" name="Google Shape;2596;p310"/>
          <p:cNvSpPr txBox="1"/>
          <p:nvPr>
            <p:ph idx="2" type="body"/>
          </p:nvPr>
        </p:nvSpPr>
        <p:spPr>
          <a:xfrm>
            <a:off x="6480175" y="2571750"/>
            <a:ext cx="2195400" cy="2124000"/>
          </a:xfrm>
          <a:prstGeom prst="rect">
            <a:avLst/>
          </a:prstGeom>
          <a:noFill/>
          <a:ln>
            <a:noFill/>
          </a:ln>
        </p:spPr>
        <p:txBody>
          <a:bodyPr anchorCtr="0" anchor="t" bIns="91425" lIns="91425" spcFirstLastPara="1" rIns="91425" wrap="square" tIns="91425">
            <a:noAutofit/>
          </a:bodyPr>
          <a:lstStyle>
            <a:lvl1pPr indent="-228600" lvl="0" marL="457200" rtl="0" algn="l">
              <a:lnSpc>
                <a:spcPct val="120000"/>
              </a:lnSpc>
              <a:spcBef>
                <a:spcPts val="0"/>
              </a:spcBef>
              <a:spcAft>
                <a:spcPts val="0"/>
              </a:spcAft>
              <a:buSzPts val="1400"/>
              <a:buFont typeface="Arial"/>
              <a:buNone/>
              <a:defRPr/>
            </a:lvl1pPr>
            <a:lvl2pPr indent="-228600" lvl="1" marL="914400" rtl="0" algn="l">
              <a:lnSpc>
                <a:spcPct val="120000"/>
              </a:lnSpc>
              <a:spcBef>
                <a:spcPts val="0"/>
              </a:spcBef>
              <a:spcAft>
                <a:spcPts val="0"/>
              </a:spcAft>
              <a:buClr>
                <a:schemeClr val="dk2"/>
              </a:buClr>
              <a:buSzPts val="1400"/>
              <a:buFont typeface="Arial"/>
              <a:buNone/>
              <a:defRPr i="1" sz="900">
                <a:solidFill>
                  <a:schemeClr val="dk2"/>
                </a:solidFill>
              </a:defRPr>
            </a:lvl2pPr>
            <a:lvl3pPr indent="-228600" lvl="2" marL="1371600" rtl="0" algn="l">
              <a:lnSpc>
                <a:spcPct val="120000"/>
              </a:lnSpc>
              <a:spcBef>
                <a:spcPts val="0"/>
              </a:spcBef>
              <a:spcAft>
                <a:spcPts val="0"/>
              </a:spcAft>
              <a:buSzPts val="1400"/>
              <a:buFont typeface="Verdana"/>
              <a:buNone/>
              <a:defRPr sz="900"/>
            </a:lvl3pPr>
            <a:lvl4pPr indent="-317500" lvl="3" marL="18288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4pPr>
            <a:lvl5pPr indent="-317500" lvl="4" marL="2286000" rtl="0" algn="l">
              <a:lnSpc>
                <a:spcPct val="110000"/>
              </a:lnSpc>
              <a:spcBef>
                <a:spcPts val="300"/>
              </a:spcBef>
              <a:spcAft>
                <a:spcPts val="0"/>
              </a:spcAft>
              <a:buSzPts val="1400"/>
              <a:buChar char="•"/>
              <a:defRPr sz="1200">
                <a:solidFill>
                  <a:schemeClr val="dk1"/>
                </a:solidFill>
                <a:latin typeface="Verdana"/>
                <a:ea typeface="Verdana"/>
                <a:cs typeface="Verdana"/>
                <a:sym typeface="Verdana"/>
              </a:defRPr>
            </a:lvl5pPr>
            <a:lvl6pPr indent="-317500" lvl="5" marL="27432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6pPr>
            <a:lvl7pPr indent="-317500" lvl="6" marL="32004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7pPr>
            <a:lvl8pPr indent="-317500" lvl="7" marL="36576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8pPr>
            <a:lvl9pPr indent="-317500" lvl="8" marL="4114800" rtl="0" algn="l">
              <a:lnSpc>
                <a:spcPct val="100000"/>
              </a:lnSpc>
              <a:spcBef>
                <a:spcPts val="400"/>
              </a:spcBef>
              <a:spcAft>
                <a:spcPts val="0"/>
              </a:spcAft>
              <a:buSzPts val="1400"/>
              <a:buChar char="•"/>
              <a:defRPr sz="2000">
                <a:solidFill>
                  <a:schemeClr val="dk1"/>
                </a:solidFill>
                <a:latin typeface="Verdana"/>
                <a:ea typeface="Verdana"/>
                <a:cs typeface="Verdana"/>
                <a:sym typeface="Verdana"/>
              </a:defRPr>
            </a:lvl9pPr>
          </a:lstStyle>
          <a:p/>
        </p:txBody>
      </p:sp>
      <p:pic>
        <p:nvPicPr>
          <p:cNvPr id="2597" name="Google Shape;2597;p310">
            <a:hlinkClick r:id="rId3"/>
          </p:cNvPr>
          <p:cNvPicPr preferRelativeResize="0"/>
          <p:nvPr/>
        </p:nvPicPr>
        <p:blipFill rotWithShape="1">
          <a:blip r:embed="rId4">
            <a:alphaModFix/>
          </a:blip>
          <a:srcRect b="16805" l="14295" r="7628" t="13347"/>
          <a:stretch/>
        </p:blipFill>
        <p:spPr>
          <a:xfrm>
            <a:off x="1411200" y="4545333"/>
            <a:ext cx="347137" cy="310510"/>
          </a:xfrm>
          <a:prstGeom prst="rect">
            <a:avLst/>
          </a:prstGeom>
          <a:noFill/>
          <a:ln>
            <a:noFill/>
          </a:ln>
        </p:spPr>
      </p:pic>
      <p:pic>
        <p:nvPicPr>
          <p:cNvPr id="2598" name="Google Shape;2598;p310">
            <a:hlinkClick r:id="rId5"/>
          </p:cNvPr>
          <p:cNvPicPr preferRelativeResize="0"/>
          <p:nvPr/>
        </p:nvPicPr>
        <p:blipFill rotWithShape="1">
          <a:blip r:embed="rId6">
            <a:alphaModFix/>
          </a:blip>
          <a:srcRect b="0" l="0" r="0" t="0"/>
          <a:stretch/>
        </p:blipFill>
        <p:spPr>
          <a:xfrm>
            <a:off x="1922249" y="4636295"/>
            <a:ext cx="236120" cy="191953"/>
          </a:xfrm>
          <a:prstGeom prst="rect">
            <a:avLst/>
          </a:prstGeom>
          <a:noFill/>
          <a:ln>
            <a:noFill/>
          </a:ln>
        </p:spPr>
      </p:pic>
      <p:pic>
        <p:nvPicPr>
          <p:cNvPr id="2599" name="Google Shape;2599;p310">
            <a:hlinkClick r:id="rId7"/>
          </p:cNvPr>
          <p:cNvPicPr preferRelativeResize="0"/>
          <p:nvPr/>
        </p:nvPicPr>
        <p:blipFill rotWithShape="1">
          <a:blip r:embed="rId8">
            <a:alphaModFix/>
          </a:blip>
          <a:srcRect b="0" l="0" r="0" t="0"/>
          <a:stretch/>
        </p:blipFill>
        <p:spPr>
          <a:xfrm>
            <a:off x="2343383" y="4560706"/>
            <a:ext cx="295165" cy="295144"/>
          </a:xfrm>
          <a:prstGeom prst="rect">
            <a:avLst/>
          </a:prstGeom>
          <a:noFill/>
          <a:ln>
            <a:noFill/>
          </a:ln>
        </p:spPr>
      </p:pic>
      <p:pic>
        <p:nvPicPr>
          <p:cNvPr id="2600" name="Google Shape;2600;p310">
            <a:hlinkClick r:id="rId9"/>
          </p:cNvPr>
          <p:cNvPicPr preferRelativeResize="0"/>
          <p:nvPr/>
        </p:nvPicPr>
        <p:blipFill rotWithShape="1">
          <a:blip r:embed="rId10">
            <a:alphaModFix/>
          </a:blip>
          <a:srcRect b="0" l="0" r="0" t="0"/>
          <a:stretch/>
        </p:blipFill>
        <p:spPr>
          <a:xfrm>
            <a:off x="2839049" y="4545325"/>
            <a:ext cx="236132" cy="295143"/>
          </a:xfrm>
          <a:prstGeom prst="rect">
            <a:avLst/>
          </a:prstGeom>
          <a:noFill/>
          <a:ln>
            <a:noFill/>
          </a:ln>
        </p:spPr>
      </p:pic>
      <p:pic>
        <p:nvPicPr>
          <p:cNvPr id="2601" name="Google Shape;2601;p310">
            <a:hlinkClick r:id="rId11"/>
          </p:cNvPr>
          <p:cNvPicPr preferRelativeResize="0"/>
          <p:nvPr/>
        </p:nvPicPr>
        <p:blipFill rotWithShape="1">
          <a:blip r:embed="rId12">
            <a:alphaModFix/>
          </a:blip>
          <a:srcRect b="0" l="0" r="85948" t="0"/>
          <a:stretch/>
        </p:blipFill>
        <p:spPr>
          <a:xfrm>
            <a:off x="3244479" y="4595430"/>
            <a:ext cx="205621" cy="210316"/>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p:cSld name="CUSTOM_1">
    <p:spTree>
      <p:nvGrpSpPr>
        <p:cNvPr id="2602" name="Shape 2602"/>
        <p:cNvGrpSpPr/>
        <p:nvPr/>
      </p:nvGrpSpPr>
      <p:grpSpPr>
        <a:xfrm>
          <a:off x="0" y="0"/>
          <a:ext cx="0" cy="0"/>
          <a:chOff x="0" y="0"/>
          <a:chExt cx="0" cy="0"/>
        </a:xfrm>
      </p:grpSpPr>
      <p:sp>
        <p:nvSpPr>
          <p:cNvPr id="2603" name="Google Shape;2603;p311"/>
          <p:cNvSpPr/>
          <p:nvPr/>
        </p:nvSpPr>
        <p:spPr>
          <a:xfrm>
            <a:off x="5426725" y="3781700"/>
            <a:ext cx="1014300" cy="1003800"/>
          </a:xfrm>
          <a:prstGeom prst="ellipse">
            <a:avLst/>
          </a:prstGeom>
          <a:solidFill>
            <a:srgbClr val="2E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311"/>
          <p:cNvSpPr/>
          <p:nvPr/>
        </p:nvSpPr>
        <p:spPr>
          <a:xfrm>
            <a:off x="4115225" y="3781700"/>
            <a:ext cx="1014300" cy="1003800"/>
          </a:xfrm>
          <a:prstGeom prst="ellipse">
            <a:avLst/>
          </a:prstGeom>
          <a:solidFill>
            <a:srgbClr val="2E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311"/>
          <p:cNvSpPr/>
          <p:nvPr/>
        </p:nvSpPr>
        <p:spPr>
          <a:xfrm>
            <a:off x="1492225" y="3781700"/>
            <a:ext cx="1014300" cy="1003800"/>
          </a:xfrm>
          <a:prstGeom prst="ellipse">
            <a:avLst/>
          </a:prstGeom>
          <a:solidFill>
            <a:srgbClr val="2E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311"/>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607" name="Google Shape;2607;p311"/>
          <p:cNvSpPr/>
          <p:nvPr/>
        </p:nvSpPr>
        <p:spPr>
          <a:xfrm>
            <a:off x="-20675" y="-49300"/>
            <a:ext cx="9164700" cy="3190800"/>
          </a:xfrm>
          <a:prstGeom prst="rect">
            <a:avLst/>
          </a:prstGeom>
          <a:solidFill>
            <a:srgbClr val="2EA1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8" name="Google Shape;2608;p311"/>
          <p:cNvPicPr preferRelativeResize="0"/>
          <p:nvPr/>
        </p:nvPicPr>
        <p:blipFill rotWithShape="1">
          <a:blip r:embed="rId2">
            <a:alphaModFix/>
          </a:blip>
          <a:srcRect b="0" l="0" r="0" t="0"/>
          <a:stretch/>
        </p:blipFill>
        <p:spPr>
          <a:xfrm>
            <a:off x="3156500" y="4"/>
            <a:ext cx="5987501" cy="3141600"/>
          </a:xfrm>
          <a:prstGeom prst="rect">
            <a:avLst/>
          </a:prstGeom>
          <a:noFill/>
          <a:ln>
            <a:noFill/>
          </a:ln>
        </p:spPr>
      </p:pic>
      <p:pic>
        <p:nvPicPr>
          <p:cNvPr id="2609" name="Google Shape;2609;p311">
            <a:hlinkClick r:id="rId3"/>
          </p:cNvPr>
          <p:cNvPicPr preferRelativeResize="0"/>
          <p:nvPr/>
        </p:nvPicPr>
        <p:blipFill rotWithShape="1">
          <a:blip r:embed="rId4">
            <a:alphaModFix/>
          </a:blip>
          <a:srcRect b="16805" l="14295" r="7628" t="13347"/>
          <a:stretch/>
        </p:blipFill>
        <p:spPr>
          <a:xfrm>
            <a:off x="1779000" y="4064748"/>
            <a:ext cx="503425" cy="450300"/>
          </a:xfrm>
          <a:prstGeom prst="rect">
            <a:avLst/>
          </a:prstGeom>
          <a:noFill/>
          <a:ln>
            <a:noFill/>
          </a:ln>
        </p:spPr>
      </p:pic>
      <p:pic>
        <p:nvPicPr>
          <p:cNvPr id="2610" name="Google Shape;2610;p311">
            <a:hlinkClick r:id="rId5"/>
          </p:cNvPr>
          <p:cNvPicPr preferRelativeResize="0"/>
          <p:nvPr/>
        </p:nvPicPr>
        <p:blipFill rotWithShape="1">
          <a:blip r:embed="rId6">
            <a:alphaModFix/>
          </a:blip>
          <a:srcRect b="0" l="0" r="0" t="0"/>
          <a:stretch/>
        </p:blipFill>
        <p:spPr>
          <a:xfrm>
            <a:off x="4343626" y="4004876"/>
            <a:ext cx="557500" cy="557450"/>
          </a:xfrm>
          <a:prstGeom prst="rect">
            <a:avLst/>
          </a:prstGeom>
          <a:noFill/>
          <a:ln>
            <a:noFill/>
          </a:ln>
        </p:spPr>
      </p:pic>
      <p:pic>
        <p:nvPicPr>
          <p:cNvPr id="2611" name="Google Shape;2611;p311">
            <a:hlinkClick r:id="rId7"/>
          </p:cNvPr>
          <p:cNvPicPr preferRelativeResize="0"/>
          <p:nvPr/>
        </p:nvPicPr>
        <p:blipFill rotWithShape="1">
          <a:blip r:embed="rId8">
            <a:alphaModFix/>
          </a:blip>
          <a:srcRect b="0" l="0" r="0" t="0"/>
          <a:stretch/>
        </p:blipFill>
        <p:spPr>
          <a:xfrm>
            <a:off x="5716841" y="3958775"/>
            <a:ext cx="434050" cy="542494"/>
          </a:xfrm>
          <a:prstGeom prst="rect">
            <a:avLst/>
          </a:prstGeom>
          <a:noFill/>
          <a:ln>
            <a:noFill/>
          </a:ln>
        </p:spPr>
      </p:pic>
      <p:sp>
        <p:nvSpPr>
          <p:cNvPr id="2612" name="Google Shape;2612;p311"/>
          <p:cNvSpPr/>
          <p:nvPr/>
        </p:nvSpPr>
        <p:spPr>
          <a:xfrm>
            <a:off x="2803725" y="3781700"/>
            <a:ext cx="1014300" cy="1003800"/>
          </a:xfrm>
          <a:prstGeom prst="ellipse">
            <a:avLst/>
          </a:prstGeom>
          <a:solidFill>
            <a:srgbClr val="2E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311"/>
          <p:cNvSpPr/>
          <p:nvPr/>
        </p:nvSpPr>
        <p:spPr>
          <a:xfrm>
            <a:off x="6738225" y="3788000"/>
            <a:ext cx="1014300" cy="1003800"/>
          </a:xfrm>
          <a:prstGeom prst="ellipse">
            <a:avLst/>
          </a:prstGeom>
          <a:solidFill>
            <a:srgbClr val="2E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4" name="Google Shape;2614;p311">
            <a:hlinkClick r:id="rId9"/>
          </p:cNvPr>
          <p:cNvPicPr preferRelativeResize="0"/>
          <p:nvPr/>
        </p:nvPicPr>
        <p:blipFill rotWithShape="1">
          <a:blip r:embed="rId10">
            <a:alphaModFix/>
          </a:blip>
          <a:srcRect b="0" l="0" r="0" t="0"/>
          <a:stretch/>
        </p:blipFill>
        <p:spPr>
          <a:xfrm>
            <a:off x="3093850" y="4107179"/>
            <a:ext cx="434062" cy="352857"/>
          </a:xfrm>
          <a:prstGeom prst="rect">
            <a:avLst/>
          </a:prstGeom>
          <a:noFill/>
          <a:ln>
            <a:noFill/>
          </a:ln>
        </p:spPr>
      </p:pic>
      <p:pic>
        <p:nvPicPr>
          <p:cNvPr id="2615" name="Google Shape;2615;p311">
            <a:hlinkClick r:id="rId11"/>
          </p:cNvPr>
          <p:cNvPicPr preferRelativeResize="0"/>
          <p:nvPr/>
        </p:nvPicPr>
        <p:blipFill rotWithShape="1">
          <a:blip r:embed="rId12">
            <a:alphaModFix/>
          </a:blip>
          <a:srcRect b="0" l="0" r="85948" t="0"/>
          <a:stretch/>
        </p:blipFill>
        <p:spPr>
          <a:xfrm>
            <a:off x="7072899" y="4107175"/>
            <a:ext cx="344964" cy="352850"/>
          </a:xfrm>
          <a:prstGeom prst="rect">
            <a:avLst/>
          </a:prstGeom>
          <a:noFill/>
          <a:ln>
            <a:noFill/>
          </a:ln>
        </p:spPr>
      </p:pic>
      <p:sp>
        <p:nvSpPr>
          <p:cNvPr id="2616" name="Google Shape;2616;p311"/>
          <p:cNvSpPr txBox="1"/>
          <p:nvPr>
            <p:ph type="title"/>
          </p:nvPr>
        </p:nvSpPr>
        <p:spPr>
          <a:xfrm>
            <a:off x="776175" y="919012"/>
            <a:ext cx="4572000" cy="14160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1400"/>
              <a:buFont typeface="Arial"/>
              <a:buNone/>
              <a:defRPr b="0" sz="3000">
                <a:solidFill>
                  <a:srgbClr val="FFFFFF"/>
                </a:solidFill>
              </a:defRPr>
            </a:lvl1pPr>
            <a:lvl2pPr lvl="1" rtl="0" algn="l">
              <a:lnSpc>
                <a:spcPct val="100000"/>
              </a:lnSpc>
              <a:spcBef>
                <a:spcPts val="0"/>
              </a:spcBef>
              <a:spcAft>
                <a:spcPts val="0"/>
              </a:spcAft>
              <a:buSzPts val="1400"/>
              <a:buChar char="○"/>
              <a:defRPr/>
            </a:lvl2pPr>
            <a:lvl3pPr lvl="2" rtl="0" algn="l">
              <a:lnSpc>
                <a:spcPct val="100000"/>
              </a:lnSpc>
              <a:spcBef>
                <a:spcPts val="0"/>
              </a:spcBef>
              <a:spcAft>
                <a:spcPts val="0"/>
              </a:spcAft>
              <a:buSzPts val="1400"/>
              <a:buChar char="■"/>
              <a:defRPr/>
            </a:lvl3pPr>
            <a:lvl4pPr lvl="3" rtl="0" algn="l">
              <a:lnSpc>
                <a:spcPct val="100000"/>
              </a:lnSpc>
              <a:spcBef>
                <a:spcPts val="0"/>
              </a:spcBef>
              <a:spcAft>
                <a:spcPts val="0"/>
              </a:spcAft>
              <a:buSzPts val="1400"/>
              <a:buChar char="●"/>
              <a:defRPr/>
            </a:lvl4pPr>
            <a:lvl5pPr lvl="4" rtl="0" algn="l">
              <a:lnSpc>
                <a:spcPct val="100000"/>
              </a:lnSpc>
              <a:spcBef>
                <a:spcPts val="0"/>
              </a:spcBef>
              <a:spcAft>
                <a:spcPts val="0"/>
              </a:spcAft>
              <a:buSzPts val="1400"/>
              <a:buChar char="○"/>
              <a:defRPr/>
            </a:lvl5pPr>
            <a:lvl6pPr lvl="5" rtl="0" algn="l">
              <a:lnSpc>
                <a:spcPct val="100000"/>
              </a:lnSpc>
              <a:spcBef>
                <a:spcPts val="0"/>
              </a:spcBef>
              <a:spcAft>
                <a:spcPts val="0"/>
              </a:spcAft>
              <a:buSzPts val="1400"/>
              <a:buChar char="■"/>
              <a:defRPr/>
            </a:lvl6pPr>
            <a:lvl7pPr lvl="6" rtl="0" algn="l">
              <a:lnSpc>
                <a:spcPct val="100000"/>
              </a:lnSpc>
              <a:spcBef>
                <a:spcPts val="0"/>
              </a:spcBef>
              <a:spcAft>
                <a:spcPts val="0"/>
              </a:spcAft>
              <a:buSzPts val="1400"/>
              <a:buChar char="●"/>
              <a:defRPr/>
            </a:lvl7pPr>
            <a:lvl8pPr lvl="7" rtl="0" algn="l">
              <a:lnSpc>
                <a:spcPct val="100000"/>
              </a:lnSpc>
              <a:spcBef>
                <a:spcPts val="0"/>
              </a:spcBef>
              <a:spcAft>
                <a:spcPts val="0"/>
              </a:spcAft>
              <a:buSzPts val="1400"/>
              <a:buChar char="○"/>
              <a:defRPr/>
            </a:lvl8pPr>
            <a:lvl9pPr lvl="8" rtl="0" algn="l">
              <a:lnSpc>
                <a:spcPct val="100000"/>
              </a:lnSpc>
              <a:spcBef>
                <a:spcPts val="0"/>
              </a:spcBef>
              <a:spcAft>
                <a:spcPts val="0"/>
              </a:spcAft>
              <a:buSzPts val="1400"/>
              <a:buChar char="■"/>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EmptyArea_Layout">
  <p:cSld name="1_Title_EmptyArea_Layout">
    <p:spTree>
      <p:nvGrpSpPr>
        <p:cNvPr id="2624" name="Shape 2624"/>
        <p:cNvGrpSpPr/>
        <p:nvPr/>
      </p:nvGrpSpPr>
      <p:grpSpPr>
        <a:xfrm>
          <a:off x="0" y="0"/>
          <a:ext cx="0" cy="0"/>
          <a:chOff x="0" y="0"/>
          <a:chExt cx="0" cy="0"/>
        </a:xfrm>
      </p:grpSpPr>
      <p:sp>
        <p:nvSpPr>
          <p:cNvPr id="2625" name="Google Shape;2625;p313"/>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1600"/>
              <a:buFont typeface="Verdan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26" name="Google Shape;2626;p313"/>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27" name="Google Shape;2627;p313"/>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628" name="Google Shape;2628;p313"/>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29" name="Google Shape;2629;p313"/>
          <p:cNvSpPr txBox="1"/>
          <p:nvPr>
            <p:ph idx="1" type="body"/>
          </p:nvPr>
        </p:nvSpPr>
        <p:spPr>
          <a:xfrm>
            <a:off x="468314" y="484187"/>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sz="14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1_Title_Text_Layout">
    <p:spTree>
      <p:nvGrpSpPr>
        <p:cNvPr id="2630" name="Shape 2630"/>
        <p:cNvGrpSpPr/>
        <p:nvPr/>
      </p:nvGrpSpPr>
      <p:grpSpPr>
        <a:xfrm>
          <a:off x="0" y="0"/>
          <a:ext cx="0" cy="0"/>
          <a:chOff x="0" y="0"/>
          <a:chExt cx="0" cy="0"/>
        </a:xfrm>
      </p:grpSpPr>
      <p:sp>
        <p:nvSpPr>
          <p:cNvPr id="2631" name="Google Shape;2631;p314"/>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632" name="Google Shape;2632;p314"/>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400"/>
              <a:buFont typeface="Verdana"/>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2633" name="Google Shape;2633;p31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634" name="Google Shape;2634;p314"/>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Verdana"/>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2635" name="Google Shape;2635;p314"/>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636" name="Google Shape;2636;p314"/>
          <p:cNvSpPr txBox="1"/>
          <p:nvPr>
            <p:ph idx="2" type="body"/>
          </p:nvPr>
        </p:nvSpPr>
        <p:spPr>
          <a:xfrm>
            <a:off x="468313" y="987425"/>
            <a:ext cx="8207400" cy="3708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ocks">
  <p:cSld name="5_Blocks">
    <p:spTree>
      <p:nvGrpSpPr>
        <p:cNvPr id="2637" name="Shape 2637"/>
        <p:cNvGrpSpPr/>
        <p:nvPr/>
      </p:nvGrpSpPr>
      <p:grpSpPr>
        <a:xfrm>
          <a:off x="0" y="0"/>
          <a:ext cx="0" cy="0"/>
          <a:chOff x="0" y="0"/>
          <a:chExt cx="0" cy="0"/>
        </a:xfrm>
      </p:grpSpPr>
      <p:sp>
        <p:nvSpPr>
          <p:cNvPr id="2638" name="Google Shape;2638;p315"/>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39" name="Google Shape;2639;p315"/>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40" name="Google Shape;2640;p315"/>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2641" name="Google Shape;2641;p315"/>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42" name="Google Shape;2642;p315"/>
          <p:cNvSpPr txBox="1"/>
          <p:nvPr>
            <p:ph idx="1" type="body"/>
          </p:nvPr>
        </p:nvSpPr>
        <p:spPr>
          <a:xfrm>
            <a:off x="468314" y="484188"/>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43" name="Google Shape;2643;p315"/>
          <p:cNvSpPr txBox="1"/>
          <p:nvPr>
            <p:ph idx="2" type="body"/>
          </p:nvPr>
        </p:nvSpPr>
        <p:spPr>
          <a:xfrm>
            <a:off x="468313" y="986400"/>
            <a:ext cx="4103100" cy="252000"/>
          </a:xfrm>
          <a:prstGeom prst="rect">
            <a:avLst/>
          </a:prstGeom>
          <a:noFill/>
          <a:ln>
            <a:noFill/>
          </a:ln>
        </p:spPr>
        <p:txBody>
          <a:bodyPr anchorCtr="0" anchor="b" bIns="0" lIns="0" spcFirstLastPara="1" rIns="360000" wrap="square" tIns="0">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44" name="Google Shape;2644;p315"/>
          <p:cNvSpPr txBox="1"/>
          <p:nvPr>
            <p:ph idx="3" type="body"/>
          </p:nvPr>
        </p:nvSpPr>
        <p:spPr>
          <a:xfrm>
            <a:off x="468312" y="1240233"/>
            <a:ext cx="4103100" cy="396000"/>
          </a:xfrm>
          <a:prstGeom prst="rect">
            <a:avLst/>
          </a:prstGeom>
          <a:noFill/>
          <a:ln>
            <a:noFill/>
          </a:ln>
        </p:spPr>
        <p:txBody>
          <a:bodyPr anchorCtr="0" anchor="t" bIns="0" lIns="0" spcFirstLastPara="1" rIns="36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45" name="Google Shape;2645;p315"/>
          <p:cNvSpPr txBox="1"/>
          <p:nvPr>
            <p:ph idx="4" type="body"/>
          </p:nvPr>
        </p:nvSpPr>
        <p:spPr>
          <a:xfrm>
            <a:off x="468314" y="1644272"/>
            <a:ext cx="4103700" cy="1143600"/>
          </a:xfrm>
          <a:prstGeom prst="rect">
            <a:avLst/>
          </a:prstGeom>
          <a:noFill/>
          <a:ln>
            <a:noFill/>
          </a:ln>
        </p:spPr>
        <p:txBody>
          <a:bodyPr anchorCtr="0" anchor="t" bIns="0" lIns="0" spcFirstLastPara="1" rIns="36000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46" name="Google Shape;2646;p315"/>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0" lIns="0" spcFirstLastPara="1" rIns="0" wrap="square" tIns="0">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47" name="Google Shape;2647;p315"/>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0" lIns="0" spcFirstLastPara="1" rIns="0" wrap="square" tIns="0">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48" name="Google Shape;2648;p315"/>
          <p:cNvSpPr txBox="1"/>
          <p:nvPr>
            <p:ph idx="7" type="body"/>
          </p:nvPr>
        </p:nvSpPr>
        <p:spPr>
          <a:xfrm>
            <a:off x="4572061" y="986400"/>
            <a:ext cx="4103700" cy="252000"/>
          </a:xfrm>
          <a:prstGeom prst="rect">
            <a:avLst/>
          </a:prstGeom>
          <a:noFill/>
          <a:ln>
            <a:noFill/>
          </a:ln>
        </p:spPr>
        <p:txBody>
          <a:bodyPr anchorCtr="0" anchor="b" bIns="0" lIns="360000" spcFirstLastPara="1" rIns="0" wrap="square" tIns="0">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49" name="Google Shape;2649;p315"/>
          <p:cNvSpPr txBox="1"/>
          <p:nvPr>
            <p:ph idx="8" type="body"/>
          </p:nvPr>
        </p:nvSpPr>
        <p:spPr>
          <a:xfrm>
            <a:off x="4572060" y="1240233"/>
            <a:ext cx="4103700" cy="396000"/>
          </a:xfrm>
          <a:prstGeom prst="rect">
            <a:avLst/>
          </a:prstGeom>
          <a:noFill/>
          <a:ln>
            <a:noFill/>
          </a:ln>
        </p:spPr>
        <p:txBody>
          <a:bodyPr anchorCtr="0" anchor="t" bIns="0" lIns="36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50" name="Google Shape;2650;p315"/>
          <p:cNvSpPr txBox="1"/>
          <p:nvPr>
            <p:ph idx="9" type="body"/>
          </p:nvPr>
        </p:nvSpPr>
        <p:spPr>
          <a:xfrm>
            <a:off x="4572000" y="1644272"/>
            <a:ext cx="4104000" cy="1143600"/>
          </a:xfrm>
          <a:prstGeom prst="rect">
            <a:avLst/>
          </a:prstGeom>
          <a:noFill/>
          <a:ln>
            <a:noFill/>
          </a:ln>
        </p:spPr>
        <p:txBody>
          <a:bodyPr anchorCtr="0" anchor="t" bIns="0" lIns="360000" spcFirstLastPara="1" rIns="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51" name="Google Shape;2651;p315"/>
          <p:cNvSpPr txBox="1"/>
          <p:nvPr>
            <p:ph idx="13" type="body"/>
          </p:nvPr>
        </p:nvSpPr>
        <p:spPr>
          <a:xfrm>
            <a:off x="468313" y="2894400"/>
            <a:ext cx="4103100" cy="252000"/>
          </a:xfrm>
          <a:prstGeom prst="rect">
            <a:avLst/>
          </a:prstGeom>
          <a:noFill/>
          <a:ln>
            <a:noFill/>
          </a:ln>
        </p:spPr>
        <p:txBody>
          <a:bodyPr anchorCtr="0" anchor="b" bIns="0" lIns="0" spcFirstLastPara="1" rIns="360000" wrap="square" tIns="0">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52" name="Google Shape;2652;p315"/>
          <p:cNvSpPr txBox="1"/>
          <p:nvPr>
            <p:ph idx="14" type="body"/>
          </p:nvPr>
        </p:nvSpPr>
        <p:spPr>
          <a:xfrm>
            <a:off x="468313" y="3148284"/>
            <a:ext cx="4103100" cy="396000"/>
          </a:xfrm>
          <a:prstGeom prst="rect">
            <a:avLst/>
          </a:prstGeom>
          <a:noFill/>
          <a:ln>
            <a:noFill/>
          </a:ln>
        </p:spPr>
        <p:txBody>
          <a:bodyPr anchorCtr="0" anchor="t" bIns="0" lIns="0" spcFirstLastPara="1" rIns="36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53" name="Google Shape;2653;p315"/>
          <p:cNvSpPr txBox="1"/>
          <p:nvPr>
            <p:ph idx="15" type="body"/>
          </p:nvPr>
        </p:nvSpPr>
        <p:spPr>
          <a:xfrm>
            <a:off x="468312" y="3552323"/>
            <a:ext cx="4103700" cy="1143600"/>
          </a:xfrm>
          <a:prstGeom prst="rect">
            <a:avLst/>
          </a:prstGeom>
          <a:noFill/>
          <a:ln>
            <a:noFill/>
          </a:ln>
        </p:spPr>
        <p:txBody>
          <a:bodyPr anchorCtr="0" anchor="t" bIns="0" lIns="0" spcFirstLastPara="1" rIns="36000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54" name="Google Shape;2654;p315"/>
          <p:cNvSpPr txBox="1"/>
          <p:nvPr>
            <p:ph idx="16" type="body"/>
          </p:nvPr>
        </p:nvSpPr>
        <p:spPr>
          <a:xfrm>
            <a:off x="4572061" y="2894399"/>
            <a:ext cx="4103700" cy="252000"/>
          </a:xfrm>
          <a:prstGeom prst="rect">
            <a:avLst/>
          </a:prstGeom>
          <a:noFill/>
          <a:ln>
            <a:noFill/>
          </a:ln>
        </p:spPr>
        <p:txBody>
          <a:bodyPr anchorCtr="0" anchor="b" bIns="0" lIns="360000" spcFirstLastPara="1" rIns="0" wrap="square" tIns="0">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55" name="Google Shape;2655;p315"/>
          <p:cNvSpPr txBox="1"/>
          <p:nvPr>
            <p:ph idx="17" type="body"/>
          </p:nvPr>
        </p:nvSpPr>
        <p:spPr>
          <a:xfrm>
            <a:off x="4572061" y="3148284"/>
            <a:ext cx="4103700" cy="396000"/>
          </a:xfrm>
          <a:prstGeom prst="rect">
            <a:avLst/>
          </a:prstGeom>
          <a:noFill/>
          <a:ln>
            <a:noFill/>
          </a:ln>
        </p:spPr>
        <p:txBody>
          <a:bodyPr anchorCtr="0" anchor="t" bIns="0" lIns="36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56" name="Google Shape;2656;p315"/>
          <p:cNvSpPr txBox="1"/>
          <p:nvPr>
            <p:ph idx="18" type="body"/>
          </p:nvPr>
        </p:nvSpPr>
        <p:spPr>
          <a:xfrm>
            <a:off x="4571999" y="3552323"/>
            <a:ext cx="4104000" cy="1143600"/>
          </a:xfrm>
          <a:prstGeom prst="rect">
            <a:avLst/>
          </a:prstGeom>
          <a:noFill/>
          <a:ln>
            <a:noFill/>
          </a:ln>
        </p:spPr>
        <p:txBody>
          <a:bodyPr anchorCtr="0" anchor="t" bIns="0" lIns="360000" spcFirstLastPara="1" rIns="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ocks">
  <p:cSld name="6_Blocks">
    <p:spTree>
      <p:nvGrpSpPr>
        <p:cNvPr id="2657" name="Shape 2657"/>
        <p:cNvGrpSpPr/>
        <p:nvPr/>
      </p:nvGrpSpPr>
      <p:grpSpPr>
        <a:xfrm>
          <a:off x="0" y="0"/>
          <a:ext cx="0" cy="0"/>
          <a:chOff x="0" y="0"/>
          <a:chExt cx="0" cy="0"/>
        </a:xfrm>
      </p:grpSpPr>
      <p:sp>
        <p:nvSpPr>
          <p:cNvPr id="2658" name="Google Shape;2658;p316"/>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59" name="Google Shape;2659;p316"/>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0" name="Google Shape;2660;p316"/>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2661" name="Google Shape;2661;p316"/>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2" name="Google Shape;2662;p316"/>
          <p:cNvSpPr txBox="1"/>
          <p:nvPr>
            <p:ph idx="1" type="body"/>
          </p:nvPr>
        </p:nvSpPr>
        <p:spPr>
          <a:xfrm>
            <a:off x="468314" y="484188"/>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63" name="Google Shape;2663;p316"/>
          <p:cNvSpPr txBox="1"/>
          <p:nvPr>
            <p:ph idx="2" type="body"/>
          </p:nvPr>
        </p:nvSpPr>
        <p:spPr>
          <a:xfrm>
            <a:off x="468313" y="986400"/>
            <a:ext cx="4103100" cy="252000"/>
          </a:xfrm>
          <a:prstGeom prst="rect">
            <a:avLst/>
          </a:prstGeom>
          <a:noFill/>
          <a:ln>
            <a:noFill/>
          </a:ln>
        </p:spPr>
        <p:txBody>
          <a:bodyPr anchorCtr="0" anchor="b" bIns="0" lIns="0" spcFirstLastPara="1" rIns="360000" wrap="square" tIns="0">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64" name="Google Shape;2664;p316"/>
          <p:cNvSpPr txBox="1"/>
          <p:nvPr>
            <p:ph idx="3" type="body"/>
          </p:nvPr>
        </p:nvSpPr>
        <p:spPr>
          <a:xfrm>
            <a:off x="468312" y="1240233"/>
            <a:ext cx="4103100" cy="396000"/>
          </a:xfrm>
          <a:prstGeom prst="rect">
            <a:avLst/>
          </a:prstGeom>
          <a:noFill/>
          <a:ln>
            <a:noFill/>
          </a:ln>
        </p:spPr>
        <p:txBody>
          <a:bodyPr anchorCtr="0" anchor="t" bIns="0" lIns="0" spcFirstLastPara="1" rIns="36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65" name="Google Shape;2665;p316"/>
          <p:cNvSpPr txBox="1"/>
          <p:nvPr>
            <p:ph idx="4" type="body"/>
          </p:nvPr>
        </p:nvSpPr>
        <p:spPr>
          <a:xfrm>
            <a:off x="468314" y="1644272"/>
            <a:ext cx="4103700" cy="1143600"/>
          </a:xfrm>
          <a:prstGeom prst="rect">
            <a:avLst/>
          </a:prstGeom>
          <a:noFill/>
          <a:ln>
            <a:noFill/>
          </a:ln>
        </p:spPr>
        <p:txBody>
          <a:bodyPr anchorCtr="0" anchor="t" bIns="0" lIns="0" spcFirstLastPara="1" rIns="36000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66" name="Google Shape;2666;p316"/>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0" lIns="0" spcFirstLastPara="1" rIns="0" wrap="square" tIns="0">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67" name="Google Shape;2667;p316"/>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0" lIns="0" spcFirstLastPara="1" rIns="0" wrap="square" tIns="0">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68" name="Google Shape;2668;p316"/>
          <p:cNvSpPr txBox="1"/>
          <p:nvPr>
            <p:ph idx="7" type="body"/>
          </p:nvPr>
        </p:nvSpPr>
        <p:spPr>
          <a:xfrm>
            <a:off x="4572061" y="986400"/>
            <a:ext cx="4103700" cy="252000"/>
          </a:xfrm>
          <a:prstGeom prst="rect">
            <a:avLst/>
          </a:prstGeom>
          <a:noFill/>
          <a:ln>
            <a:noFill/>
          </a:ln>
        </p:spPr>
        <p:txBody>
          <a:bodyPr anchorCtr="0" anchor="b" bIns="0" lIns="360000" spcFirstLastPara="1" rIns="0" wrap="square" tIns="0">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69" name="Google Shape;2669;p316"/>
          <p:cNvSpPr txBox="1"/>
          <p:nvPr>
            <p:ph idx="8" type="body"/>
          </p:nvPr>
        </p:nvSpPr>
        <p:spPr>
          <a:xfrm>
            <a:off x="4572060" y="1240233"/>
            <a:ext cx="4103700" cy="396000"/>
          </a:xfrm>
          <a:prstGeom prst="rect">
            <a:avLst/>
          </a:prstGeom>
          <a:noFill/>
          <a:ln>
            <a:noFill/>
          </a:ln>
        </p:spPr>
        <p:txBody>
          <a:bodyPr anchorCtr="0" anchor="t" bIns="0" lIns="36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70" name="Google Shape;2670;p316"/>
          <p:cNvSpPr txBox="1"/>
          <p:nvPr>
            <p:ph idx="9" type="body"/>
          </p:nvPr>
        </p:nvSpPr>
        <p:spPr>
          <a:xfrm>
            <a:off x="4572000" y="1644272"/>
            <a:ext cx="4104000" cy="1143600"/>
          </a:xfrm>
          <a:prstGeom prst="rect">
            <a:avLst/>
          </a:prstGeom>
          <a:noFill/>
          <a:ln>
            <a:noFill/>
          </a:ln>
        </p:spPr>
        <p:txBody>
          <a:bodyPr anchorCtr="0" anchor="t" bIns="0" lIns="360000" spcFirstLastPara="1" rIns="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71" name="Google Shape;2671;p316"/>
          <p:cNvSpPr txBox="1"/>
          <p:nvPr>
            <p:ph idx="13" type="body"/>
          </p:nvPr>
        </p:nvSpPr>
        <p:spPr>
          <a:xfrm>
            <a:off x="468313" y="2894400"/>
            <a:ext cx="4103100" cy="252000"/>
          </a:xfrm>
          <a:prstGeom prst="rect">
            <a:avLst/>
          </a:prstGeom>
          <a:noFill/>
          <a:ln>
            <a:noFill/>
          </a:ln>
        </p:spPr>
        <p:txBody>
          <a:bodyPr anchorCtr="0" anchor="b" bIns="0" lIns="0" spcFirstLastPara="1" rIns="360000" wrap="square" tIns="0">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72" name="Google Shape;2672;p316"/>
          <p:cNvSpPr txBox="1"/>
          <p:nvPr>
            <p:ph idx="14" type="body"/>
          </p:nvPr>
        </p:nvSpPr>
        <p:spPr>
          <a:xfrm>
            <a:off x="468313" y="3148284"/>
            <a:ext cx="4103100" cy="396000"/>
          </a:xfrm>
          <a:prstGeom prst="rect">
            <a:avLst/>
          </a:prstGeom>
          <a:noFill/>
          <a:ln>
            <a:noFill/>
          </a:ln>
        </p:spPr>
        <p:txBody>
          <a:bodyPr anchorCtr="0" anchor="t" bIns="0" lIns="0" spcFirstLastPara="1" rIns="36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73" name="Google Shape;2673;p316"/>
          <p:cNvSpPr txBox="1"/>
          <p:nvPr>
            <p:ph idx="15" type="body"/>
          </p:nvPr>
        </p:nvSpPr>
        <p:spPr>
          <a:xfrm>
            <a:off x="468312" y="3552323"/>
            <a:ext cx="4103700" cy="1143600"/>
          </a:xfrm>
          <a:prstGeom prst="rect">
            <a:avLst/>
          </a:prstGeom>
          <a:noFill/>
          <a:ln>
            <a:noFill/>
          </a:ln>
        </p:spPr>
        <p:txBody>
          <a:bodyPr anchorCtr="0" anchor="t" bIns="0" lIns="0" spcFirstLastPara="1" rIns="36000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74" name="Google Shape;2674;p316"/>
          <p:cNvSpPr txBox="1"/>
          <p:nvPr>
            <p:ph idx="16" type="body"/>
          </p:nvPr>
        </p:nvSpPr>
        <p:spPr>
          <a:xfrm>
            <a:off x="4572061" y="2894399"/>
            <a:ext cx="4103700" cy="252000"/>
          </a:xfrm>
          <a:prstGeom prst="rect">
            <a:avLst/>
          </a:prstGeom>
          <a:noFill/>
          <a:ln>
            <a:noFill/>
          </a:ln>
        </p:spPr>
        <p:txBody>
          <a:bodyPr anchorCtr="0" anchor="b" bIns="0" lIns="360000" spcFirstLastPara="1" rIns="0" wrap="square" tIns="0">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75" name="Google Shape;2675;p316"/>
          <p:cNvSpPr txBox="1"/>
          <p:nvPr>
            <p:ph idx="17" type="body"/>
          </p:nvPr>
        </p:nvSpPr>
        <p:spPr>
          <a:xfrm>
            <a:off x="4572061" y="3148284"/>
            <a:ext cx="4103700" cy="396000"/>
          </a:xfrm>
          <a:prstGeom prst="rect">
            <a:avLst/>
          </a:prstGeom>
          <a:noFill/>
          <a:ln>
            <a:noFill/>
          </a:ln>
        </p:spPr>
        <p:txBody>
          <a:bodyPr anchorCtr="0" anchor="t" bIns="0" lIns="36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76" name="Google Shape;2676;p316"/>
          <p:cNvSpPr txBox="1"/>
          <p:nvPr>
            <p:ph idx="18" type="body"/>
          </p:nvPr>
        </p:nvSpPr>
        <p:spPr>
          <a:xfrm>
            <a:off x="4571999" y="3552323"/>
            <a:ext cx="4104000" cy="1143600"/>
          </a:xfrm>
          <a:prstGeom prst="rect">
            <a:avLst/>
          </a:prstGeom>
          <a:noFill/>
          <a:ln>
            <a:noFill/>
          </a:ln>
        </p:spPr>
        <p:txBody>
          <a:bodyPr anchorCtr="0" anchor="t" bIns="0" lIns="360000" spcFirstLastPara="1" rIns="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ocks">
  <p:cSld name="7_Blocks">
    <p:spTree>
      <p:nvGrpSpPr>
        <p:cNvPr id="2677" name="Shape 2677"/>
        <p:cNvGrpSpPr/>
        <p:nvPr/>
      </p:nvGrpSpPr>
      <p:grpSpPr>
        <a:xfrm>
          <a:off x="0" y="0"/>
          <a:ext cx="0" cy="0"/>
          <a:chOff x="0" y="0"/>
          <a:chExt cx="0" cy="0"/>
        </a:xfrm>
      </p:grpSpPr>
      <p:sp>
        <p:nvSpPr>
          <p:cNvPr id="2678" name="Google Shape;2678;p317"/>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79" name="Google Shape;2679;p317"/>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80" name="Google Shape;2680;p317"/>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2681" name="Google Shape;2681;p317"/>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82" name="Google Shape;2682;p317"/>
          <p:cNvSpPr txBox="1"/>
          <p:nvPr>
            <p:ph idx="1" type="body"/>
          </p:nvPr>
        </p:nvSpPr>
        <p:spPr>
          <a:xfrm>
            <a:off x="468314" y="484188"/>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83" name="Google Shape;2683;p317"/>
          <p:cNvSpPr txBox="1"/>
          <p:nvPr>
            <p:ph idx="2" type="body"/>
          </p:nvPr>
        </p:nvSpPr>
        <p:spPr>
          <a:xfrm>
            <a:off x="468313" y="986400"/>
            <a:ext cx="4103100" cy="252000"/>
          </a:xfrm>
          <a:prstGeom prst="rect">
            <a:avLst/>
          </a:prstGeom>
          <a:noFill/>
          <a:ln>
            <a:noFill/>
          </a:ln>
        </p:spPr>
        <p:txBody>
          <a:bodyPr anchorCtr="0" anchor="b" bIns="0" lIns="0" spcFirstLastPara="1" rIns="360000" wrap="square" tIns="0">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84" name="Google Shape;2684;p317"/>
          <p:cNvSpPr txBox="1"/>
          <p:nvPr>
            <p:ph idx="3" type="body"/>
          </p:nvPr>
        </p:nvSpPr>
        <p:spPr>
          <a:xfrm>
            <a:off x="468312" y="1240233"/>
            <a:ext cx="4103100" cy="396000"/>
          </a:xfrm>
          <a:prstGeom prst="rect">
            <a:avLst/>
          </a:prstGeom>
          <a:noFill/>
          <a:ln>
            <a:noFill/>
          </a:ln>
        </p:spPr>
        <p:txBody>
          <a:bodyPr anchorCtr="0" anchor="t" bIns="0" lIns="0" spcFirstLastPara="1" rIns="36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85" name="Google Shape;2685;p317"/>
          <p:cNvSpPr txBox="1"/>
          <p:nvPr>
            <p:ph idx="4" type="body"/>
          </p:nvPr>
        </p:nvSpPr>
        <p:spPr>
          <a:xfrm>
            <a:off x="468314" y="1644272"/>
            <a:ext cx="4103700" cy="1143600"/>
          </a:xfrm>
          <a:prstGeom prst="rect">
            <a:avLst/>
          </a:prstGeom>
          <a:noFill/>
          <a:ln>
            <a:noFill/>
          </a:ln>
        </p:spPr>
        <p:txBody>
          <a:bodyPr anchorCtr="0" anchor="t" bIns="0" lIns="0" spcFirstLastPara="1" rIns="36000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86" name="Google Shape;2686;p317"/>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0" lIns="0" spcFirstLastPara="1" rIns="0" wrap="square" tIns="0">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87" name="Google Shape;2687;p317"/>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0" lIns="0" spcFirstLastPara="1" rIns="0" wrap="square" tIns="0">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88" name="Google Shape;2688;p317"/>
          <p:cNvSpPr txBox="1"/>
          <p:nvPr>
            <p:ph idx="7" type="body"/>
          </p:nvPr>
        </p:nvSpPr>
        <p:spPr>
          <a:xfrm>
            <a:off x="4572061" y="986400"/>
            <a:ext cx="4103700" cy="252000"/>
          </a:xfrm>
          <a:prstGeom prst="rect">
            <a:avLst/>
          </a:prstGeom>
          <a:noFill/>
          <a:ln>
            <a:noFill/>
          </a:ln>
        </p:spPr>
        <p:txBody>
          <a:bodyPr anchorCtr="0" anchor="b" bIns="0" lIns="360000" spcFirstLastPara="1" rIns="0" wrap="square" tIns="0">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89" name="Google Shape;2689;p317"/>
          <p:cNvSpPr txBox="1"/>
          <p:nvPr>
            <p:ph idx="8" type="body"/>
          </p:nvPr>
        </p:nvSpPr>
        <p:spPr>
          <a:xfrm>
            <a:off x="4572060" y="1240233"/>
            <a:ext cx="4103700" cy="396000"/>
          </a:xfrm>
          <a:prstGeom prst="rect">
            <a:avLst/>
          </a:prstGeom>
          <a:noFill/>
          <a:ln>
            <a:noFill/>
          </a:ln>
        </p:spPr>
        <p:txBody>
          <a:bodyPr anchorCtr="0" anchor="t" bIns="0" lIns="36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90" name="Google Shape;2690;p317"/>
          <p:cNvSpPr txBox="1"/>
          <p:nvPr>
            <p:ph idx="9" type="body"/>
          </p:nvPr>
        </p:nvSpPr>
        <p:spPr>
          <a:xfrm>
            <a:off x="4572000" y="1644272"/>
            <a:ext cx="4104000" cy="1143600"/>
          </a:xfrm>
          <a:prstGeom prst="rect">
            <a:avLst/>
          </a:prstGeom>
          <a:noFill/>
          <a:ln>
            <a:noFill/>
          </a:ln>
        </p:spPr>
        <p:txBody>
          <a:bodyPr anchorCtr="0" anchor="t" bIns="0" lIns="360000" spcFirstLastPara="1" rIns="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91" name="Google Shape;2691;p317"/>
          <p:cNvSpPr txBox="1"/>
          <p:nvPr>
            <p:ph idx="13" type="body"/>
          </p:nvPr>
        </p:nvSpPr>
        <p:spPr>
          <a:xfrm>
            <a:off x="468313" y="2894400"/>
            <a:ext cx="4103100" cy="252000"/>
          </a:xfrm>
          <a:prstGeom prst="rect">
            <a:avLst/>
          </a:prstGeom>
          <a:noFill/>
          <a:ln>
            <a:noFill/>
          </a:ln>
        </p:spPr>
        <p:txBody>
          <a:bodyPr anchorCtr="0" anchor="b" bIns="0" lIns="0" spcFirstLastPara="1" rIns="360000" wrap="square" tIns="0">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92" name="Google Shape;2692;p317"/>
          <p:cNvSpPr txBox="1"/>
          <p:nvPr>
            <p:ph idx="14" type="body"/>
          </p:nvPr>
        </p:nvSpPr>
        <p:spPr>
          <a:xfrm>
            <a:off x="468313" y="3148284"/>
            <a:ext cx="4103100" cy="396000"/>
          </a:xfrm>
          <a:prstGeom prst="rect">
            <a:avLst/>
          </a:prstGeom>
          <a:noFill/>
          <a:ln>
            <a:noFill/>
          </a:ln>
        </p:spPr>
        <p:txBody>
          <a:bodyPr anchorCtr="0" anchor="t" bIns="0" lIns="0" spcFirstLastPara="1" rIns="36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93" name="Google Shape;2693;p317"/>
          <p:cNvSpPr txBox="1"/>
          <p:nvPr>
            <p:ph idx="15" type="body"/>
          </p:nvPr>
        </p:nvSpPr>
        <p:spPr>
          <a:xfrm>
            <a:off x="468312" y="3552323"/>
            <a:ext cx="4103700" cy="1143600"/>
          </a:xfrm>
          <a:prstGeom prst="rect">
            <a:avLst/>
          </a:prstGeom>
          <a:noFill/>
          <a:ln>
            <a:noFill/>
          </a:ln>
        </p:spPr>
        <p:txBody>
          <a:bodyPr anchorCtr="0" anchor="t" bIns="0" lIns="0" spcFirstLastPara="1" rIns="36000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94" name="Google Shape;2694;p317"/>
          <p:cNvSpPr txBox="1"/>
          <p:nvPr>
            <p:ph idx="16" type="body"/>
          </p:nvPr>
        </p:nvSpPr>
        <p:spPr>
          <a:xfrm>
            <a:off x="4572061" y="2894399"/>
            <a:ext cx="4103700" cy="252000"/>
          </a:xfrm>
          <a:prstGeom prst="rect">
            <a:avLst/>
          </a:prstGeom>
          <a:noFill/>
          <a:ln>
            <a:noFill/>
          </a:ln>
        </p:spPr>
        <p:txBody>
          <a:bodyPr anchorCtr="0" anchor="b" bIns="0" lIns="360000" spcFirstLastPara="1" rIns="0" wrap="square" tIns="0">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95" name="Google Shape;2695;p317"/>
          <p:cNvSpPr txBox="1"/>
          <p:nvPr>
            <p:ph idx="17" type="body"/>
          </p:nvPr>
        </p:nvSpPr>
        <p:spPr>
          <a:xfrm>
            <a:off x="4572061" y="3148284"/>
            <a:ext cx="4103700" cy="396000"/>
          </a:xfrm>
          <a:prstGeom prst="rect">
            <a:avLst/>
          </a:prstGeom>
          <a:noFill/>
          <a:ln>
            <a:noFill/>
          </a:ln>
        </p:spPr>
        <p:txBody>
          <a:bodyPr anchorCtr="0" anchor="t" bIns="0" lIns="36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696" name="Google Shape;2696;p317"/>
          <p:cNvSpPr txBox="1"/>
          <p:nvPr>
            <p:ph idx="18" type="body"/>
          </p:nvPr>
        </p:nvSpPr>
        <p:spPr>
          <a:xfrm>
            <a:off x="4571999" y="3552323"/>
            <a:ext cx="4104000" cy="1143600"/>
          </a:xfrm>
          <a:prstGeom prst="rect">
            <a:avLst/>
          </a:prstGeom>
          <a:noFill/>
          <a:ln>
            <a:noFill/>
          </a:ln>
        </p:spPr>
        <p:txBody>
          <a:bodyPr anchorCtr="0" anchor="t" bIns="0" lIns="360000" spcFirstLastPara="1" rIns="0" wrap="square" tIns="0">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A">
  <p:cSld name="Cover_A">
    <p:spTree>
      <p:nvGrpSpPr>
        <p:cNvPr id="2697" name="Shape 2697"/>
        <p:cNvGrpSpPr/>
        <p:nvPr/>
      </p:nvGrpSpPr>
      <p:grpSpPr>
        <a:xfrm>
          <a:off x="0" y="0"/>
          <a:ext cx="0" cy="0"/>
          <a:chOff x="0" y="0"/>
          <a:chExt cx="0" cy="0"/>
        </a:xfrm>
      </p:grpSpPr>
      <p:pic>
        <p:nvPicPr>
          <p:cNvPr id="2698" name="Google Shape;2698;p318"/>
          <p:cNvPicPr preferRelativeResize="0"/>
          <p:nvPr/>
        </p:nvPicPr>
        <p:blipFill rotWithShape="1">
          <a:blip r:embed="rId2">
            <a:alphaModFix/>
          </a:blip>
          <a:srcRect b="0" l="0" r="0" t="0"/>
          <a:stretch/>
        </p:blipFill>
        <p:spPr>
          <a:xfrm>
            <a:off x="0" y="0"/>
            <a:ext cx="9143998" cy="4212335"/>
          </a:xfrm>
          <a:prstGeom prst="rect">
            <a:avLst/>
          </a:prstGeom>
          <a:noFill/>
          <a:ln>
            <a:noFill/>
          </a:ln>
        </p:spPr>
      </p:pic>
      <p:sp>
        <p:nvSpPr>
          <p:cNvPr id="2699" name="Google Shape;2699;p318"/>
          <p:cNvSpPr txBox="1"/>
          <p:nvPr>
            <p:ph type="ctrTitle"/>
          </p:nvPr>
        </p:nvSpPr>
        <p:spPr>
          <a:xfrm>
            <a:off x="468313" y="231775"/>
            <a:ext cx="4103700" cy="216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2800"/>
              <a:buFont typeface="Verdana"/>
              <a:buNone/>
              <a:defRPr b="1" sz="28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00" name="Google Shape;2700;p318"/>
          <p:cNvSpPr txBox="1"/>
          <p:nvPr>
            <p:ph idx="10" type="dt"/>
          </p:nvPr>
        </p:nvSpPr>
        <p:spPr>
          <a:xfrm>
            <a:off x="0" y="4984749"/>
            <a:ext cx="468300" cy="15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01" name="Google Shape;2701;p318"/>
          <p:cNvSpPr txBox="1"/>
          <p:nvPr>
            <p:ph idx="11" type="ftr"/>
          </p:nvPr>
        </p:nvSpPr>
        <p:spPr>
          <a:xfrm>
            <a:off x="0" y="4984750"/>
            <a:ext cx="468300" cy="1587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02" name="Google Shape;2702;p318"/>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703" name="Google Shape;2703;p318"/>
          <p:cNvSpPr txBox="1"/>
          <p:nvPr>
            <p:ph idx="1" type="body"/>
          </p:nvPr>
        </p:nvSpPr>
        <p:spPr>
          <a:xfrm>
            <a:off x="468314" y="2392363"/>
            <a:ext cx="4103700" cy="97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sz="1700">
                <a:solidFill>
                  <a:schemeClr val="lt1"/>
                </a:solidFill>
              </a:defRPr>
            </a:lvl1pPr>
            <a:lvl2pPr indent="-228600" lvl="1" marL="914400" rtl="0" algn="l">
              <a:lnSpc>
                <a:spcPct val="100000"/>
              </a:lnSpc>
              <a:spcBef>
                <a:spcPts val="300"/>
              </a:spcBef>
              <a:spcAft>
                <a:spcPts val="0"/>
              </a:spcAft>
              <a:buSzPts val="1700"/>
              <a:buNone/>
              <a:defRPr sz="17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04" name="Google Shape;2704;p318"/>
          <p:cNvSpPr txBox="1"/>
          <p:nvPr>
            <p:ph idx="2" type="body"/>
          </p:nvPr>
        </p:nvSpPr>
        <p:spPr>
          <a:xfrm>
            <a:off x="468313" y="3363912"/>
            <a:ext cx="4103700" cy="64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000"/>
              <a:buNone/>
              <a:defRPr sz="1000">
                <a:solidFill>
                  <a:schemeClr val="lt1"/>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pic>
        <p:nvPicPr>
          <p:cNvPr id="2705" name="Google Shape;2705;p318"/>
          <p:cNvPicPr preferRelativeResize="0"/>
          <p:nvPr/>
        </p:nvPicPr>
        <p:blipFill rotWithShape="1">
          <a:blip r:embed="rId3">
            <a:alphaModFix/>
          </a:blip>
          <a:srcRect b="0" l="0" r="0" t="0"/>
          <a:stretch/>
        </p:blipFill>
        <p:spPr>
          <a:xfrm>
            <a:off x="0" y="4313831"/>
            <a:ext cx="9144000" cy="829056"/>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E">
  <p:cSld name="Chapter_E">
    <p:spTree>
      <p:nvGrpSpPr>
        <p:cNvPr id="2706" name="Shape 2706"/>
        <p:cNvGrpSpPr/>
        <p:nvPr/>
      </p:nvGrpSpPr>
      <p:grpSpPr>
        <a:xfrm>
          <a:off x="0" y="0"/>
          <a:ext cx="0" cy="0"/>
          <a:chOff x="0" y="0"/>
          <a:chExt cx="0" cy="0"/>
        </a:xfrm>
      </p:grpSpPr>
      <p:pic>
        <p:nvPicPr>
          <p:cNvPr id="2707" name="Google Shape;2707;p319"/>
          <p:cNvPicPr preferRelativeResize="0"/>
          <p:nvPr/>
        </p:nvPicPr>
        <p:blipFill rotWithShape="1">
          <a:blip r:embed="rId2">
            <a:alphaModFix/>
          </a:blip>
          <a:srcRect b="7540" l="0" r="16604" t="45245"/>
          <a:stretch/>
        </p:blipFill>
        <p:spPr>
          <a:xfrm>
            <a:off x="-36512" y="-20538"/>
            <a:ext cx="9217025" cy="5184576"/>
          </a:xfrm>
          <a:prstGeom prst="rect">
            <a:avLst/>
          </a:prstGeom>
          <a:noFill/>
          <a:ln>
            <a:noFill/>
          </a:ln>
        </p:spPr>
      </p:pic>
      <p:sp>
        <p:nvSpPr>
          <p:cNvPr id="2708" name="Google Shape;2708;p319"/>
          <p:cNvSpPr txBox="1"/>
          <p:nvPr>
            <p:ph idx="10" type="dt"/>
          </p:nvPr>
        </p:nvSpPr>
        <p:spPr>
          <a:xfrm>
            <a:off x="0" y="4984749"/>
            <a:ext cx="468300" cy="15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09" name="Google Shape;2709;p319"/>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710" name="Google Shape;2710;p319"/>
          <p:cNvSpPr txBox="1"/>
          <p:nvPr>
            <p:ph idx="11" type="ftr"/>
          </p:nvPr>
        </p:nvSpPr>
        <p:spPr>
          <a:xfrm>
            <a:off x="1354" y="4984750"/>
            <a:ext cx="467100" cy="1587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11" name="Google Shape;2711;p319"/>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712" name="Google Shape;2712;p319"/>
          <p:cNvSpPr txBox="1"/>
          <p:nvPr>
            <p:ph idx="1" type="body"/>
          </p:nvPr>
        </p:nvSpPr>
        <p:spPr>
          <a:xfrm>
            <a:off x="2736000" y="735750"/>
            <a:ext cx="3672000" cy="3672000"/>
          </a:xfrm>
          <a:prstGeom prst="rect">
            <a:avLst/>
          </a:prstGeom>
          <a:no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12800"/>
              <a:buNone/>
              <a:defRPr b="1" sz="12800">
                <a:solidFill>
                  <a:schemeClr val="dk2"/>
                </a:solidFill>
              </a:defRPr>
            </a:lvl1pPr>
            <a:lvl2pPr indent="-228600" lvl="1" marL="914400" rtl="0" algn="ctr">
              <a:lnSpc>
                <a:spcPct val="100000"/>
              </a:lnSpc>
              <a:spcBef>
                <a:spcPts val="0"/>
              </a:spcBef>
              <a:spcAft>
                <a:spcPts val="0"/>
              </a:spcAft>
              <a:buSzPts val="1600"/>
              <a:buNone/>
              <a:defRPr sz="1600">
                <a:solidFill>
                  <a:schemeClr val="dk2"/>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avec contenu">
  <p:cSld name="Slide avec contenu">
    <p:spTree>
      <p:nvGrpSpPr>
        <p:cNvPr id="2713" name="Shape 2713"/>
        <p:cNvGrpSpPr/>
        <p:nvPr/>
      </p:nvGrpSpPr>
      <p:grpSpPr>
        <a:xfrm>
          <a:off x="0" y="0"/>
          <a:ext cx="0" cy="0"/>
          <a:chOff x="0" y="0"/>
          <a:chExt cx="0" cy="0"/>
        </a:xfrm>
      </p:grpSpPr>
      <p:sp>
        <p:nvSpPr>
          <p:cNvPr id="2714" name="Google Shape;2714;p320"/>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SzPts val="1400"/>
              <a:buFont typeface="Arial"/>
              <a:buNone/>
              <a:defRPr b="0" i="0" sz="1800" u="none" cap="none" strike="noStrike"/>
            </a:lvl2pPr>
            <a:lvl3pPr lvl="2" marR="0" rtl="0" algn="l">
              <a:lnSpc>
                <a:spcPct val="100000"/>
              </a:lnSpc>
              <a:spcBef>
                <a:spcPts val="0"/>
              </a:spcBef>
              <a:spcAft>
                <a:spcPts val="0"/>
              </a:spcAft>
              <a:buSzPts val="1400"/>
              <a:buFont typeface="Arial"/>
              <a:buNone/>
              <a:defRPr b="0" i="0" sz="1800" u="none" cap="none" strike="noStrike"/>
            </a:lvl3pPr>
            <a:lvl4pPr lvl="3" marR="0" rtl="0" algn="l">
              <a:lnSpc>
                <a:spcPct val="100000"/>
              </a:lnSpc>
              <a:spcBef>
                <a:spcPts val="0"/>
              </a:spcBef>
              <a:spcAft>
                <a:spcPts val="0"/>
              </a:spcAft>
              <a:buSzPts val="1400"/>
              <a:buFont typeface="Arial"/>
              <a:buNone/>
              <a:defRPr b="0" i="0" sz="1800" u="none" cap="none" strike="noStrike"/>
            </a:lvl4pPr>
            <a:lvl5pPr lvl="4" marR="0" rtl="0" algn="l">
              <a:lnSpc>
                <a:spcPct val="100000"/>
              </a:lnSpc>
              <a:spcBef>
                <a:spcPts val="0"/>
              </a:spcBef>
              <a:spcAft>
                <a:spcPts val="0"/>
              </a:spcAft>
              <a:buSzPts val="1400"/>
              <a:buFont typeface="Arial"/>
              <a:buNone/>
              <a:defRPr b="0" i="0" sz="1800" u="none" cap="none" strike="noStrike"/>
            </a:lvl5pPr>
            <a:lvl6pPr lvl="5" marR="0" rtl="0" algn="l">
              <a:lnSpc>
                <a:spcPct val="100000"/>
              </a:lnSpc>
              <a:spcBef>
                <a:spcPts val="0"/>
              </a:spcBef>
              <a:spcAft>
                <a:spcPts val="0"/>
              </a:spcAft>
              <a:buSzPts val="1400"/>
              <a:buFont typeface="Arial"/>
              <a:buNone/>
              <a:defRPr b="0" i="0" sz="1800" u="none" cap="none" strike="noStrike"/>
            </a:lvl6pPr>
            <a:lvl7pPr lvl="6" marR="0" rtl="0" algn="l">
              <a:lnSpc>
                <a:spcPct val="100000"/>
              </a:lnSpc>
              <a:spcBef>
                <a:spcPts val="0"/>
              </a:spcBef>
              <a:spcAft>
                <a:spcPts val="0"/>
              </a:spcAft>
              <a:buSzPts val="1400"/>
              <a:buFont typeface="Arial"/>
              <a:buNone/>
              <a:defRPr b="0" i="0" sz="1800" u="none" cap="none" strike="noStrike"/>
            </a:lvl7pPr>
            <a:lvl8pPr lvl="7" marR="0" rtl="0" algn="l">
              <a:lnSpc>
                <a:spcPct val="100000"/>
              </a:lnSpc>
              <a:spcBef>
                <a:spcPts val="0"/>
              </a:spcBef>
              <a:spcAft>
                <a:spcPts val="0"/>
              </a:spcAft>
              <a:buSzPts val="1400"/>
              <a:buFont typeface="Arial"/>
              <a:buNone/>
              <a:defRPr b="0" i="0" sz="1800" u="none" cap="none" strike="noStrike"/>
            </a:lvl8pPr>
            <a:lvl9pPr lvl="8" marR="0" rtl="0" algn="l">
              <a:lnSpc>
                <a:spcPct val="100000"/>
              </a:lnSpc>
              <a:spcBef>
                <a:spcPts val="0"/>
              </a:spcBef>
              <a:spcAft>
                <a:spcPts val="0"/>
              </a:spcAft>
              <a:buSzPts val="1400"/>
              <a:buFont typeface="Arial"/>
              <a:buNone/>
              <a:defRPr b="0" i="0" sz="1800" u="none" cap="none" strike="noStrike"/>
            </a:lvl9pPr>
          </a:lstStyle>
          <a:p/>
        </p:txBody>
      </p:sp>
      <p:sp>
        <p:nvSpPr>
          <p:cNvPr id="2715" name="Google Shape;2715;p320"/>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2716" name="Google Shape;2716;p320"/>
          <p:cNvSpPr txBox="1"/>
          <p:nvPr>
            <p:ph idx="12" type="sldNum"/>
          </p:nvPr>
        </p:nvSpPr>
        <p:spPr>
          <a:xfrm>
            <a:off x="468312"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SzPts val="800"/>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717" name="Google Shape;2717;p320"/>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2718" name="Google Shape;2718;p320"/>
          <p:cNvSpPr txBox="1"/>
          <p:nvPr>
            <p:ph idx="1" type="body"/>
          </p:nvPr>
        </p:nvSpPr>
        <p:spPr>
          <a:xfrm>
            <a:off x="468314" y="987425"/>
            <a:ext cx="8207400" cy="3708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184" name="Shape 184"/>
        <p:cNvGrpSpPr/>
        <p:nvPr/>
      </p:nvGrpSpPr>
      <p:grpSpPr>
        <a:xfrm>
          <a:off x="0" y="0"/>
          <a:ext cx="0" cy="0"/>
          <a:chOff x="0" y="0"/>
          <a:chExt cx="0" cy="0"/>
        </a:xfrm>
      </p:grpSpPr>
      <p:sp>
        <p:nvSpPr>
          <p:cNvPr id="185" name="Google Shape;185;p33"/>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pic>
        <p:nvPicPr>
          <p:cNvPr id="187" name="Google Shape;187;p3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2719" name="Shape 2719"/>
        <p:cNvGrpSpPr/>
        <p:nvPr/>
      </p:nvGrpSpPr>
      <p:grpSpPr>
        <a:xfrm>
          <a:off x="0" y="0"/>
          <a:ext cx="0" cy="0"/>
          <a:chOff x="0" y="0"/>
          <a:chExt cx="0" cy="0"/>
        </a:xfrm>
      </p:grpSpPr>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ocks">
  <p:cSld name="4_Blocks">
    <p:spTree>
      <p:nvGrpSpPr>
        <p:cNvPr id="2720" name="Shape 2720"/>
        <p:cNvGrpSpPr/>
        <p:nvPr/>
      </p:nvGrpSpPr>
      <p:grpSpPr>
        <a:xfrm>
          <a:off x="0" y="0"/>
          <a:ext cx="0" cy="0"/>
          <a:chOff x="0" y="0"/>
          <a:chExt cx="0" cy="0"/>
        </a:xfrm>
      </p:grpSpPr>
      <p:sp>
        <p:nvSpPr>
          <p:cNvPr id="2721" name="Google Shape;2721;p322"/>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1600"/>
              <a:buFont typeface="Verdan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2" name="Google Shape;2722;p322"/>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3" name="Google Shape;2723;p322"/>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724" name="Google Shape;2724;p322"/>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5" name="Google Shape;2725;p322"/>
          <p:cNvSpPr txBox="1"/>
          <p:nvPr>
            <p:ph idx="1" type="body"/>
          </p:nvPr>
        </p:nvSpPr>
        <p:spPr>
          <a:xfrm>
            <a:off x="468314" y="484188"/>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Font typeface="Arial"/>
              <a:buNone/>
              <a:defRPr sz="14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26" name="Google Shape;2726;p322"/>
          <p:cNvSpPr txBox="1"/>
          <p:nvPr>
            <p:ph idx="2" type="body"/>
          </p:nvPr>
        </p:nvSpPr>
        <p:spPr>
          <a:xfrm>
            <a:off x="468313" y="986400"/>
            <a:ext cx="4103100" cy="252000"/>
          </a:xfrm>
          <a:prstGeom prst="rect">
            <a:avLst/>
          </a:prstGeom>
          <a:noFill/>
          <a:ln>
            <a:noFill/>
          </a:ln>
        </p:spPr>
        <p:txBody>
          <a:bodyPr anchorCtr="0" anchor="b" bIns="0" lIns="0" spcFirstLastPara="1" rIns="360000" wrap="square" tIns="0">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27" name="Google Shape;2727;p322"/>
          <p:cNvSpPr txBox="1"/>
          <p:nvPr>
            <p:ph idx="3" type="body"/>
          </p:nvPr>
        </p:nvSpPr>
        <p:spPr>
          <a:xfrm>
            <a:off x="468312" y="1240233"/>
            <a:ext cx="4103100" cy="396000"/>
          </a:xfrm>
          <a:prstGeom prst="rect">
            <a:avLst/>
          </a:prstGeom>
          <a:noFill/>
          <a:ln>
            <a:noFill/>
          </a:ln>
        </p:spPr>
        <p:txBody>
          <a:bodyPr anchorCtr="0" anchor="t" bIns="0" lIns="0" spcFirstLastPara="1" rIns="36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28" name="Google Shape;2728;p322"/>
          <p:cNvSpPr txBox="1"/>
          <p:nvPr>
            <p:ph idx="4" type="body"/>
          </p:nvPr>
        </p:nvSpPr>
        <p:spPr>
          <a:xfrm>
            <a:off x="468314" y="1644272"/>
            <a:ext cx="4103700" cy="1143600"/>
          </a:xfrm>
          <a:prstGeom prst="rect">
            <a:avLst/>
          </a:prstGeom>
          <a:noFill/>
          <a:ln>
            <a:noFill/>
          </a:ln>
        </p:spPr>
        <p:txBody>
          <a:bodyPr anchorCtr="0" anchor="t" bIns="0" lIns="0" spcFirstLastPara="1" rIns="360000" wrap="square" tIns="0">
            <a:noAutofit/>
          </a:bodyPr>
          <a:lstStyle>
            <a:lvl1pPr indent="-304800" lvl="0" marL="457200" rtl="0" algn="l">
              <a:lnSpc>
                <a:spcPct val="100000"/>
              </a:lnSpc>
              <a:spcBef>
                <a:spcPts val="300"/>
              </a:spcBef>
              <a:spcAft>
                <a:spcPts val="0"/>
              </a:spcAft>
              <a:buClr>
                <a:schemeClr val="dk2"/>
              </a:buClr>
              <a:buSzPts val="1200"/>
              <a:buFont typeface="Arial"/>
              <a:buChar char="•"/>
              <a:defRPr/>
            </a:lvl1pPr>
            <a:lvl2pPr indent="-304800" lvl="1" marL="914400" rtl="0" algn="l">
              <a:lnSpc>
                <a:spcPct val="100000"/>
              </a:lnSpc>
              <a:spcBef>
                <a:spcPts val="300"/>
              </a:spcBef>
              <a:spcAft>
                <a:spcPts val="0"/>
              </a:spcAft>
              <a:buClr>
                <a:schemeClr val="dk2"/>
              </a:buClr>
              <a:buSzPts val="1200"/>
              <a:buFont typeface="Arial"/>
              <a:buChar char="•"/>
              <a:defRPr/>
            </a:lvl2pPr>
            <a:lvl3pPr indent="-304800" lvl="2" marL="1371600" rtl="0" algn="l">
              <a:lnSpc>
                <a:spcPct val="100000"/>
              </a:lnSpc>
              <a:spcBef>
                <a:spcPts val="300"/>
              </a:spcBef>
              <a:spcAft>
                <a:spcPts val="0"/>
              </a:spcAft>
              <a:buClr>
                <a:schemeClr val="dk2"/>
              </a:buClr>
              <a:buSzPts val="1200"/>
              <a:buFont typeface="Arial"/>
              <a:buChar char="•"/>
              <a:defRPr/>
            </a:lvl3pPr>
            <a:lvl4pPr indent="-304800" lvl="3" marL="1828800" rtl="0" algn="l">
              <a:lnSpc>
                <a:spcPct val="100000"/>
              </a:lnSpc>
              <a:spcBef>
                <a:spcPts val="300"/>
              </a:spcBef>
              <a:spcAft>
                <a:spcPts val="0"/>
              </a:spcAft>
              <a:buClr>
                <a:schemeClr val="dk2"/>
              </a:buClr>
              <a:buSzPts val="1200"/>
              <a:buFont typeface="Arial"/>
              <a:buChar char="•"/>
              <a:defRPr/>
            </a:lvl4pPr>
            <a:lvl5pPr indent="-304800" lvl="4" marL="2286000" rtl="0" algn="l">
              <a:lnSpc>
                <a:spcPct val="100000"/>
              </a:lnSpc>
              <a:spcBef>
                <a:spcPts val="300"/>
              </a:spcBef>
              <a:spcAft>
                <a:spcPts val="0"/>
              </a:spcAft>
              <a:buClr>
                <a:schemeClr val="dk2"/>
              </a:buClr>
              <a:buSzPts val="12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29" name="Google Shape;2729;p322"/>
          <p:cNvSpPr txBox="1"/>
          <p:nvPr>
            <p:ph idx="5"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0" name="Google Shape;2730;p322"/>
          <p:cNvSpPr txBox="1"/>
          <p:nvPr>
            <p:ph idx="6" type="body"/>
          </p:nvPr>
        </p:nvSpPr>
        <p:spPr>
          <a:xfrm>
            <a:off x="468313" y="2840400"/>
            <a:ext cx="8207400" cy="0"/>
          </a:xfrm>
          <a:prstGeom prst="rect">
            <a:avLst/>
          </a:prstGeom>
          <a:noFill/>
          <a:ln cap="flat" cmpd="sng" w="9525">
            <a:solidFill>
              <a:schemeClr val="dk2"/>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1" name="Google Shape;2731;p322"/>
          <p:cNvSpPr txBox="1"/>
          <p:nvPr>
            <p:ph idx="7" type="body"/>
          </p:nvPr>
        </p:nvSpPr>
        <p:spPr>
          <a:xfrm>
            <a:off x="4572061" y="986400"/>
            <a:ext cx="4103700" cy="252000"/>
          </a:xfrm>
          <a:prstGeom prst="rect">
            <a:avLst/>
          </a:prstGeom>
          <a:noFill/>
          <a:ln>
            <a:noFill/>
          </a:ln>
        </p:spPr>
        <p:txBody>
          <a:bodyPr anchorCtr="0" anchor="b" bIns="0" lIns="360000" spcFirstLastPara="1" rIns="0" wrap="square" tIns="0">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2" name="Google Shape;2732;p322"/>
          <p:cNvSpPr txBox="1"/>
          <p:nvPr>
            <p:ph idx="8" type="body"/>
          </p:nvPr>
        </p:nvSpPr>
        <p:spPr>
          <a:xfrm>
            <a:off x="4572060" y="1240233"/>
            <a:ext cx="4103700" cy="396000"/>
          </a:xfrm>
          <a:prstGeom prst="rect">
            <a:avLst/>
          </a:prstGeom>
          <a:noFill/>
          <a:ln>
            <a:noFill/>
          </a:ln>
        </p:spPr>
        <p:txBody>
          <a:bodyPr anchorCtr="0" anchor="t" bIns="0" lIns="36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3" name="Google Shape;2733;p322"/>
          <p:cNvSpPr txBox="1"/>
          <p:nvPr>
            <p:ph idx="9" type="body"/>
          </p:nvPr>
        </p:nvSpPr>
        <p:spPr>
          <a:xfrm>
            <a:off x="4572000" y="1644272"/>
            <a:ext cx="4104000" cy="1143600"/>
          </a:xfrm>
          <a:prstGeom prst="rect">
            <a:avLst/>
          </a:prstGeom>
          <a:noFill/>
          <a:ln>
            <a:noFill/>
          </a:ln>
        </p:spPr>
        <p:txBody>
          <a:bodyPr anchorCtr="0" anchor="t" bIns="0" lIns="360000" spcFirstLastPara="1" rIns="0" wrap="square" tIns="0">
            <a:noAutofit/>
          </a:bodyPr>
          <a:lstStyle>
            <a:lvl1pPr indent="-304800" lvl="0" marL="457200" rtl="0" algn="l">
              <a:lnSpc>
                <a:spcPct val="100000"/>
              </a:lnSpc>
              <a:spcBef>
                <a:spcPts val="300"/>
              </a:spcBef>
              <a:spcAft>
                <a:spcPts val="0"/>
              </a:spcAft>
              <a:buClr>
                <a:schemeClr val="dk2"/>
              </a:buClr>
              <a:buSzPts val="1200"/>
              <a:buFont typeface="Arial"/>
              <a:buChar char="•"/>
              <a:defRPr/>
            </a:lvl1pPr>
            <a:lvl2pPr indent="-304800" lvl="1" marL="914400" rtl="0" algn="l">
              <a:lnSpc>
                <a:spcPct val="100000"/>
              </a:lnSpc>
              <a:spcBef>
                <a:spcPts val="300"/>
              </a:spcBef>
              <a:spcAft>
                <a:spcPts val="0"/>
              </a:spcAft>
              <a:buClr>
                <a:schemeClr val="dk2"/>
              </a:buClr>
              <a:buSzPts val="1200"/>
              <a:buFont typeface="Arial"/>
              <a:buChar char="•"/>
              <a:defRPr/>
            </a:lvl2pPr>
            <a:lvl3pPr indent="-304800" lvl="2" marL="1371600" rtl="0" algn="l">
              <a:lnSpc>
                <a:spcPct val="100000"/>
              </a:lnSpc>
              <a:spcBef>
                <a:spcPts val="300"/>
              </a:spcBef>
              <a:spcAft>
                <a:spcPts val="0"/>
              </a:spcAft>
              <a:buClr>
                <a:schemeClr val="dk2"/>
              </a:buClr>
              <a:buSzPts val="1200"/>
              <a:buFont typeface="Arial"/>
              <a:buChar char="•"/>
              <a:defRPr/>
            </a:lvl3pPr>
            <a:lvl4pPr indent="-304800" lvl="3" marL="1828800" rtl="0" algn="l">
              <a:lnSpc>
                <a:spcPct val="100000"/>
              </a:lnSpc>
              <a:spcBef>
                <a:spcPts val="300"/>
              </a:spcBef>
              <a:spcAft>
                <a:spcPts val="0"/>
              </a:spcAft>
              <a:buClr>
                <a:schemeClr val="dk2"/>
              </a:buClr>
              <a:buSzPts val="1200"/>
              <a:buFont typeface="Arial"/>
              <a:buChar char="•"/>
              <a:defRPr/>
            </a:lvl4pPr>
            <a:lvl5pPr indent="-304800" lvl="4" marL="2286000" rtl="0" algn="l">
              <a:lnSpc>
                <a:spcPct val="100000"/>
              </a:lnSpc>
              <a:spcBef>
                <a:spcPts val="300"/>
              </a:spcBef>
              <a:spcAft>
                <a:spcPts val="0"/>
              </a:spcAft>
              <a:buClr>
                <a:schemeClr val="dk2"/>
              </a:buClr>
              <a:buSzPts val="12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4" name="Google Shape;2734;p322"/>
          <p:cNvSpPr txBox="1"/>
          <p:nvPr>
            <p:ph idx="13" type="body"/>
          </p:nvPr>
        </p:nvSpPr>
        <p:spPr>
          <a:xfrm>
            <a:off x="468313" y="2894400"/>
            <a:ext cx="4103100" cy="252000"/>
          </a:xfrm>
          <a:prstGeom prst="rect">
            <a:avLst/>
          </a:prstGeom>
          <a:noFill/>
          <a:ln>
            <a:noFill/>
          </a:ln>
        </p:spPr>
        <p:txBody>
          <a:bodyPr anchorCtr="0" anchor="b" bIns="0" lIns="0" spcFirstLastPara="1" rIns="360000" wrap="square" tIns="0">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5" name="Google Shape;2735;p322"/>
          <p:cNvSpPr txBox="1"/>
          <p:nvPr>
            <p:ph idx="14" type="body"/>
          </p:nvPr>
        </p:nvSpPr>
        <p:spPr>
          <a:xfrm>
            <a:off x="468313" y="3148284"/>
            <a:ext cx="4103100" cy="396000"/>
          </a:xfrm>
          <a:prstGeom prst="rect">
            <a:avLst/>
          </a:prstGeom>
          <a:noFill/>
          <a:ln>
            <a:noFill/>
          </a:ln>
        </p:spPr>
        <p:txBody>
          <a:bodyPr anchorCtr="0" anchor="t" bIns="0" lIns="0" spcFirstLastPara="1" rIns="36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6" name="Google Shape;2736;p322"/>
          <p:cNvSpPr txBox="1"/>
          <p:nvPr>
            <p:ph idx="15" type="body"/>
          </p:nvPr>
        </p:nvSpPr>
        <p:spPr>
          <a:xfrm>
            <a:off x="468312" y="3552323"/>
            <a:ext cx="4103700" cy="1143600"/>
          </a:xfrm>
          <a:prstGeom prst="rect">
            <a:avLst/>
          </a:prstGeom>
          <a:noFill/>
          <a:ln>
            <a:noFill/>
          </a:ln>
        </p:spPr>
        <p:txBody>
          <a:bodyPr anchorCtr="0" anchor="t" bIns="0" lIns="0" spcFirstLastPara="1" rIns="360000" wrap="square" tIns="0">
            <a:noAutofit/>
          </a:bodyPr>
          <a:lstStyle>
            <a:lvl1pPr indent="-304800" lvl="0" marL="457200" rtl="0" algn="l">
              <a:lnSpc>
                <a:spcPct val="100000"/>
              </a:lnSpc>
              <a:spcBef>
                <a:spcPts val="300"/>
              </a:spcBef>
              <a:spcAft>
                <a:spcPts val="0"/>
              </a:spcAft>
              <a:buClr>
                <a:schemeClr val="dk2"/>
              </a:buClr>
              <a:buSzPts val="1200"/>
              <a:buFont typeface="Arial"/>
              <a:buChar char="•"/>
              <a:defRPr/>
            </a:lvl1pPr>
            <a:lvl2pPr indent="-304800" lvl="1" marL="914400" rtl="0" algn="l">
              <a:lnSpc>
                <a:spcPct val="100000"/>
              </a:lnSpc>
              <a:spcBef>
                <a:spcPts val="300"/>
              </a:spcBef>
              <a:spcAft>
                <a:spcPts val="0"/>
              </a:spcAft>
              <a:buClr>
                <a:schemeClr val="dk2"/>
              </a:buClr>
              <a:buSzPts val="1200"/>
              <a:buFont typeface="Arial"/>
              <a:buChar char="•"/>
              <a:defRPr/>
            </a:lvl2pPr>
            <a:lvl3pPr indent="-304800" lvl="2" marL="1371600" rtl="0" algn="l">
              <a:lnSpc>
                <a:spcPct val="100000"/>
              </a:lnSpc>
              <a:spcBef>
                <a:spcPts val="300"/>
              </a:spcBef>
              <a:spcAft>
                <a:spcPts val="0"/>
              </a:spcAft>
              <a:buClr>
                <a:schemeClr val="dk2"/>
              </a:buClr>
              <a:buSzPts val="1200"/>
              <a:buFont typeface="Arial"/>
              <a:buChar char="•"/>
              <a:defRPr/>
            </a:lvl3pPr>
            <a:lvl4pPr indent="-304800" lvl="3" marL="1828800" rtl="0" algn="l">
              <a:lnSpc>
                <a:spcPct val="100000"/>
              </a:lnSpc>
              <a:spcBef>
                <a:spcPts val="300"/>
              </a:spcBef>
              <a:spcAft>
                <a:spcPts val="0"/>
              </a:spcAft>
              <a:buClr>
                <a:schemeClr val="dk2"/>
              </a:buClr>
              <a:buSzPts val="1200"/>
              <a:buFont typeface="Arial"/>
              <a:buChar char="•"/>
              <a:defRPr/>
            </a:lvl4pPr>
            <a:lvl5pPr indent="-304800" lvl="4" marL="2286000" rtl="0" algn="l">
              <a:lnSpc>
                <a:spcPct val="100000"/>
              </a:lnSpc>
              <a:spcBef>
                <a:spcPts val="300"/>
              </a:spcBef>
              <a:spcAft>
                <a:spcPts val="0"/>
              </a:spcAft>
              <a:buClr>
                <a:schemeClr val="dk2"/>
              </a:buClr>
              <a:buSzPts val="12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7" name="Google Shape;2737;p322"/>
          <p:cNvSpPr txBox="1"/>
          <p:nvPr>
            <p:ph idx="16" type="body"/>
          </p:nvPr>
        </p:nvSpPr>
        <p:spPr>
          <a:xfrm>
            <a:off x="4572061" y="2894399"/>
            <a:ext cx="4103700" cy="252000"/>
          </a:xfrm>
          <a:prstGeom prst="rect">
            <a:avLst/>
          </a:prstGeom>
          <a:noFill/>
          <a:ln>
            <a:noFill/>
          </a:ln>
        </p:spPr>
        <p:txBody>
          <a:bodyPr anchorCtr="0" anchor="b" bIns="0" lIns="360000" spcFirstLastPara="1" rIns="0" wrap="square" tIns="0">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8" name="Google Shape;2738;p322"/>
          <p:cNvSpPr txBox="1"/>
          <p:nvPr>
            <p:ph idx="17" type="body"/>
          </p:nvPr>
        </p:nvSpPr>
        <p:spPr>
          <a:xfrm>
            <a:off x="4572061" y="3148284"/>
            <a:ext cx="4103700" cy="396000"/>
          </a:xfrm>
          <a:prstGeom prst="rect">
            <a:avLst/>
          </a:prstGeom>
          <a:noFill/>
          <a:ln>
            <a:noFill/>
          </a:ln>
        </p:spPr>
        <p:txBody>
          <a:bodyPr anchorCtr="0" anchor="t" bIns="0" lIns="36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39" name="Google Shape;2739;p322"/>
          <p:cNvSpPr txBox="1"/>
          <p:nvPr>
            <p:ph idx="18" type="body"/>
          </p:nvPr>
        </p:nvSpPr>
        <p:spPr>
          <a:xfrm>
            <a:off x="4571999" y="3552323"/>
            <a:ext cx="4104000" cy="1143600"/>
          </a:xfrm>
          <a:prstGeom prst="rect">
            <a:avLst/>
          </a:prstGeom>
          <a:noFill/>
          <a:ln>
            <a:noFill/>
          </a:ln>
        </p:spPr>
        <p:txBody>
          <a:bodyPr anchorCtr="0" anchor="t" bIns="0" lIns="360000" spcFirstLastPara="1" rIns="0" wrap="square" tIns="0">
            <a:noAutofit/>
          </a:bodyPr>
          <a:lstStyle>
            <a:lvl1pPr indent="-304800" lvl="0" marL="457200" rtl="0" algn="l">
              <a:lnSpc>
                <a:spcPct val="100000"/>
              </a:lnSpc>
              <a:spcBef>
                <a:spcPts val="300"/>
              </a:spcBef>
              <a:spcAft>
                <a:spcPts val="0"/>
              </a:spcAft>
              <a:buClr>
                <a:schemeClr val="dk2"/>
              </a:buClr>
              <a:buSzPts val="1200"/>
              <a:buFont typeface="Arial"/>
              <a:buChar char="•"/>
              <a:defRPr/>
            </a:lvl1pPr>
            <a:lvl2pPr indent="-304800" lvl="1" marL="914400" rtl="0" algn="l">
              <a:lnSpc>
                <a:spcPct val="100000"/>
              </a:lnSpc>
              <a:spcBef>
                <a:spcPts val="300"/>
              </a:spcBef>
              <a:spcAft>
                <a:spcPts val="0"/>
              </a:spcAft>
              <a:buClr>
                <a:schemeClr val="dk2"/>
              </a:buClr>
              <a:buSzPts val="1200"/>
              <a:buFont typeface="Arial"/>
              <a:buChar char="•"/>
              <a:defRPr/>
            </a:lvl2pPr>
            <a:lvl3pPr indent="-304800" lvl="2" marL="1371600" rtl="0" algn="l">
              <a:lnSpc>
                <a:spcPct val="100000"/>
              </a:lnSpc>
              <a:spcBef>
                <a:spcPts val="300"/>
              </a:spcBef>
              <a:spcAft>
                <a:spcPts val="0"/>
              </a:spcAft>
              <a:buClr>
                <a:schemeClr val="dk2"/>
              </a:buClr>
              <a:buSzPts val="1200"/>
              <a:buFont typeface="Arial"/>
              <a:buChar char="•"/>
              <a:defRPr/>
            </a:lvl3pPr>
            <a:lvl4pPr indent="-304800" lvl="3" marL="1828800" rtl="0" algn="l">
              <a:lnSpc>
                <a:spcPct val="100000"/>
              </a:lnSpc>
              <a:spcBef>
                <a:spcPts val="300"/>
              </a:spcBef>
              <a:spcAft>
                <a:spcPts val="0"/>
              </a:spcAft>
              <a:buClr>
                <a:schemeClr val="dk2"/>
              </a:buClr>
              <a:buSzPts val="1200"/>
              <a:buFont typeface="Arial"/>
              <a:buChar char="•"/>
              <a:defRPr/>
            </a:lvl4pPr>
            <a:lvl5pPr indent="-304800" lvl="4" marL="2286000" rtl="0" algn="l">
              <a:lnSpc>
                <a:spcPct val="100000"/>
              </a:lnSpc>
              <a:spcBef>
                <a:spcPts val="300"/>
              </a:spcBef>
              <a:spcAft>
                <a:spcPts val="0"/>
              </a:spcAft>
              <a:buClr>
                <a:schemeClr val="dk2"/>
              </a:buClr>
              <a:buSzPts val="12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0" name="Shape 2740"/>
        <p:cNvGrpSpPr/>
        <p:nvPr/>
      </p:nvGrpSpPr>
      <p:grpSpPr>
        <a:xfrm>
          <a:off x="0" y="0"/>
          <a:ext cx="0" cy="0"/>
          <a:chOff x="0" y="0"/>
          <a:chExt cx="0" cy="0"/>
        </a:xfrm>
      </p:grpSpPr>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et contenu">
  <p:cSld name="1_Titre et contenu">
    <p:spTree>
      <p:nvGrpSpPr>
        <p:cNvPr id="2741" name="Shape 2741"/>
        <p:cNvGrpSpPr/>
        <p:nvPr/>
      </p:nvGrpSpPr>
      <p:grpSpPr>
        <a:xfrm>
          <a:off x="0" y="0"/>
          <a:ext cx="0" cy="0"/>
          <a:chOff x="0" y="0"/>
          <a:chExt cx="0" cy="0"/>
        </a:xfrm>
      </p:grpSpPr>
      <p:sp>
        <p:nvSpPr>
          <p:cNvPr id="2742" name="Google Shape;2742;p324"/>
          <p:cNvSpPr txBox="1"/>
          <p:nvPr>
            <p:ph idx="1" type="body"/>
          </p:nvPr>
        </p:nvSpPr>
        <p:spPr>
          <a:xfrm>
            <a:off x="2273300" y="238125"/>
            <a:ext cx="5537100" cy="457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300"/>
              </a:spcBef>
              <a:spcAft>
                <a:spcPts val="0"/>
              </a:spcAft>
              <a:buClr>
                <a:schemeClr val="dk2"/>
              </a:buClr>
              <a:buSzPts val="1200"/>
              <a:buFont typeface="Arial"/>
              <a:buNone/>
              <a:defRPr b="0" i="0" sz="1700" u="none" cap="none" strike="noStrike">
                <a:solidFill>
                  <a:srgbClr val="FFFFFF"/>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743" name="Google Shape;2743;p324"/>
          <p:cNvSpPr txBox="1"/>
          <p:nvPr>
            <p:ph idx="2" type="body"/>
          </p:nvPr>
        </p:nvSpPr>
        <p:spPr>
          <a:xfrm>
            <a:off x="203200" y="962025"/>
            <a:ext cx="8763000" cy="3467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300"/>
              </a:spcBef>
              <a:spcAft>
                <a:spcPts val="0"/>
              </a:spcAft>
              <a:buClr>
                <a:schemeClr val="dk2"/>
              </a:buClr>
              <a:buSzPts val="1200"/>
              <a:buFont typeface="Arial"/>
              <a:buNone/>
              <a:defRPr b="0" i="0" sz="1700" u="none" cap="none" strike="noStrike">
                <a:solidFill>
                  <a:srgbClr val="E74D6D"/>
                </a:solidFill>
                <a:latin typeface="Georgia"/>
                <a:ea typeface="Georgia"/>
                <a:cs typeface="Georgia"/>
                <a:sym typeface="Georgia"/>
              </a:defRPr>
            </a:lvl1pPr>
            <a:lvl2pPr indent="-228600" lvl="1" marL="914400" marR="0" rtl="0" algn="l">
              <a:lnSpc>
                <a:spcPct val="138461"/>
              </a:lnSpc>
              <a:spcBef>
                <a:spcPts val="300"/>
              </a:spcBef>
              <a:spcAft>
                <a:spcPts val="0"/>
              </a:spcAft>
              <a:buClr>
                <a:schemeClr val="dk2"/>
              </a:buClr>
              <a:buSzPts val="1200"/>
              <a:buFont typeface="Arial"/>
              <a:buNone/>
              <a:defRPr b="1" i="0" sz="1300" u="none" cap="none" strike="noStrike">
                <a:solidFill>
                  <a:schemeClr val="dk1"/>
                </a:solidFill>
                <a:latin typeface="Arial"/>
                <a:ea typeface="Arial"/>
                <a:cs typeface="Arial"/>
                <a:sym typeface="Arial"/>
              </a:defRPr>
            </a:lvl2pPr>
            <a:lvl3pPr indent="-228600" lvl="2" marL="1371600" marR="0" rtl="0" algn="l">
              <a:lnSpc>
                <a:spcPct val="138461"/>
              </a:lnSpc>
              <a:spcBef>
                <a:spcPts val="0"/>
              </a:spcBef>
              <a:spcAft>
                <a:spcPts val="0"/>
              </a:spcAft>
              <a:buClr>
                <a:srgbClr val="E74D6D"/>
              </a:buClr>
              <a:buSzPts val="1200"/>
              <a:buFont typeface="Merriweather Sans"/>
              <a:buNone/>
              <a:defRPr b="0" i="0" sz="1300" u="none" cap="none" strike="noStrike">
                <a:solidFill>
                  <a:srgbClr val="E74D6D"/>
                </a:solidFill>
                <a:latin typeface="Verdana"/>
                <a:ea typeface="Verdana"/>
                <a:cs typeface="Verdana"/>
                <a:sym typeface="Verdana"/>
              </a:defRPr>
            </a:lvl3pPr>
            <a:lvl4pPr indent="-311150" lvl="3" marL="1828800" marR="0" rtl="0" algn="l">
              <a:lnSpc>
                <a:spcPct val="138461"/>
              </a:lnSpc>
              <a:spcBef>
                <a:spcPts val="300"/>
              </a:spcBef>
              <a:spcAft>
                <a:spcPts val="0"/>
              </a:spcAft>
              <a:buClr>
                <a:schemeClr val="dk2"/>
              </a:buClr>
              <a:buSzPts val="1300"/>
              <a:buFont typeface="Arial"/>
              <a:buChar char="•"/>
              <a:defRPr b="0" i="0" sz="1300" u="none" cap="none" strike="noStrike">
                <a:solidFill>
                  <a:srgbClr val="84949C"/>
                </a:solidFill>
                <a:latin typeface="Verdana"/>
                <a:ea typeface="Verdana"/>
                <a:cs typeface="Verdana"/>
                <a:sym typeface="Verdana"/>
              </a:defRPr>
            </a:lvl4pPr>
            <a:lvl5pPr indent="-228600" lvl="4" marL="2286000" marR="0" rtl="0" algn="l">
              <a:lnSpc>
                <a:spcPct val="110000"/>
              </a:lnSpc>
              <a:spcBef>
                <a:spcPts val="300"/>
              </a:spcBef>
              <a:spcAft>
                <a:spcPts val="0"/>
              </a:spcAft>
              <a:buClr>
                <a:schemeClr val="dk2"/>
              </a:buClr>
              <a:buSzPts val="1200"/>
              <a:buFont typeface="Arial"/>
              <a:buNone/>
              <a:defRPr b="0" i="0" sz="1300" u="none" cap="none" strike="noStrike">
                <a:solidFill>
                  <a:srgbClr val="84949C"/>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2744" name="Shape 2744"/>
        <p:cNvGrpSpPr/>
        <p:nvPr/>
      </p:nvGrpSpPr>
      <p:grpSpPr>
        <a:xfrm>
          <a:off x="0" y="0"/>
          <a:ext cx="0" cy="0"/>
          <a:chOff x="0" y="0"/>
          <a:chExt cx="0" cy="0"/>
        </a:xfrm>
      </p:grpSpPr>
      <p:sp>
        <p:nvSpPr>
          <p:cNvPr id="2745" name="Google Shape;2745;p325"/>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1600"/>
              <a:buFont typeface="Verdan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6" name="Google Shape;2746;p325"/>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7" name="Google Shape;2747;p325"/>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748" name="Google Shape;2748;p325"/>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9" name="Google Shape;2749;p325"/>
          <p:cNvSpPr txBox="1"/>
          <p:nvPr>
            <p:ph idx="1" type="body"/>
          </p:nvPr>
        </p:nvSpPr>
        <p:spPr>
          <a:xfrm>
            <a:off x="468314" y="484187"/>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sz="14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50" name="Google Shape;2750;p325"/>
          <p:cNvSpPr txBox="1"/>
          <p:nvPr>
            <p:ph idx="2" type="body"/>
          </p:nvPr>
        </p:nvSpPr>
        <p:spPr>
          <a:xfrm>
            <a:off x="468313" y="987425"/>
            <a:ext cx="8207400" cy="37083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300"/>
              </a:spcBef>
              <a:spcAft>
                <a:spcPts val="0"/>
              </a:spcAft>
              <a:buSzPts val="1800"/>
              <a:buChar char="•"/>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_A">
  <p:cSld name="1_Cover_A">
    <p:spTree>
      <p:nvGrpSpPr>
        <p:cNvPr id="2751" name="Shape 2751"/>
        <p:cNvGrpSpPr/>
        <p:nvPr/>
      </p:nvGrpSpPr>
      <p:grpSpPr>
        <a:xfrm>
          <a:off x="0" y="0"/>
          <a:ext cx="0" cy="0"/>
          <a:chOff x="0" y="0"/>
          <a:chExt cx="0" cy="0"/>
        </a:xfrm>
      </p:grpSpPr>
      <p:pic>
        <p:nvPicPr>
          <p:cNvPr id="2752" name="Google Shape;2752;p326"/>
          <p:cNvPicPr preferRelativeResize="0"/>
          <p:nvPr/>
        </p:nvPicPr>
        <p:blipFill rotWithShape="1">
          <a:blip r:embed="rId2">
            <a:alphaModFix/>
          </a:blip>
          <a:srcRect b="0" l="0" r="0" t="0"/>
          <a:stretch/>
        </p:blipFill>
        <p:spPr>
          <a:xfrm>
            <a:off x="0" y="0"/>
            <a:ext cx="9143998" cy="4212335"/>
          </a:xfrm>
          <a:prstGeom prst="rect">
            <a:avLst/>
          </a:prstGeom>
          <a:noFill/>
          <a:ln>
            <a:noFill/>
          </a:ln>
        </p:spPr>
      </p:pic>
      <p:sp>
        <p:nvSpPr>
          <p:cNvPr id="2753" name="Google Shape;2753;p326"/>
          <p:cNvSpPr txBox="1"/>
          <p:nvPr>
            <p:ph type="ctrTitle"/>
          </p:nvPr>
        </p:nvSpPr>
        <p:spPr>
          <a:xfrm>
            <a:off x="468313" y="231775"/>
            <a:ext cx="4103700" cy="216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2800"/>
              <a:buFont typeface="Verdana"/>
              <a:buNone/>
              <a:defRPr b="1" sz="28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54" name="Google Shape;2754;p326"/>
          <p:cNvSpPr txBox="1"/>
          <p:nvPr>
            <p:ph idx="10" type="dt"/>
          </p:nvPr>
        </p:nvSpPr>
        <p:spPr>
          <a:xfrm>
            <a:off x="0" y="4984749"/>
            <a:ext cx="468300" cy="15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55" name="Google Shape;2755;p326"/>
          <p:cNvSpPr txBox="1"/>
          <p:nvPr>
            <p:ph idx="11" type="ftr"/>
          </p:nvPr>
        </p:nvSpPr>
        <p:spPr>
          <a:xfrm>
            <a:off x="0" y="4984750"/>
            <a:ext cx="468300" cy="1587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56" name="Google Shape;2756;p326"/>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757" name="Google Shape;2757;p326"/>
          <p:cNvSpPr txBox="1"/>
          <p:nvPr>
            <p:ph idx="1" type="body"/>
          </p:nvPr>
        </p:nvSpPr>
        <p:spPr>
          <a:xfrm>
            <a:off x="468314" y="2392363"/>
            <a:ext cx="4103700" cy="97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b="0" sz="1700">
                <a:solidFill>
                  <a:schemeClr val="dk1"/>
                </a:solidFill>
              </a:defRPr>
            </a:lvl1pPr>
            <a:lvl2pPr indent="-228600" lvl="1" marL="914400" rtl="0" algn="l">
              <a:lnSpc>
                <a:spcPct val="100000"/>
              </a:lnSpc>
              <a:spcBef>
                <a:spcPts val="300"/>
              </a:spcBef>
              <a:spcAft>
                <a:spcPts val="0"/>
              </a:spcAft>
              <a:buSzPts val="1700"/>
              <a:buNone/>
              <a:defRPr sz="17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58" name="Google Shape;2758;p326"/>
          <p:cNvSpPr txBox="1"/>
          <p:nvPr>
            <p:ph idx="2" type="body"/>
          </p:nvPr>
        </p:nvSpPr>
        <p:spPr>
          <a:xfrm>
            <a:off x="468313" y="3363912"/>
            <a:ext cx="4103700" cy="64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000"/>
              <a:buNone/>
              <a:defRPr sz="1000">
                <a:solidFill>
                  <a:schemeClr val="dk1"/>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pic>
        <p:nvPicPr>
          <p:cNvPr id="2759" name="Google Shape;2759;p326"/>
          <p:cNvPicPr preferRelativeResize="0"/>
          <p:nvPr/>
        </p:nvPicPr>
        <p:blipFill rotWithShape="1">
          <a:blip r:embed="rId3">
            <a:alphaModFix/>
          </a:blip>
          <a:srcRect b="0" l="0" r="0" t="0"/>
          <a:stretch/>
        </p:blipFill>
        <p:spPr>
          <a:xfrm>
            <a:off x="0" y="4313831"/>
            <a:ext cx="9144000" cy="829056"/>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2760" name="Shape 2760"/>
        <p:cNvGrpSpPr/>
        <p:nvPr/>
      </p:nvGrpSpPr>
      <p:grpSpPr>
        <a:xfrm>
          <a:off x="0" y="0"/>
          <a:ext cx="0" cy="0"/>
          <a:chOff x="0" y="0"/>
          <a:chExt cx="0" cy="0"/>
        </a:xfrm>
      </p:grpSpPr>
      <p:sp>
        <p:nvSpPr>
          <p:cNvPr id="2761" name="Google Shape;2761;p327"/>
          <p:cNvSpPr/>
          <p:nvPr/>
        </p:nvSpPr>
        <p:spPr>
          <a:xfrm>
            <a:off x="0" y="0"/>
            <a:ext cx="9144000" cy="102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762" name="Google Shape;2762;p327"/>
          <p:cNvSpPr txBox="1"/>
          <p:nvPr>
            <p:ph type="title"/>
          </p:nvPr>
        </p:nvSpPr>
        <p:spPr>
          <a:xfrm>
            <a:off x="468314" y="231774"/>
            <a:ext cx="8207400" cy="792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Verdana"/>
              <a:buNone/>
              <a:defRPr sz="2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63" name="Google Shape;2763;p327"/>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64" name="Google Shape;2764;p327"/>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765" name="Google Shape;2765;p327"/>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66" name="Google Shape;2766;p327"/>
          <p:cNvSpPr txBox="1"/>
          <p:nvPr>
            <p:ph idx="1" type="body"/>
          </p:nvPr>
        </p:nvSpPr>
        <p:spPr>
          <a:xfrm>
            <a:off x="468314" y="1311275"/>
            <a:ext cx="8207400" cy="3969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SzPts val="1600"/>
              <a:buFont typeface="Arial"/>
              <a:buNone/>
              <a:defRPr sz="16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67" name="Google Shape;2767;p327"/>
          <p:cNvSpPr txBox="1"/>
          <p:nvPr>
            <p:ph idx="2" type="body"/>
          </p:nvPr>
        </p:nvSpPr>
        <p:spPr>
          <a:xfrm>
            <a:off x="468314" y="1779662"/>
            <a:ext cx="8207400" cy="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68" name="Google Shape;2768;p327"/>
          <p:cNvSpPr txBox="1"/>
          <p:nvPr>
            <p:ph idx="3" type="body"/>
          </p:nvPr>
        </p:nvSpPr>
        <p:spPr>
          <a:xfrm>
            <a:off x="468314" y="1924050"/>
            <a:ext cx="8207400" cy="1727100"/>
          </a:xfrm>
          <a:prstGeom prst="rect">
            <a:avLst/>
          </a:prstGeom>
          <a:noFill/>
          <a:ln>
            <a:noFill/>
          </a:ln>
        </p:spPr>
        <p:txBody>
          <a:bodyPr anchorCtr="0" anchor="t" bIns="0" lIns="0" spcFirstLastPara="1" rIns="0" wrap="square" tIns="0">
            <a:noAutofit/>
          </a:bodyPr>
          <a:lstStyle>
            <a:lvl1pPr indent="-340360" lvl="0" marL="457200" rtl="0" algn="l">
              <a:lnSpc>
                <a:spcPct val="140000"/>
              </a:lnSpc>
              <a:spcBef>
                <a:spcPts val="0"/>
              </a:spcBef>
              <a:spcAft>
                <a:spcPts val="0"/>
              </a:spcAft>
              <a:buClr>
                <a:schemeClr val="dk2"/>
              </a:buClr>
              <a:buSzPts val="1760"/>
              <a:buFont typeface="Verdana"/>
              <a:buAutoNum type="arabicPeriod"/>
              <a:defRPr sz="1600"/>
            </a:lvl1pPr>
            <a:lvl2pPr indent="-304800" lvl="1" marL="914400" rtl="0" algn="l">
              <a:lnSpc>
                <a:spcPct val="110000"/>
              </a:lnSpc>
              <a:spcBef>
                <a:spcPts val="0"/>
              </a:spcBef>
              <a:spcAft>
                <a:spcPts val="0"/>
              </a:spcAft>
              <a:buClr>
                <a:schemeClr val="dk2"/>
              </a:buClr>
              <a:buSzPts val="1200"/>
              <a:buFont typeface="Arial"/>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69" name="Google Shape;2769;p327"/>
          <p:cNvSpPr txBox="1"/>
          <p:nvPr>
            <p:ph idx="4" type="body"/>
          </p:nvPr>
        </p:nvSpPr>
        <p:spPr>
          <a:xfrm>
            <a:off x="468314" y="3867894"/>
            <a:ext cx="8207400" cy="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70" name="Google Shape;2770;p327"/>
          <p:cNvSpPr txBox="1"/>
          <p:nvPr>
            <p:ph idx="5" type="body"/>
          </p:nvPr>
        </p:nvSpPr>
        <p:spPr>
          <a:xfrm>
            <a:off x="468314" y="3939902"/>
            <a:ext cx="8207400" cy="3969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SzPts val="1600"/>
              <a:buFont typeface="Arial"/>
              <a:buNone/>
              <a:defRPr sz="16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771" name="Shape 2771"/>
        <p:cNvGrpSpPr/>
        <p:nvPr/>
      </p:nvGrpSpPr>
      <p:grpSpPr>
        <a:xfrm>
          <a:off x="0" y="0"/>
          <a:ext cx="0" cy="0"/>
          <a:chOff x="0" y="0"/>
          <a:chExt cx="0" cy="0"/>
        </a:xfrm>
      </p:grpSpPr>
      <p:sp>
        <p:nvSpPr>
          <p:cNvPr id="2772" name="Google Shape;2772;p328"/>
          <p:cNvSpPr/>
          <p:nvPr/>
        </p:nvSpPr>
        <p:spPr>
          <a:xfrm>
            <a:off x="0" y="0"/>
            <a:ext cx="9144000" cy="102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773" name="Google Shape;2773;p328"/>
          <p:cNvSpPr txBox="1"/>
          <p:nvPr>
            <p:ph type="title"/>
          </p:nvPr>
        </p:nvSpPr>
        <p:spPr>
          <a:xfrm>
            <a:off x="468314" y="231774"/>
            <a:ext cx="8207400" cy="792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400"/>
              <a:buFont typeface="Verdana"/>
              <a:buNone/>
              <a:defRPr sz="24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74" name="Google Shape;2774;p328"/>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75" name="Google Shape;2775;p328"/>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776" name="Google Shape;2776;p328"/>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77" name="Google Shape;2777;p328"/>
          <p:cNvSpPr txBox="1"/>
          <p:nvPr>
            <p:ph idx="1" type="body"/>
          </p:nvPr>
        </p:nvSpPr>
        <p:spPr>
          <a:xfrm>
            <a:off x="468314" y="1311275"/>
            <a:ext cx="7559700" cy="3969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SzPts val="1600"/>
              <a:buFont typeface="Arial"/>
              <a:buNone/>
              <a:defRPr sz="16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78" name="Google Shape;2778;p328"/>
          <p:cNvSpPr txBox="1"/>
          <p:nvPr>
            <p:ph idx="2" type="body"/>
          </p:nvPr>
        </p:nvSpPr>
        <p:spPr>
          <a:xfrm>
            <a:off x="468314" y="1779662"/>
            <a:ext cx="8207400" cy="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79" name="Google Shape;2779;p328"/>
          <p:cNvSpPr txBox="1"/>
          <p:nvPr>
            <p:ph idx="3" type="body"/>
          </p:nvPr>
        </p:nvSpPr>
        <p:spPr>
          <a:xfrm>
            <a:off x="468314" y="4083087"/>
            <a:ext cx="8207400" cy="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80" name="Google Shape;2780;p328"/>
          <p:cNvSpPr txBox="1"/>
          <p:nvPr>
            <p:ph idx="4" type="body"/>
          </p:nvPr>
        </p:nvSpPr>
        <p:spPr>
          <a:xfrm>
            <a:off x="468315" y="4155926"/>
            <a:ext cx="7559700" cy="3969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SzPts val="1600"/>
              <a:buFont typeface="Arial"/>
              <a:buNone/>
              <a:defRPr sz="16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81" name="Google Shape;2781;p328"/>
          <p:cNvSpPr/>
          <p:nvPr>
            <p:ph idx="5" type="pic"/>
          </p:nvPr>
        </p:nvSpPr>
        <p:spPr>
          <a:xfrm>
            <a:off x="468313" y="1851670"/>
            <a:ext cx="1512000" cy="1296000"/>
          </a:xfrm>
          <a:prstGeom prst="rect">
            <a:avLst/>
          </a:prstGeom>
          <a:noFill/>
          <a:ln>
            <a:noFill/>
          </a:ln>
        </p:spPr>
        <p:txBody>
          <a:bodyPr anchorCtr="0" anchor="t" bIns="0" lIns="0" spcFirstLastPara="1" rIns="0" wrap="square" tIns="792000">
            <a:noAutofit/>
          </a:bodyPr>
          <a:lstStyle>
            <a:lvl1pPr lvl="0" marR="0" rtl="0" algn="ctr">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782" name="Google Shape;2782;p328"/>
          <p:cNvSpPr txBox="1"/>
          <p:nvPr>
            <p:ph idx="6" type="body"/>
          </p:nvPr>
        </p:nvSpPr>
        <p:spPr>
          <a:xfrm>
            <a:off x="468315" y="3111906"/>
            <a:ext cx="1512000" cy="972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2"/>
              </a:buClr>
              <a:buSzPts val="1600"/>
              <a:buFont typeface="Arial"/>
              <a:buNone/>
              <a:defRPr b="1" sz="1600">
                <a:solidFill>
                  <a:schemeClr val="dk2"/>
                </a:solidFill>
              </a:defRPr>
            </a:lvl1pPr>
            <a:lvl2pPr indent="-228600" lvl="1" marL="914400" rtl="0" algn="l">
              <a:lnSpc>
                <a:spcPct val="150000"/>
              </a:lnSpc>
              <a:spcBef>
                <a:spcPts val="0"/>
              </a:spcBef>
              <a:spcAft>
                <a:spcPts val="0"/>
              </a:spcAft>
              <a:buClr>
                <a:schemeClr val="dk2"/>
              </a:buClr>
              <a:buSzPts val="1200"/>
              <a:buFont typeface="Arial"/>
              <a:buNone/>
              <a:defRPr>
                <a:solidFill>
                  <a:schemeClr val="dk1"/>
                </a:solidFill>
              </a:defRPr>
            </a:lvl2pPr>
            <a:lvl3pPr indent="-228600" lvl="2" marL="1371600" rtl="0" algn="l">
              <a:lnSpc>
                <a:spcPct val="150000"/>
              </a:lnSpc>
              <a:spcBef>
                <a:spcPts val="0"/>
              </a:spcBef>
              <a:spcAft>
                <a:spcPts val="0"/>
              </a:spcAft>
              <a:buClr>
                <a:schemeClr val="dk2"/>
              </a:buClr>
              <a:buSzPts val="1200"/>
              <a:buFont typeface="Arial"/>
              <a:buNone/>
              <a:defRPr>
                <a:solidFill>
                  <a:schemeClr val="dk2"/>
                </a:solidFill>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83" name="Google Shape;2783;p328"/>
          <p:cNvSpPr/>
          <p:nvPr>
            <p:ph idx="7" type="pic"/>
          </p:nvPr>
        </p:nvSpPr>
        <p:spPr>
          <a:xfrm>
            <a:off x="2700105" y="1851670"/>
            <a:ext cx="1512000" cy="1296000"/>
          </a:xfrm>
          <a:prstGeom prst="rect">
            <a:avLst/>
          </a:prstGeom>
          <a:noFill/>
          <a:ln>
            <a:noFill/>
          </a:ln>
        </p:spPr>
        <p:txBody>
          <a:bodyPr anchorCtr="0" anchor="t" bIns="0" lIns="0" spcFirstLastPara="1" rIns="0" wrap="square" tIns="792000">
            <a:noAutofit/>
          </a:bodyPr>
          <a:lstStyle>
            <a:lvl1pPr lvl="0" marR="0" rtl="0" algn="ctr">
              <a:lnSpc>
                <a:spcPct val="110000"/>
              </a:lnSpc>
              <a:spcBef>
                <a:spcPts val="300"/>
              </a:spcBef>
              <a:spcAft>
                <a:spcPts val="0"/>
              </a:spcAft>
              <a:buClr>
                <a:schemeClr val="dk1"/>
              </a:buClr>
              <a:buSzPts val="3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784" name="Google Shape;2784;p328"/>
          <p:cNvSpPr txBox="1"/>
          <p:nvPr>
            <p:ph idx="8" type="body"/>
          </p:nvPr>
        </p:nvSpPr>
        <p:spPr>
          <a:xfrm>
            <a:off x="2700107" y="3111906"/>
            <a:ext cx="1512000" cy="972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SzPts val="1600"/>
              <a:buFont typeface="Arial"/>
              <a:buNone/>
              <a:defRPr b="1" sz="1600">
                <a:solidFill>
                  <a:schemeClr val="dk2"/>
                </a:solidFill>
              </a:defRPr>
            </a:lvl1pPr>
            <a:lvl2pPr indent="-228600" lvl="1" marL="914400" rtl="0" algn="l">
              <a:lnSpc>
                <a:spcPct val="150000"/>
              </a:lnSpc>
              <a:spcBef>
                <a:spcPts val="0"/>
              </a:spcBef>
              <a:spcAft>
                <a:spcPts val="0"/>
              </a:spcAft>
              <a:buSzPts val="1200"/>
              <a:buFont typeface="Arial"/>
              <a:buNone/>
              <a:defRPr>
                <a:solidFill>
                  <a:schemeClr val="dk1"/>
                </a:solidFill>
              </a:defRPr>
            </a:lvl2pPr>
            <a:lvl3pPr indent="-228600" lvl="2" marL="1371600" rtl="0" algn="l">
              <a:lnSpc>
                <a:spcPct val="150000"/>
              </a:lnSpc>
              <a:spcBef>
                <a:spcPts val="0"/>
              </a:spcBef>
              <a:spcAft>
                <a:spcPts val="0"/>
              </a:spcAft>
              <a:buSzPts val="1200"/>
              <a:buFont typeface="Arial"/>
              <a:buNone/>
              <a:defRPr>
                <a:solidFill>
                  <a:schemeClr val="dk2"/>
                </a:solidFill>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85" name="Google Shape;2785;p328"/>
          <p:cNvSpPr/>
          <p:nvPr>
            <p:ph idx="9" type="pic"/>
          </p:nvPr>
        </p:nvSpPr>
        <p:spPr>
          <a:xfrm>
            <a:off x="4931897" y="1851670"/>
            <a:ext cx="1512000" cy="1296000"/>
          </a:xfrm>
          <a:prstGeom prst="rect">
            <a:avLst/>
          </a:prstGeom>
          <a:noFill/>
          <a:ln>
            <a:noFill/>
          </a:ln>
        </p:spPr>
        <p:txBody>
          <a:bodyPr anchorCtr="0" anchor="t" bIns="0" lIns="0" spcFirstLastPara="1" rIns="0" wrap="square" tIns="792000">
            <a:noAutofit/>
          </a:bodyPr>
          <a:lstStyle>
            <a:lvl1pPr lvl="0" marR="0" rtl="0" algn="ctr">
              <a:lnSpc>
                <a:spcPct val="110000"/>
              </a:lnSpc>
              <a:spcBef>
                <a:spcPts val="300"/>
              </a:spcBef>
              <a:spcAft>
                <a:spcPts val="0"/>
              </a:spcAft>
              <a:buClr>
                <a:schemeClr val="dk1"/>
              </a:buClr>
              <a:buSzPts val="3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786" name="Google Shape;2786;p328"/>
          <p:cNvSpPr txBox="1"/>
          <p:nvPr>
            <p:ph idx="13" type="body"/>
          </p:nvPr>
        </p:nvSpPr>
        <p:spPr>
          <a:xfrm>
            <a:off x="4931899" y="3111906"/>
            <a:ext cx="1512000" cy="972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SzPts val="1600"/>
              <a:buFont typeface="Arial"/>
              <a:buNone/>
              <a:defRPr b="1" sz="1600">
                <a:solidFill>
                  <a:schemeClr val="dk2"/>
                </a:solidFill>
              </a:defRPr>
            </a:lvl1pPr>
            <a:lvl2pPr indent="-228600" lvl="1" marL="914400" rtl="0" algn="l">
              <a:lnSpc>
                <a:spcPct val="150000"/>
              </a:lnSpc>
              <a:spcBef>
                <a:spcPts val="0"/>
              </a:spcBef>
              <a:spcAft>
                <a:spcPts val="0"/>
              </a:spcAft>
              <a:buSzPts val="1200"/>
              <a:buFont typeface="Arial"/>
              <a:buNone/>
              <a:defRPr>
                <a:solidFill>
                  <a:schemeClr val="dk1"/>
                </a:solidFill>
              </a:defRPr>
            </a:lvl2pPr>
            <a:lvl3pPr indent="-228600" lvl="2" marL="1371600" rtl="0" algn="l">
              <a:lnSpc>
                <a:spcPct val="150000"/>
              </a:lnSpc>
              <a:spcBef>
                <a:spcPts val="0"/>
              </a:spcBef>
              <a:spcAft>
                <a:spcPts val="0"/>
              </a:spcAft>
              <a:buSzPts val="1200"/>
              <a:buFont typeface="Arial"/>
              <a:buNone/>
              <a:defRPr>
                <a:solidFill>
                  <a:schemeClr val="dk2"/>
                </a:solidFill>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87" name="Google Shape;2787;p328"/>
          <p:cNvSpPr/>
          <p:nvPr>
            <p:ph idx="14" type="pic"/>
          </p:nvPr>
        </p:nvSpPr>
        <p:spPr>
          <a:xfrm>
            <a:off x="7163688" y="1851670"/>
            <a:ext cx="1512000" cy="1296000"/>
          </a:xfrm>
          <a:prstGeom prst="rect">
            <a:avLst/>
          </a:prstGeom>
          <a:noFill/>
          <a:ln>
            <a:noFill/>
          </a:ln>
        </p:spPr>
        <p:txBody>
          <a:bodyPr anchorCtr="0" anchor="t" bIns="0" lIns="0" spcFirstLastPara="1" rIns="0" wrap="square" tIns="792000">
            <a:noAutofit/>
          </a:bodyPr>
          <a:lstStyle>
            <a:lvl1pPr lvl="0" marR="0" rtl="0" algn="ctr">
              <a:lnSpc>
                <a:spcPct val="110000"/>
              </a:lnSpc>
              <a:spcBef>
                <a:spcPts val="300"/>
              </a:spcBef>
              <a:spcAft>
                <a:spcPts val="0"/>
              </a:spcAft>
              <a:buClr>
                <a:schemeClr val="dk1"/>
              </a:buClr>
              <a:buSzPts val="3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788" name="Google Shape;2788;p328"/>
          <p:cNvSpPr txBox="1"/>
          <p:nvPr>
            <p:ph idx="15" type="body"/>
          </p:nvPr>
        </p:nvSpPr>
        <p:spPr>
          <a:xfrm>
            <a:off x="7163690" y="3111906"/>
            <a:ext cx="1512000" cy="9726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SzPts val="1600"/>
              <a:buFont typeface="Arial"/>
              <a:buNone/>
              <a:defRPr b="1" sz="1600">
                <a:solidFill>
                  <a:schemeClr val="dk2"/>
                </a:solidFill>
              </a:defRPr>
            </a:lvl1pPr>
            <a:lvl2pPr indent="-228600" lvl="1" marL="914400" rtl="0" algn="l">
              <a:lnSpc>
                <a:spcPct val="150000"/>
              </a:lnSpc>
              <a:spcBef>
                <a:spcPts val="0"/>
              </a:spcBef>
              <a:spcAft>
                <a:spcPts val="0"/>
              </a:spcAft>
              <a:buSzPts val="1200"/>
              <a:buFont typeface="Arial"/>
              <a:buNone/>
              <a:defRPr>
                <a:solidFill>
                  <a:schemeClr val="dk1"/>
                </a:solidFill>
              </a:defRPr>
            </a:lvl2pPr>
            <a:lvl3pPr indent="-228600" lvl="2" marL="1371600" rtl="0" algn="l">
              <a:lnSpc>
                <a:spcPct val="150000"/>
              </a:lnSpc>
              <a:spcBef>
                <a:spcPts val="0"/>
              </a:spcBef>
              <a:spcAft>
                <a:spcPts val="0"/>
              </a:spcAft>
              <a:buSzPts val="1200"/>
              <a:buFont typeface="Arial"/>
              <a:buNone/>
              <a:defRPr>
                <a:solidFill>
                  <a:schemeClr val="dk2"/>
                </a:solidFill>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89" name="Google Shape;2789;p328"/>
          <p:cNvSpPr txBox="1"/>
          <p:nvPr>
            <p:ph idx="16" type="body"/>
          </p:nvPr>
        </p:nvSpPr>
        <p:spPr>
          <a:xfrm>
            <a:off x="8027987" y="1311275"/>
            <a:ext cx="647700" cy="396900"/>
          </a:xfrm>
          <a:prstGeom prst="rect">
            <a:avLst/>
          </a:prstGeom>
          <a:noFill/>
          <a:ln>
            <a:noFill/>
          </a:ln>
        </p:spPr>
        <p:txBody>
          <a:bodyPr anchorCtr="0" anchor="t" bIns="0" lIns="0" spcFirstLastPara="1" rIns="0" wrap="square" tIns="0">
            <a:noAutofit/>
          </a:bodyPr>
          <a:lstStyle>
            <a:lvl1pPr indent="-228600" lvl="0" marL="457200" rtl="0" algn="r">
              <a:lnSpc>
                <a:spcPct val="110000"/>
              </a:lnSpc>
              <a:spcBef>
                <a:spcPts val="0"/>
              </a:spcBef>
              <a:spcAft>
                <a:spcPts val="0"/>
              </a:spcAft>
              <a:buSzPts val="1600"/>
              <a:buNone/>
              <a:defRPr sz="1600">
                <a:solidFill>
                  <a:schemeClr val="dk2"/>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790" name="Google Shape;2790;p328"/>
          <p:cNvSpPr txBox="1"/>
          <p:nvPr>
            <p:ph idx="17" type="body"/>
          </p:nvPr>
        </p:nvSpPr>
        <p:spPr>
          <a:xfrm>
            <a:off x="8027988" y="4155926"/>
            <a:ext cx="647700" cy="396900"/>
          </a:xfrm>
          <a:prstGeom prst="rect">
            <a:avLst/>
          </a:prstGeom>
          <a:noFill/>
          <a:ln>
            <a:noFill/>
          </a:ln>
        </p:spPr>
        <p:txBody>
          <a:bodyPr anchorCtr="0" anchor="t" bIns="0" lIns="0" spcFirstLastPara="1" rIns="0" wrap="square" tIns="0">
            <a:noAutofit/>
          </a:bodyPr>
          <a:lstStyle>
            <a:lvl1pPr indent="-228600" lvl="0" marL="457200" rtl="0" algn="r">
              <a:lnSpc>
                <a:spcPct val="110000"/>
              </a:lnSpc>
              <a:spcBef>
                <a:spcPts val="0"/>
              </a:spcBef>
              <a:spcAft>
                <a:spcPts val="0"/>
              </a:spcAft>
              <a:buSzPts val="1600"/>
              <a:buNone/>
              <a:defRPr sz="1600">
                <a:solidFill>
                  <a:schemeClr val="dk2"/>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A">
  <p:cSld name="Chapter_A">
    <p:spTree>
      <p:nvGrpSpPr>
        <p:cNvPr id="2791" name="Shape 2791"/>
        <p:cNvGrpSpPr/>
        <p:nvPr/>
      </p:nvGrpSpPr>
      <p:grpSpPr>
        <a:xfrm>
          <a:off x="0" y="0"/>
          <a:ext cx="0" cy="0"/>
          <a:chOff x="0" y="0"/>
          <a:chExt cx="0" cy="0"/>
        </a:xfrm>
      </p:grpSpPr>
      <p:pic>
        <p:nvPicPr>
          <p:cNvPr id="2792" name="Google Shape;2792;p329"/>
          <p:cNvPicPr preferRelativeResize="0"/>
          <p:nvPr/>
        </p:nvPicPr>
        <p:blipFill rotWithShape="1">
          <a:blip r:embed="rId2">
            <a:alphaModFix/>
          </a:blip>
          <a:srcRect b="0" l="0" r="0" t="0"/>
          <a:stretch/>
        </p:blipFill>
        <p:spPr>
          <a:xfrm>
            <a:off x="1354" y="0"/>
            <a:ext cx="9141293" cy="5143501"/>
          </a:xfrm>
          <a:prstGeom prst="rect">
            <a:avLst/>
          </a:prstGeom>
          <a:noFill/>
          <a:ln>
            <a:noFill/>
          </a:ln>
        </p:spPr>
      </p:pic>
      <p:sp>
        <p:nvSpPr>
          <p:cNvPr id="2793" name="Google Shape;2793;p329"/>
          <p:cNvSpPr txBox="1"/>
          <p:nvPr>
            <p:ph idx="10" type="dt"/>
          </p:nvPr>
        </p:nvSpPr>
        <p:spPr>
          <a:xfrm>
            <a:off x="0" y="4984749"/>
            <a:ext cx="468300" cy="15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94" name="Google Shape;2794;p329"/>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795" name="Google Shape;2795;p329"/>
          <p:cNvSpPr txBox="1"/>
          <p:nvPr>
            <p:ph idx="11" type="ftr"/>
          </p:nvPr>
        </p:nvSpPr>
        <p:spPr>
          <a:xfrm>
            <a:off x="1354" y="4984750"/>
            <a:ext cx="467100" cy="1587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96" name="Google Shape;2796;p329"/>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797" name="Google Shape;2797;p329"/>
          <p:cNvSpPr txBox="1"/>
          <p:nvPr>
            <p:ph idx="1" type="body"/>
          </p:nvPr>
        </p:nvSpPr>
        <p:spPr>
          <a:xfrm>
            <a:off x="2736000" y="735750"/>
            <a:ext cx="3672000" cy="3672000"/>
          </a:xfrm>
          <a:prstGeom prst="rect">
            <a:avLst/>
          </a:prstGeom>
          <a:no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12800"/>
              <a:buFont typeface="Arial"/>
              <a:buNone/>
              <a:defRPr b="1" sz="12800">
                <a:solidFill>
                  <a:schemeClr val="dk2"/>
                </a:solidFill>
              </a:defRPr>
            </a:lvl1pPr>
            <a:lvl2pPr indent="-228600" lvl="1" marL="914400" rtl="0" algn="ctr">
              <a:lnSpc>
                <a:spcPct val="100000"/>
              </a:lnSpc>
              <a:spcBef>
                <a:spcPts val="0"/>
              </a:spcBef>
              <a:spcAft>
                <a:spcPts val="0"/>
              </a:spcAft>
              <a:buSzPts val="1600"/>
              <a:buNone/>
              <a:defRPr sz="1600">
                <a:solidFill>
                  <a:schemeClr val="dk2"/>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B">
  <p:cSld name="Chapter_B">
    <p:spTree>
      <p:nvGrpSpPr>
        <p:cNvPr id="2798" name="Shape 2798"/>
        <p:cNvGrpSpPr/>
        <p:nvPr/>
      </p:nvGrpSpPr>
      <p:grpSpPr>
        <a:xfrm>
          <a:off x="0" y="0"/>
          <a:ext cx="0" cy="0"/>
          <a:chOff x="0" y="0"/>
          <a:chExt cx="0" cy="0"/>
        </a:xfrm>
      </p:grpSpPr>
      <p:pic>
        <p:nvPicPr>
          <p:cNvPr id="2799" name="Google Shape;2799;p330"/>
          <p:cNvPicPr preferRelativeResize="0"/>
          <p:nvPr/>
        </p:nvPicPr>
        <p:blipFill rotWithShape="1">
          <a:blip r:embed="rId2">
            <a:alphaModFix/>
          </a:blip>
          <a:srcRect b="0" l="0" r="0" t="0"/>
          <a:stretch/>
        </p:blipFill>
        <p:spPr>
          <a:xfrm>
            <a:off x="1354" y="0"/>
            <a:ext cx="9141293" cy="5143501"/>
          </a:xfrm>
          <a:prstGeom prst="rect">
            <a:avLst/>
          </a:prstGeom>
          <a:noFill/>
          <a:ln>
            <a:noFill/>
          </a:ln>
        </p:spPr>
      </p:pic>
      <p:sp>
        <p:nvSpPr>
          <p:cNvPr id="2800" name="Google Shape;2800;p330"/>
          <p:cNvSpPr txBox="1"/>
          <p:nvPr>
            <p:ph idx="10" type="dt"/>
          </p:nvPr>
        </p:nvSpPr>
        <p:spPr>
          <a:xfrm>
            <a:off x="0" y="4984749"/>
            <a:ext cx="468300" cy="15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01" name="Google Shape;2801;p330"/>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802" name="Google Shape;2802;p330"/>
          <p:cNvSpPr txBox="1"/>
          <p:nvPr>
            <p:ph idx="11" type="ftr"/>
          </p:nvPr>
        </p:nvSpPr>
        <p:spPr>
          <a:xfrm>
            <a:off x="1354" y="4984750"/>
            <a:ext cx="467100" cy="1587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03" name="Google Shape;2803;p330"/>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804" name="Google Shape;2804;p330"/>
          <p:cNvSpPr txBox="1"/>
          <p:nvPr>
            <p:ph idx="1" type="body"/>
          </p:nvPr>
        </p:nvSpPr>
        <p:spPr>
          <a:xfrm>
            <a:off x="2736000" y="735750"/>
            <a:ext cx="3672000" cy="3672000"/>
          </a:xfrm>
          <a:prstGeom prst="rect">
            <a:avLst/>
          </a:prstGeom>
          <a:no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12800"/>
              <a:buNone/>
              <a:defRPr b="1" sz="12800">
                <a:solidFill>
                  <a:schemeClr val="dk2"/>
                </a:solidFill>
              </a:defRPr>
            </a:lvl1pPr>
            <a:lvl2pPr indent="-228600" lvl="1" marL="914400" rtl="0" algn="ctr">
              <a:lnSpc>
                <a:spcPct val="100000"/>
              </a:lnSpc>
              <a:spcBef>
                <a:spcPts val="0"/>
              </a:spcBef>
              <a:spcAft>
                <a:spcPts val="0"/>
              </a:spcAft>
              <a:buSzPts val="1600"/>
              <a:buNone/>
              <a:defRPr sz="1600">
                <a:solidFill>
                  <a:schemeClr val="dk2"/>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188" name="Shape 188"/>
        <p:cNvGrpSpPr/>
        <p:nvPr/>
      </p:nvGrpSpPr>
      <p:grpSpPr>
        <a:xfrm>
          <a:off x="0" y="0"/>
          <a:ext cx="0" cy="0"/>
          <a:chOff x="0" y="0"/>
          <a:chExt cx="0" cy="0"/>
        </a:xfrm>
      </p:grpSpPr>
      <p:sp>
        <p:nvSpPr>
          <p:cNvPr id="189" name="Google Shape;189;p34"/>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191" name="Google Shape;191;p3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192" name="Google Shape;192;p34"/>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193" name="Google Shape;193;p34"/>
          <p:cNvPicPr preferRelativeResize="0"/>
          <p:nvPr/>
        </p:nvPicPr>
        <p:blipFill rotWithShape="1">
          <a:blip r:embed="rId4">
            <a:alphaModFix/>
          </a:blip>
          <a:srcRect b="25166" l="14788" r="10372" t="0"/>
          <a:stretch/>
        </p:blipFill>
        <p:spPr>
          <a:xfrm>
            <a:off x="7175440" y="535506"/>
            <a:ext cx="1295700" cy="1295700"/>
          </a:xfrm>
          <a:prstGeom prst="ellipse">
            <a:avLst/>
          </a:prstGeom>
          <a:noFill/>
          <a:ln>
            <a:noFill/>
          </a:ln>
        </p:spPr>
      </p:pic>
      <p:sp>
        <p:nvSpPr>
          <p:cNvPr id="194" name="Google Shape;194;p34"/>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4"/>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C">
  <p:cSld name="Chapter_C">
    <p:spTree>
      <p:nvGrpSpPr>
        <p:cNvPr id="2805" name="Shape 2805"/>
        <p:cNvGrpSpPr/>
        <p:nvPr/>
      </p:nvGrpSpPr>
      <p:grpSpPr>
        <a:xfrm>
          <a:off x="0" y="0"/>
          <a:ext cx="0" cy="0"/>
          <a:chOff x="0" y="0"/>
          <a:chExt cx="0" cy="0"/>
        </a:xfrm>
      </p:grpSpPr>
      <p:pic>
        <p:nvPicPr>
          <p:cNvPr id="2806" name="Google Shape;2806;p331"/>
          <p:cNvPicPr preferRelativeResize="0"/>
          <p:nvPr/>
        </p:nvPicPr>
        <p:blipFill rotWithShape="1">
          <a:blip r:embed="rId2">
            <a:alphaModFix/>
          </a:blip>
          <a:srcRect b="8819" l="16331" r="6852" t="18236"/>
          <a:stretch/>
        </p:blipFill>
        <p:spPr>
          <a:xfrm>
            <a:off x="0" y="-20103"/>
            <a:ext cx="9145019" cy="5184573"/>
          </a:xfrm>
          <a:prstGeom prst="rect">
            <a:avLst/>
          </a:prstGeom>
          <a:noFill/>
          <a:ln>
            <a:noFill/>
          </a:ln>
        </p:spPr>
      </p:pic>
      <p:sp>
        <p:nvSpPr>
          <p:cNvPr id="2807" name="Google Shape;2807;p331"/>
          <p:cNvSpPr txBox="1"/>
          <p:nvPr>
            <p:ph idx="10" type="dt"/>
          </p:nvPr>
        </p:nvSpPr>
        <p:spPr>
          <a:xfrm>
            <a:off x="0" y="4984749"/>
            <a:ext cx="468300" cy="15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08" name="Google Shape;2808;p331"/>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809" name="Google Shape;2809;p331"/>
          <p:cNvSpPr txBox="1"/>
          <p:nvPr>
            <p:ph idx="11" type="ftr"/>
          </p:nvPr>
        </p:nvSpPr>
        <p:spPr>
          <a:xfrm>
            <a:off x="1354" y="4984750"/>
            <a:ext cx="467100" cy="1587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10" name="Google Shape;2810;p331"/>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811" name="Google Shape;2811;p331"/>
          <p:cNvSpPr txBox="1"/>
          <p:nvPr>
            <p:ph idx="1" type="body"/>
          </p:nvPr>
        </p:nvSpPr>
        <p:spPr>
          <a:xfrm>
            <a:off x="2736000" y="735750"/>
            <a:ext cx="3672000" cy="3672000"/>
          </a:xfrm>
          <a:prstGeom prst="rect">
            <a:avLst/>
          </a:prstGeom>
          <a:no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12800"/>
              <a:buNone/>
              <a:defRPr b="1" sz="12800">
                <a:solidFill>
                  <a:schemeClr val="dk2"/>
                </a:solidFill>
              </a:defRPr>
            </a:lvl1pPr>
            <a:lvl2pPr indent="-228600" lvl="1" marL="914400" rtl="0" algn="ctr">
              <a:lnSpc>
                <a:spcPct val="100000"/>
              </a:lnSpc>
              <a:spcBef>
                <a:spcPts val="0"/>
              </a:spcBef>
              <a:spcAft>
                <a:spcPts val="0"/>
              </a:spcAft>
              <a:buSzPts val="1600"/>
              <a:buNone/>
              <a:defRPr sz="1600">
                <a:solidFill>
                  <a:schemeClr val="dk2"/>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D">
  <p:cSld name="Chapter_D">
    <p:spTree>
      <p:nvGrpSpPr>
        <p:cNvPr id="2812" name="Shape 2812"/>
        <p:cNvGrpSpPr/>
        <p:nvPr/>
      </p:nvGrpSpPr>
      <p:grpSpPr>
        <a:xfrm>
          <a:off x="0" y="0"/>
          <a:ext cx="0" cy="0"/>
          <a:chOff x="0" y="0"/>
          <a:chExt cx="0" cy="0"/>
        </a:xfrm>
      </p:grpSpPr>
      <p:pic>
        <p:nvPicPr>
          <p:cNvPr id="2813" name="Google Shape;2813;p332"/>
          <p:cNvPicPr preferRelativeResize="0"/>
          <p:nvPr/>
        </p:nvPicPr>
        <p:blipFill rotWithShape="1">
          <a:blip r:embed="rId2">
            <a:alphaModFix/>
          </a:blip>
          <a:srcRect b="11804" l="0" r="0" t="31496"/>
          <a:stretch/>
        </p:blipFill>
        <p:spPr>
          <a:xfrm>
            <a:off x="1" y="0"/>
            <a:ext cx="9143998" cy="5184575"/>
          </a:xfrm>
          <a:prstGeom prst="rect">
            <a:avLst/>
          </a:prstGeom>
          <a:noFill/>
          <a:ln>
            <a:noFill/>
          </a:ln>
        </p:spPr>
      </p:pic>
      <p:sp>
        <p:nvSpPr>
          <p:cNvPr id="2814" name="Google Shape;2814;p332"/>
          <p:cNvSpPr txBox="1"/>
          <p:nvPr>
            <p:ph idx="10" type="dt"/>
          </p:nvPr>
        </p:nvSpPr>
        <p:spPr>
          <a:xfrm>
            <a:off x="0" y="4984749"/>
            <a:ext cx="468300" cy="15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15" name="Google Shape;2815;p332"/>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816" name="Google Shape;2816;p332"/>
          <p:cNvSpPr txBox="1"/>
          <p:nvPr>
            <p:ph idx="11" type="ftr"/>
          </p:nvPr>
        </p:nvSpPr>
        <p:spPr>
          <a:xfrm>
            <a:off x="1354" y="4984750"/>
            <a:ext cx="467100" cy="1587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17" name="Google Shape;2817;p332"/>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2818" name="Google Shape;2818;p332"/>
          <p:cNvSpPr txBox="1"/>
          <p:nvPr>
            <p:ph idx="1" type="body"/>
          </p:nvPr>
        </p:nvSpPr>
        <p:spPr>
          <a:xfrm>
            <a:off x="2736000" y="735750"/>
            <a:ext cx="3672000" cy="3672000"/>
          </a:xfrm>
          <a:prstGeom prst="rect">
            <a:avLst/>
          </a:prstGeom>
          <a:no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12800"/>
              <a:buNone/>
              <a:defRPr b="1" sz="12800">
                <a:solidFill>
                  <a:schemeClr val="dk2"/>
                </a:solidFill>
              </a:defRPr>
            </a:lvl1pPr>
            <a:lvl2pPr indent="-228600" lvl="1" marL="914400" rtl="0" algn="ctr">
              <a:lnSpc>
                <a:spcPct val="100000"/>
              </a:lnSpc>
              <a:spcBef>
                <a:spcPts val="0"/>
              </a:spcBef>
              <a:spcAft>
                <a:spcPts val="0"/>
              </a:spcAft>
              <a:buSzPts val="1600"/>
              <a:buNone/>
              <a:defRPr sz="1600">
                <a:solidFill>
                  <a:schemeClr val="dk2"/>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ocks">
  <p:cSld name="2_Blocks">
    <p:spTree>
      <p:nvGrpSpPr>
        <p:cNvPr id="2819" name="Shape 2819"/>
        <p:cNvGrpSpPr/>
        <p:nvPr/>
      </p:nvGrpSpPr>
      <p:grpSpPr>
        <a:xfrm>
          <a:off x="0" y="0"/>
          <a:ext cx="0" cy="0"/>
          <a:chOff x="0" y="0"/>
          <a:chExt cx="0" cy="0"/>
        </a:xfrm>
      </p:grpSpPr>
      <p:sp>
        <p:nvSpPr>
          <p:cNvPr id="2820" name="Google Shape;2820;p333"/>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1600"/>
              <a:buFont typeface="Verdan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21" name="Google Shape;2821;p333"/>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22" name="Google Shape;2822;p333"/>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823" name="Google Shape;2823;p333"/>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24" name="Google Shape;2824;p333"/>
          <p:cNvSpPr txBox="1"/>
          <p:nvPr>
            <p:ph idx="1" type="body"/>
          </p:nvPr>
        </p:nvSpPr>
        <p:spPr>
          <a:xfrm>
            <a:off x="468314" y="484188"/>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Font typeface="Arial"/>
              <a:buNone/>
              <a:defRPr sz="14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25" name="Google Shape;2825;p333"/>
          <p:cNvSpPr txBox="1"/>
          <p:nvPr>
            <p:ph idx="2" type="body"/>
          </p:nvPr>
        </p:nvSpPr>
        <p:spPr>
          <a:xfrm>
            <a:off x="468314" y="986400"/>
            <a:ext cx="4103700" cy="504900"/>
          </a:xfrm>
          <a:prstGeom prst="rect">
            <a:avLst/>
          </a:prstGeom>
          <a:noFill/>
          <a:ln>
            <a:noFill/>
          </a:ln>
        </p:spPr>
        <p:txBody>
          <a:bodyPr anchorCtr="0" anchor="b" bIns="0" lIns="0" spcFirstLastPara="1" rIns="360000" wrap="square" tIns="0">
            <a:noAutofit/>
          </a:bodyPr>
          <a:lstStyle>
            <a:lvl1pPr indent="-228600" lvl="0" marL="457200" rtl="0" algn="l">
              <a:lnSpc>
                <a:spcPct val="10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26" name="Google Shape;2826;p333"/>
          <p:cNvSpPr txBox="1"/>
          <p:nvPr>
            <p:ph idx="3" type="body"/>
          </p:nvPr>
        </p:nvSpPr>
        <p:spPr>
          <a:xfrm>
            <a:off x="468314" y="1497600"/>
            <a:ext cx="4103700" cy="504900"/>
          </a:xfrm>
          <a:prstGeom prst="rect">
            <a:avLst/>
          </a:prstGeom>
          <a:noFill/>
          <a:ln>
            <a:noFill/>
          </a:ln>
        </p:spPr>
        <p:txBody>
          <a:bodyPr anchorCtr="0" anchor="t" bIns="0" lIns="0" spcFirstLastPara="1" rIns="36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27" name="Google Shape;2827;p333"/>
          <p:cNvSpPr txBox="1"/>
          <p:nvPr>
            <p:ph idx="4" type="body"/>
          </p:nvPr>
        </p:nvSpPr>
        <p:spPr>
          <a:xfrm>
            <a:off x="468314" y="1994400"/>
            <a:ext cx="4103700" cy="2700000"/>
          </a:xfrm>
          <a:prstGeom prst="rect">
            <a:avLst/>
          </a:prstGeom>
          <a:noFill/>
          <a:ln>
            <a:noFill/>
          </a:ln>
        </p:spPr>
        <p:txBody>
          <a:bodyPr anchorCtr="0" anchor="t" bIns="0" lIns="0" spcFirstLastPara="1" rIns="360000" wrap="square" tIns="0">
            <a:noAutofit/>
          </a:bodyPr>
          <a:lstStyle>
            <a:lvl1pPr indent="-304800" lvl="0" marL="457200" rtl="0" algn="l">
              <a:lnSpc>
                <a:spcPct val="100000"/>
              </a:lnSpc>
              <a:spcBef>
                <a:spcPts val="300"/>
              </a:spcBef>
              <a:spcAft>
                <a:spcPts val="0"/>
              </a:spcAft>
              <a:buClr>
                <a:schemeClr val="dk2"/>
              </a:buClr>
              <a:buSzPts val="1200"/>
              <a:buFont typeface="Arial"/>
              <a:buChar char="•"/>
              <a:defRPr/>
            </a:lvl1pPr>
            <a:lvl2pPr indent="-304800" lvl="1" marL="914400" rtl="0" algn="l">
              <a:lnSpc>
                <a:spcPct val="100000"/>
              </a:lnSpc>
              <a:spcBef>
                <a:spcPts val="300"/>
              </a:spcBef>
              <a:spcAft>
                <a:spcPts val="0"/>
              </a:spcAft>
              <a:buClr>
                <a:schemeClr val="dk2"/>
              </a:buClr>
              <a:buSzPts val="1200"/>
              <a:buFont typeface="Arial"/>
              <a:buChar char="•"/>
              <a:defRPr/>
            </a:lvl2pPr>
            <a:lvl3pPr indent="-304800" lvl="2" marL="1371600" rtl="0" algn="l">
              <a:lnSpc>
                <a:spcPct val="100000"/>
              </a:lnSpc>
              <a:spcBef>
                <a:spcPts val="300"/>
              </a:spcBef>
              <a:spcAft>
                <a:spcPts val="0"/>
              </a:spcAft>
              <a:buClr>
                <a:schemeClr val="dk2"/>
              </a:buClr>
              <a:buSzPts val="1200"/>
              <a:buFont typeface="Arial"/>
              <a:buChar char="•"/>
              <a:defRPr/>
            </a:lvl3pPr>
            <a:lvl4pPr indent="-304800" lvl="3" marL="1828800" rtl="0" algn="l">
              <a:lnSpc>
                <a:spcPct val="100000"/>
              </a:lnSpc>
              <a:spcBef>
                <a:spcPts val="300"/>
              </a:spcBef>
              <a:spcAft>
                <a:spcPts val="0"/>
              </a:spcAft>
              <a:buClr>
                <a:schemeClr val="dk2"/>
              </a:buClr>
              <a:buSzPts val="1200"/>
              <a:buFont typeface="Arial"/>
              <a:buChar char="•"/>
              <a:defRPr/>
            </a:lvl4pPr>
            <a:lvl5pPr indent="-304800" lvl="4" marL="2286000" rtl="0" algn="l">
              <a:lnSpc>
                <a:spcPct val="100000"/>
              </a:lnSpc>
              <a:spcBef>
                <a:spcPts val="300"/>
              </a:spcBef>
              <a:spcAft>
                <a:spcPts val="0"/>
              </a:spcAft>
              <a:buClr>
                <a:schemeClr val="dk2"/>
              </a:buClr>
              <a:buSzPts val="12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28" name="Google Shape;2828;p333"/>
          <p:cNvSpPr txBox="1"/>
          <p:nvPr>
            <p:ph idx="5" type="body"/>
          </p:nvPr>
        </p:nvSpPr>
        <p:spPr>
          <a:xfrm>
            <a:off x="4572000" y="986400"/>
            <a:ext cx="4104000" cy="504900"/>
          </a:xfrm>
          <a:prstGeom prst="rect">
            <a:avLst/>
          </a:prstGeom>
          <a:noFill/>
          <a:ln>
            <a:noFill/>
          </a:ln>
        </p:spPr>
        <p:txBody>
          <a:bodyPr anchorCtr="0" anchor="b" bIns="0" lIns="360000" spcFirstLastPara="1" rIns="0" wrap="square" tIns="0">
            <a:noAutofit/>
          </a:bodyPr>
          <a:lstStyle>
            <a:lvl1pPr indent="-228600" lvl="0" marL="457200" rtl="0" algn="l">
              <a:lnSpc>
                <a:spcPct val="10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29" name="Google Shape;2829;p333"/>
          <p:cNvSpPr txBox="1"/>
          <p:nvPr>
            <p:ph idx="6" type="body"/>
          </p:nvPr>
        </p:nvSpPr>
        <p:spPr>
          <a:xfrm>
            <a:off x="4572000" y="1497600"/>
            <a:ext cx="4104000" cy="504900"/>
          </a:xfrm>
          <a:prstGeom prst="rect">
            <a:avLst/>
          </a:prstGeom>
          <a:noFill/>
          <a:ln>
            <a:noFill/>
          </a:ln>
        </p:spPr>
        <p:txBody>
          <a:bodyPr anchorCtr="0" anchor="t" bIns="0" lIns="36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30" name="Google Shape;2830;p333"/>
          <p:cNvSpPr txBox="1"/>
          <p:nvPr>
            <p:ph idx="7" type="body"/>
          </p:nvPr>
        </p:nvSpPr>
        <p:spPr>
          <a:xfrm>
            <a:off x="4572000" y="1994400"/>
            <a:ext cx="4104000" cy="2700000"/>
          </a:xfrm>
          <a:prstGeom prst="rect">
            <a:avLst/>
          </a:prstGeom>
          <a:noFill/>
          <a:ln>
            <a:noFill/>
          </a:ln>
        </p:spPr>
        <p:txBody>
          <a:bodyPr anchorCtr="0" anchor="t" bIns="0" lIns="360000" spcFirstLastPara="1" rIns="0" wrap="square" tIns="0">
            <a:noAutofit/>
          </a:bodyPr>
          <a:lstStyle>
            <a:lvl1pPr indent="-304800" lvl="0" marL="457200" rtl="0" algn="l">
              <a:lnSpc>
                <a:spcPct val="100000"/>
              </a:lnSpc>
              <a:spcBef>
                <a:spcPts val="300"/>
              </a:spcBef>
              <a:spcAft>
                <a:spcPts val="0"/>
              </a:spcAft>
              <a:buClr>
                <a:schemeClr val="dk2"/>
              </a:buClr>
              <a:buSzPts val="1200"/>
              <a:buFont typeface="Arial"/>
              <a:buChar char="•"/>
              <a:defRPr/>
            </a:lvl1pPr>
            <a:lvl2pPr indent="-304800" lvl="1" marL="914400" rtl="0" algn="l">
              <a:lnSpc>
                <a:spcPct val="100000"/>
              </a:lnSpc>
              <a:spcBef>
                <a:spcPts val="300"/>
              </a:spcBef>
              <a:spcAft>
                <a:spcPts val="0"/>
              </a:spcAft>
              <a:buClr>
                <a:schemeClr val="dk2"/>
              </a:buClr>
              <a:buSzPts val="1200"/>
              <a:buFont typeface="Arial"/>
              <a:buChar char="•"/>
              <a:defRPr/>
            </a:lvl2pPr>
            <a:lvl3pPr indent="-304800" lvl="2" marL="1371600" rtl="0" algn="l">
              <a:lnSpc>
                <a:spcPct val="100000"/>
              </a:lnSpc>
              <a:spcBef>
                <a:spcPts val="300"/>
              </a:spcBef>
              <a:spcAft>
                <a:spcPts val="0"/>
              </a:spcAft>
              <a:buClr>
                <a:schemeClr val="dk2"/>
              </a:buClr>
              <a:buSzPts val="1200"/>
              <a:buFont typeface="Arial"/>
              <a:buChar char="•"/>
              <a:defRPr/>
            </a:lvl3pPr>
            <a:lvl4pPr indent="-304800" lvl="3" marL="1828800" rtl="0" algn="l">
              <a:lnSpc>
                <a:spcPct val="100000"/>
              </a:lnSpc>
              <a:spcBef>
                <a:spcPts val="300"/>
              </a:spcBef>
              <a:spcAft>
                <a:spcPts val="0"/>
              </a:spcAft>
              <a:buClr>
                <a:schemeClr val="dk2"/>
              </a:buClr>
              <a:buSzPts val="1200"/>
              <a:buFont typeface="Arial"/>
              <a:buChar char="•"/>
              <a:defRPr/>
            </a:lvl4pPr>
            <a:lvl5pPr indent="-304800" lvl="4" marL="2286000" rtl="0" algn="l">
              <a:lnSpc>
                <a:spcPct val="100000"/>
              </a:lnSpc>
              <a:spcBef>
                <a:spcPts val="300"/>
              </a:spcBef>
              <a:spcAft>
                <a:spcPts val="0"/>
              </a:spcAft>
              <a:buClr>
                <a:schemeClr val="dk2"/>
              </a:buClr>
              <a:buSzPts val="12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31" name="Google Shape;2831;p333"/>
          <p:cNvSpPr txBox="1"/>
          <p:nvPr>
            <p:ph idx="8"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ocks">
  <p:cSld name="3_Blocks">
    <p:spTree>
      <p:nvGrpSpPr>
        <p:cNvPr id="2832" name="Shape 2832"/>
        <p:cNvGrpSpPr/>
        <p:nvPr/>
      </p:nvGrpSpPr>
      <p:grpSpPr>
        <a:xfrm>
          <a:off x="0" y="0"/>
          <a:ext cx="0" cy="0"/>
          <a:chOff x="0" y="0"/>
          <a:chExt cx="0" cy="0"/>
        </a:xfrm>
      </p:grpSpPr>
      <p:sp>
        <p:nvSpPr>
          <p:cNvPr id="2833" name="Google Shape;2833;p334"/>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1600"/>
              <a:buFont typeface="Verdan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34" name="Google Shape;2834;p334"/>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35" name="Google Shape;2835;p33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836" name="Google Shape;2836;p334"/>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37" name="Google Shape;2837;p334"/>
          <p:cNvSpPr txBox="1"/>
          <p:nvPr>
            <p:ph idx="1" type="body"/>
          </p:nvPr>
        </p:nvSpPr>
        <p:spPr>
          <a:xfrm>
            <a:off x="468314" y="484188"/>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Font typeface="Arial"/>
              <a:buNone/>
              <a:defRPr sz="14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38" name="Google Shape;2838;p334"/>
          <p:cNvSpPr txBox="1"/>
          <p:nvPr>
            <p:ph idx="2" type="body"/>
          </p:nvPr>
        </p:nvSpPr>
        <p:spPr>
          <a:xfrm>
            <a:off x="468313" y="986400"/>
            <a:ext cx="2698800" cy="504900"/>
          </a:xfrm>
          <a:prstGeom prst="rect">
            <a:avLst/>
          </a:prstGeom>
          <a:noFill/>
          <a:ln>
            <a:noFill/>
          </a:ln>
        </p:spPr>
        <p:txBody>
          <a:bodyPr anchorCtr="0" anchor="b" bIns="0" lIns="0" spcFirstLastPara="1" rIns="180000" wrap="square" tIns="0">
            <a:noAutofit/>
          </a:bodyPr>
          <a:lstStyle>
            <a:lvl1pPr indent="-228600" lvl="0" marL="457200" rtl="0" algn="l">
              <a:lnSpc>
                <a:spcPct val="10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39" name="Google Shape;2839;p334"/>
          <p:cNvSpPr txBox="1"/>
          <p:nvPr>
            <p:ph idx="3" type="body"/>
          </p:nvPr>
        </p:nvSpPr>
        <p:spPr>
          <a:xfrm>
            <a:off x="468313" y="1497600"/>
            <a:ext cx="2698800" cy="504900"/>
          </a:xfrm>
          <a:prstGeom prst="rect">
            <a:avLst/>
          </a:prstGeom>
          <a:noFill/>
          <a:ln>
            <a:noFill/>
          </a:ln>
        </p:spPr>
        <p:txBody>
          <a:bodyPr anchorCtr="0" anchor="t" bIns="0" lIns="0" spcFirstLastPara="1" rIns="18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40" name="Google Shape;2840;p334"/>
          <p:cNvSpPr txBox="1"/>
          <p:nvPr>
            <p:ph idx="4" type="body"/>
          </p:nvPr>
        </p:nvSpPr>
        <p:spPr>
          <a:xfrm>
            <a:off x="468313" y="1994400"/>
            <a:ext cx="2698800" cy="2700000"/>
          </a:xfrm>
          <a:prstGeom prst="rect">
            <a:avLst/>
          </a:prstGeom>
          <a:noFill/>
          <a:ln>
            <a:noFill/>
          </a:ln>
        </p:spPr>
        <p:txBody>
          <a:bodyPr anchorCtr="0" anchor="t" bIns="0" lIns="0" spcFirstLastPara="1" rIns="180000" wrap="square" tIns="0">
            <a:noAutofit/>
          </a:bodyPr>
          <a:lstStyle>
            <a:lvl1pPr indent="-304800" lvl="0" marL="457200" rtl="0" algn="l">
              <a:lnSpc>
                <a:spcPct val="100000"/>
              </a:lnSpc>
              <a:spcBef>
                <a:spcPts val="300"/>
              </a:spcBef>
              <a:spcAft>
                <a:spcPts val="0"/>
              </a:spcAft>
              <a:buClr>
                <a:schemeClr val="dk2"/>
              </a:buClr>
              <a:buSzPts val="1200"/>
              <a:buFont typeface="Arial"/>
              <a:buChar char="•"/>
              <a:defRPr/>
            </a:lvl1pPr>
            <a:lvl2pPr indent="-304800" lvl="1" marL="914400" rtl="0" algn="l">
              <a:lnSpc>
                <a:spcPct val="100000"/>
              </a:lnSpc>
              <a:spcBef>
                <a:spcPts val="300"/>
              </a:spcBef>
              <a:spcAft>
                <a:spcPts val="0"/>
              </a:spcAft>
              <a:buClr>
                <a:schemeClr val="dk2"/>
              </a:buClr>
              <a:buSzPts val="1200"/>
              <a:buFont typeface="Arial"/>
              <a:buChar char="•"/>
              <a:defRPr/>
            </a:lvl2pPr>
            <a:lvl3pPr indent="-304800" lvl="2" marL="1371600" rtl="0" algn="l">
              <a:lnSpc>
                <a:spcPct val="100000"/>
              </a:lnSpc>
              <a:spcBef>
                <a:spcPts val="300"/>
              </a:spcBef>
              <a:spcAft>
                <a:spcPts val="0"/>
              </a:spcAft>
              <a:buClr>
                <a:schemeClr val="dk2"/>
              </a:buClr>
              <a:buSzPts val="1200"/>
              <a:buFont typeface="Arial"/>
              <a:buChar char="•"/>
              <a:defRPr/>
            </a:lvl3pPr>
            <a:lvl4pPr indent="-304800" lvl="3" marL="1828800" rtl="0" algn="l">
              <a:lnSpc>
                <a:spcPct val="100000"/>
              </a:lnSpc>
              <a:spcBef>
                <a:spcPts val="300"/>
              </a:spcBef>
              <a:spcAft>
                <a:spcPts val="0"/>
              </a:spcAft>
              <a:buClr>
                <a:schemeClr val="dk2"/>
              </a:buClr>
              <a:buSzPts val="1200"/>
              <a:buFont typeface="Arial"/>
              <a:buChar char="•"/>
              <a:defRPr/>
            </a:lvl4pPr>
            <a:lvl5pPr indent="-304800" lvl="4" marL="2286000" rtl="0" algn="l">
              <a:lnSpc>
                <a:spcPct val="100000"/>
              </a:lnSpc>
              <a:spcBef>
                <a:spcPts val="300"/>
              </a:spcBef>
              <a:spcAft>
                <a:spcPts val="0"/>
              </a:spcAft>
              <a:buClr>
                <a:schemeClr val="dk2"/>
              </a:buClr>
              <a:buSzPts val="12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41" name="Google Shape;2841;p334"/>
          <p:cNvSpPr txBox="1"/>
          <p:nvPr>
            <p:ph idx="5" type="body"/>
          </p:nvPr>
        </p:nvSpPr>
        <p:spPr>
          <a:xfrm>
            <a:off x="3167063" y="986400"/>
            <a:ext cx="0" cy="3708000"/>
          </a:xfrm>
          <a:prstGeom prst="rect">
            <a:avLst/>
          </a:prstGeom>
          <a:noFill/>
          <a:ln cap="flat" cmpd="sng" w="9525">
            <a:solidFill>
              <a:schemeClr val="dk2"/>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42" name="Google Shape;2842;p334"/>
          <p:cNvSpPr txBox="1"/>
          <p:nvPr>
            <p:ph idx="6" type="body"/>
          </p:nvPr>
        </p:nvSpPr>
        <p:spPr>
          <a:xfrm>
            <a:off x="3167062" y="986400"/>
            <a:ext cx="2809800" cy="504900"/>
          </a:xfrm>
          <a:prstGeom prst="rect">
            <a:avLst/>
          </a:prstGeom>
          <a:noFill/>
          <a:ln>
            <a:noFill/>
          </a:ln>
        </p:spPr>
        <p:txBody>
          <a:bodyPr anchorCtr="0" anchor="b" bIns="0" lIns="180000" spcFirstLastPara="1" rIns="180000" wrap="square" tIns="0">
            <a:noAutofit/>
          </a:bodyPr>
          <a:lstStyle>
            <a:lvl1pPr indent="-228600" lvl="0" marL="457200" rtl="0" algn="l">
              <a:lnSpc>
                <a:spcPct val="10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43" name="Google Shape;2843;p334"/>
          <p:cNvSpPr txBox="1"/>
          <p:nvPr>
            <p:ph idx="7" type="body"/>
          </p:nvPr>
        </p:nvSpPr>
        <p:spPr>
          <a:xfrm>
            <a:off x="3167062" y="1497600"/>
            <a:ext cx="2809800" cy="504900"/>
          </a:xfrm>
          <a:prstGeom prst="rect">
            <a:avLst/>
          </a:prstGeom>
          <a:noFill/>
          <a:ln>
            <a:noFill/>
          </a:ln>
        </p:spPr>
        <p:txBody>
          <a:bodyPr anchorCtr="0" anchor="t" bIns="0" lIns="180000" spcFirstLastPara="1" rIns="18000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44" name="Google Shape;2844;p334"/>
          <p:cNvSpPr txBox="1"/>
          <p:nvPr>
            <p:ph idx="8" type="body"/>
          </p:nvPr>
        </p:nvSpPr>
        <p:spPr>
          <a:xfrm>
            <a:off x="3167062" y="1994400"/>
            <a:ext cx="2809800" cy="2700000"/>
          </a:xfrm>
          <a:prstGeom prst="rect">
            <a:avLst/>
          </a:prstGeom>
          <a:noFill/>
          <a:ln>
            <a:noFill/>
          </a:ln>
        </p:spPr>
        <p:txBody>
          <a:bodyPr anchorCtr="0" anchor="t" bIns="0" lIns="180000" spcFirstLastPara="1" rIns="180000" wrap="square" tIns="0">
            <a:noAutofit/>
          </a:bodyPr>
          <a:lstStyle>
            <a:lvl1pPr indent="-304800" lvl="0" marL="457200" rtl="0" algn="l">
              <a:lnSpc>
                <a:spcPct val="100000"/>
              </a:lnSpc>
              <a:spcBef>
                <a:spcPts val="300"/>
              </a:spcBef>
              <a:spcAft>
                <a:spcPts val="0"/>
              </a:spcAft>
              <a:buClr>
                <a:schemeClr val="dk2"/>
              </a:buClr>
              <a:buSzPts val="1200"/>
              <a:buFont typeface="Arial"/>
              <a:buChar char="•"/>
              <a:defRPr/>
            </a:lvl1pPr>
            <a:lvl2pPr indent="-304800" lvl="1" marL="914400" rtl="0" algn="l">
              <a:lnSpc>
                <a:spcPct val="100000"/>
              </a:lnSpc>
              <a:spcBef>
                <a:spcPts val="300"/>
              </a:spcBef>
              <a:spcAft>
                <a:spcPts val="0"/>
              </a:spcAft>
              <a:buClr>
                <a:schemeClr val="dk2"/>
              </a:buClr>
              <a:buSzPts val="1200"/>
              <a:buFont typeface="Arial"/>
              <a:buChar char="•"/>
              <a:defRPr/>
            </a:lvl2pPr>
            <a:lvl3pPr indent="-304800" lvl="2" marL="1371600" rtl="0" algn="l">
              <a:lnSpc>
                <a:spcPct val="100000"/>
              </a:lnSpc>
              <a:spcBef>
                <a:spcPts val="300"/>
              </a:spcBef>
              <a:spcAft>
                <a:spcPts val="0"/>
              </a:spcAft>
              <a:buClr>
                <a:schemeClr val="dk2"/>
              </a:buClr>
              <a:buSzPts val="1200"/>
              <a:buFont typeface="Arial"/>
              <a:buChar char="•"/>
              <a:defRPr/>
            </a:lvl3pPr>
            <a:lvl4pPr indent="-304800" lvl="3" marL="1828800" rtl="0" algn="l">
              <a:lnSpc>
                <a:spcPct val="100000"/>
              </a:lnSpc>
              <a:spcBef>
                <a:spcPts val="300"/>
              </a:spcBef>
              <a:spcAft>
                <a:spcPts val="0"/>
              </a:spcAft>
              <a:buClr>
                <a:schemeClr val="dk2"/>
              </a:buClr>
              <a:buSzPts val="1200"/>
              <a:buFont typeface="Arial"/>
              <a:buChar char="•"/>
              <a:defRPr/>
            </a:lvl4pPr>
            <a:lvl5pPr indent="-304800" lvl="4" marL="2286000" rtl="0" algn="l">
              <a:lnSpc>
                <a:spcPct val="100000"/>
              </a:lnSpc>
              <a:spcBef>
                <a:spcPts val="300"/>
              </a:spcBef>
              <a:spcAft>
                <a:spcPts val="0"/>
              </a:spcAft>
              <a:buClr>
                <a:schemeClr val="dk2"/>
              </a:buClr>
              <a:buSzPts val="12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45" name="Google Shape;2845;p334"/>
          <p:cNvSpPr txBox="1"/>
          <p:nvPr>
            <p:ph idx="9" type="body"/>
          </p:nvPr>
        </p:nvSpPr>
        <p:spPr>
          <a:xfrm>
            <a:off x="5976938" y="986400"/>
            <a:ext cx="0" cy="3708000"/>
          </a:xfrm>
          <a:prstGeom prst="rect">
            <a:avLst/>
          </a:prstGeom>
          <a:noFill/>
          <a:ln cap="flat" cmpd="sng" w="9525">
            <a:solidFill>
              <a:schemeClr val="dk2"/>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46" name="Google Shape;2846;p334"/>
          <p:cNvSpPr txBox="1"/>
          <p:nvPr>
            <p:ph idx="13" type="body"/>
          </p:nvPr>
        </p:nvSpPr>
        <p:spPr>
          <a:xfrm>
            <a:off x="5976938" y="986400"/>
            <a:ext cx="2698800" cy="504900"/>
          </a:xfrm>
          <a:prstGeom prst="rect">
            <a:avLst/>
          </a:prstGeom>
          <a:noFill/>
          <a:ln>
            <a:noFill/>
          </a:ln>
        </p:spPr>
        <p:txBody>
          <a:bodyPr anchorCtr="0" anchor="b" bIns="0" lIns="180000" spcFirstLastPara="1" rIns="0" wrap="square" tIns="0">
            <a:noAutofit/>
          </a:bodyPr>
          <a:lstStyle>
            <a:lvl1pPr indent="-228600" lvl="0" marL="457200" rtl="0" algn="l">
              <a:lnSpc>
                <a:spcPct val="10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47" name="Google Shape;2847;p334"/>
          <p:cNvSpPr txBox="1"/>
          <p:nvPr>
            <p:ph idx="14" type="body"/>
          </p:nvPr>
        </p:nvSpPr>
        <p:spPr>
          <a:xfrm>
            <a:off x="5976938" y="1497600"/>
            <a:ext cx="2698800" cy="504900"/>
          </a:xfrm>
          <a:prstGeom prst="rect">
            <a:avLst/>
          </a:prstGeom>
          <a:noFill/>
          <a:ln>
            <a:noFill/>
          </a:ln>
        </p:spPr>
        <p:txBody>
          <a:bodyPr anchorCtr="0" anchor="t" bIns="0" lIns="180000" spcFirstLastPara="1" rIns="0" wrap="square" tIns="0">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48" name="Google Shape;2848;p334"/>
          <p:cNvSpPr txBox="1"/>
          <p:nvPr>
            <p:ph idx="15" type="body"/>
          </p:nvPr>
        </p:nvSpPr>
        <p:spPr>
          <a:xfrm>
            <a:off x="5976938" y="1994400"/>
            <a:ext cx="2698800" cy="2700000"/>
          </a:xfrm>
          <a:prstGeom prst="rect">
            <a:avLst/>
          </a:prstGeom>
          <a:noFill/>
          <a:ln>
            <a:noFill/>
          </a:ln>
        </p:spPr>
        <p:txBody>
          <a:bodyPr anchorCtr="0" anchor="t" bIns="0" lIns="180000" spcFirstLastPara="1" rIns="0" wrap="square" tIns="0">
            <a:noAutofit/>
          </a:bodyPr>
          <a:lstStyle>
            <a:lvl1pPr indent="-304800" lvl="0" marL="457200" rtl="0" algn="l">
              <a:lnSpc>
                <a:spcPct val="100000"/>
              </a:lnSpc>
              <a:spcBef>
                <a:spcPts val="300"/>
              </a:spcBef>
              <a:spcAft>
                <a:spcPts val="0"/>
              </a:spcAft>
              <a:buClr>
                <a:schemeClr val="dk2"/>
              </a:buClr>
              <a:buSzPts val="1200"/>
              <a:buFont typeface="Arial"/>
              <a:buChar char="•"/>
              <a:defRPr/>
            </a:lvl1pPr>
            <a:lvl2pPr indent="-304800" lvl="1" marL="914400" rtl="0" algn="l">
              <a:lnSpc>
                <a:spcPct val="100000"/>
              </a:lnSpc>
              <a:spcBef>
                <a:spcPts val="300"/>
              </a:spcBef>
              <a:spcAft>
                <a:spcPts val="0"/>
              </a:spcAft>
              <a:buClr>
                <a:schemeClr val="dk2"/>
              </a:buClr>
              <a:buSzPts val="1200"/>
              <a:buFont typeface="Arial"/>
              <a:buChar char="•"/>
              <a:defRPr/>
            </a:lvl2pPr>
            <a:lvl3pPr indent="-304800" lvl="2" marL="1371600" rtl="0" algn="l">
              <a:lnSpc>
                <a:spcPct val="100000"/>
              </a:lnSpc>
              <a:spcBef>
                <a:spcPts val="300"/>
              </a:spcBef>
              <a:spcAft>
                <a:spcPts val="0"/>
              </a:spcAft>
              <a:buClr>
                <a:schemeClr val="dk2"/>
              </a:buClr>
              <a:buSzPts val="1200"/>
              <a:buFont typeface="Arial"/>
              <a:buChar char="•"/>
              <a:defRPr/>
            </a:lvl3pPr>
            <a:lvl4pPr indent="-304800" lvl="3" marL="1828800" rtl="0" algn="l">
              <a:lnSpc>
                <a:spcPct val="100000"/>
              </a:lnSpc>
              <a:spcBef>
                <a:spcPts val="300"/>
              </a:spcBef>
              <a:spcAft>
                <a:spcPts val="0"/>
              </a:spcAft>
              <a:buClr>
                <a:schemeClr val="dk2"/>
              </a:buClr>
              <a:buSzPts val="1200"/>
              <a:buFont typeface="Arial"/>
              <a:buChar char="•"/>
              <a:defRPr/>
            </a:lvl4pPr>
            <a:lvl5pPr indent="-304800" lvl="4" marL="2286000" rtl="0" algn="l">
              <a:lnSpc>
                <a:spcPct val="100000"/>
              </a:lnSpc>
              <a:spcBef>
                <a:spcPts val="300"/>
              </a:spcBef>
              <a:spcAft>
                <a:spcPts val="0"/>
              </a:spcAft>
              <a:buClr>
                <a:schemeClr val="dk2"/>
              </a:buClr>
              <a:buSzPts val="1200"/>
              <a:buFont typeface="Arial"/>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umbered_Blocks">
  <p:cSld name="2_Numbered_Blocks">
    <p:spTree>
      <p:nvGrpSpPr>
        <p:cNvPr id="2849" name="Shape 2849"/>
        <p:cNvGrpSpPr/>
        <p:nvPr/>
      </p:nvGrpSpPr>
      <p:grpSpPr>
        <a:xfrm>
          <a:off x="0" y="0"/>
          <a:ext cx="0" cy="0"/>
          <a:chOff x="0" y="0"/>
          <a:chExt cx="0" cy="0"/>
        </a:xfrm>
      </p:grpSpPr>
      <p:sp>
        <p:nvSpPr>
          <p:cNvPr id="2850" name="Google Shape;2850;p335"/>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1600"/>
              <a:buFont typeface="Verdan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1" name="Google Shape;2851;p335"/>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2" name="Google Shape;2852;p335"/>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853" name="Google Shape;2853;p335"/>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4" name="Google Shape;2854;p335"/>
          <p:cNvSpPr txBox="1"/>
          <p:nvPr>
            <p:ph idx="1" type="body"/>
          </p:nvPr>
        </p:nvSpPr>
        <p:spPr>
          <a:xfrm>
            <a:off x="468313" y="484188"/>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Font typeface="Arial"/>
              <a:buNone/>
              <a:defRPr sz="14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55" name="Google Shape;2855;p335"/>
          <p:cNvSpPr/>
          <p:nvPr>
            <p:ph idx="2" type="body"/>
          </p:nvPr>
        </p:nvSpPr>
        <p:spPr>
          <a:xfrm>
            <a:off x="1980155" y="986400"/>
            <a:ext cx="1080000" cy="1080000"/>
          </a:xfrm>
          <a:prstGeom prst="ellipse">
            <a:avLst/>
          </a:prstGeom>
          <a:solidFill>
            <a:schemeClr val="accent1"/>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6000"/>
              <a:buNone/>
              <a:defRPr b="1" sz="6000">
                <a:solidFill>
                  <a:schemeClr val="lt1"/>
                </a:solidFill>
              </a:defRPr>
            </a:lvl1pPr>
            <a:lvl2pPr indent="-228600" lvl="1" marL="914400" rtl="0" algn="ctr">
              <a:lnSpc>
                <a:spcPct val="100000"/>
              </a:lnSpc>
              <a:spcBef>
                <a:spcPts val="300"/>
              </a:spcBef>
              <a:spcAft>
                <a:spcPts val="0"/>
              </a:spcAft>
              <a:buSzPts val="1600"/>
              <a:buNone/>
              <a:defRPr sz="16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56" name="Google Shape;2856;p335"/>
          <p:cNvSpPr txBox="1"/>
          <p:nvPr>
            <p:ph idx="3" type="body"/>
          </p:nvPr>
        </p:nvSpPr>
        <p:spPr>
          <a:xfrm>
            <a:off x="468312" y="2268000"/>
            <a:ext cx="4103700" cy="2427900"/>
          </a:xfrm>
          <a:prstGeom prst="rect">
            <a:avLst/>
          </a:prstGeom>
          <a:noFill/>
          <a:ln>
            <a:noFill/>
          </a:ln>
        </p:spPr>
        <p:txBody>
          <a:bodyPr anchorCtr="0" anchor="t" bIns="0" lIns="0" spcFirstLastPara="1" rIns="180000" wrap="square" tIns="0">
            <a:noAutofit/>
          </a:bodyPr>
          <a:lstStyle>
            <a:lvl1pPr indent="-228600" lvl="0" marL="457200" rtl="0" algn="l">
              <a:lnSpc>
                <a:spcPct val="100000"/>
              </a:lnSpc>
              <a:spcBef>
                <a:spcPts val="300"/>
              </a:spcBef>
              <a:spcAft>
                <a:spcPts val="0"/>
              </a:spcAft>
              <a:buSzPts val="1200"/>
              <a:buFont typeface="Arial"/>
              <a:buNone/>
              <a:defRPr b="1"/>
            </a:lvl1pPr>
            <a:lvl2pPr indent="-228600" lvl="1" marL="914400" rtl="0" algn="l">
              <a:lnSpc>
                <a:spcPct val="100000"/>
              </a:lnSpc>
              <a:spcBef>
                <a:spcPts val="300"/>
              </a:spcBef>
              <a:spcAft>
                <a:spcPts val="0"/>
              </a:spcAft>
              <a:buSzPts val="1200"/>
              <a:buFont typeface="Arial"/>
              <a:buNone/>
              <a:defRPr/>
            </a:lvl2pPr>
            <a:lvl3pPr indent="-304800" lvl="2" marL="1371600" rtl="0" algn="l">
              <a:lnSpc>
                <a:spcPct val="110000"/>
              </a:lnSpc>
              <a:spcBef>
                <a:spcPts val="300"/>
              </a:spcBef>
              <a:spcAft>
                <a:spcPts val="0"/>
              </a:spcAft>
              <a:buSzPts val="1200"/>
              <a:buFont typeface="Arial"/>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57" name="Google Shape;2857;p335"/>
          <p:cNvSpPr txBox="1"/>
          <p:nvPr>
            <p:ph idx="4"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58" name="Google Shape;2858;p335"/>
          <p:cNvSpPr/>
          <p:nvPr>
            <p:ph idx="5" type="body"/>
          </p:nvPr>
        </p:nvSpPr>
        <p:spPr>
          <a:xfrm>
            <a:off x="6077349" y="986400"/>
            <a:ext cx="1080000" cy="1080000"/>
          </a:xfrm>
          <a:prstGeom prst="ellipse">
            <a:avLst/>
          </a:prstGeom>
          <a:solidFill>
            <a:schemeClr val="accent2"/>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6000"/>
              <a:buNone/>
              <a:defRPr b="1" sz="6000">
                <a:solidFill>
                  <a:schemeClr val="lt1"/>
                </a:solidFill>
              </a:defRPr>
            </a:lvl1pPr>
            <a:lvl2pPr indent="-228600" lvl="1" marL="914400" rtl="0" algn="ctr">
              <a:lnSpc>
                <a:spcPct val="100000"/>
              </a:lnSpc>
              <a:spcBef>
                <a:spcPts val="300"/>
              </a:spcBef>
              <a:spcAft>
                <a:spcPts val="0"/>
              </a:spcAft>
              <a:buSzPts val="1600"/>
              <a:buNone/>
              <a:defRPr sz="16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59" name="Google Shape;2859;p335"/>
          <p:cNvSpPr txBox="1"/>
          <p:nvPr>
            <p:ph idx="6" type="body"/>
          </p:nvPr>
        </p:nvSpPr>
        <p:spPr>
          <a:xfrm>
            <a:off x="4572000" y="2268000"/>
            <a:ext cx="4090800" cy="2427900"/>
          </a:xfrm>
          <a:prstGeom prst="rect">
            <a:avLst/>
          </a:prstGeom>
          <a:noFill/>
          <a:ln>
            <a:noFill/>
          </a:ln>
        </p:spPr>
        <p:txBody>
          <a:bodyPr anchorCtr="0" anchor="t" bIns="0" lIns="180000" spcFirstLastPara="1" rIns="0" wrap="square" tIns="0">
            <a:noAutofit/>
          </a:bodyPr>
          <a:lstStyle>
            <a:lvl1pPr indent="-228600" lvl="0" marL="457200" rtl="0" algn="l">
              <a:lnSpc>
                <a:spcPct val="100000"/>
              </a:lnSpc>
              <a:spcBef>
                <a:spcPts val="300"/>
              </a:spcBef>
              <a:spcAft>
                <a:spcPts val="0"/>
              </a:spcAft>
              <a:buSzPts val="1200"/>
              <a:buFont typeface="Arial"/>
              <a:buNone/>
              <a:defRPr b="1"/>
            </a:lvl1pPr>
            <a:lvl2pPr indent="-228600" lvl="1" marL="914400" rtl="0" algn="l">
              <a:lnSpc>
                <a:spcPct val="100000"/>
              </a:lnSpc>
              <a:spcBef>
                <a:spcPts val="300"/>
              </a:spcBef>
              <a:spcAft>
                <a:spcPts val="0"/>
              </a:spcAft>
              <a:buSzPts val="1200"/>
              <a:buFont typeface="Arial"/>
              <a:buNone/>
              <a:defRPr/>
            </a:lvl2pPr>
            <a:lvl3pPr indent="-304800" lvl="2" marL="1371600" rtl="0" algn="l">
              <a:lnSpc>
                <a:spcPct val="110000"/>
              </a:lnSpc>
              <a:spcBef>
                <a:spcPts val="300"/>
              </a:spcBef>
              <a:spcAft>
                <a:spcPts val="0"/>
              </a:spcAft>
              <a:buSzPts val="1200"/>
              <a:buFont typeface="Arial"/>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umbered_Blocks">
  <p:cSld name="3_Numbered_Blocks">
    <p:spTree>
      <p:nvGrpSpPr>
        <p:cNvPr id="2860" name="Shape 2860"/>
        <p:cNvGrpSpPr/>
        <p:nvPr/>
      </p:nvGrpSpPr>
      <p:grpSpPr>
        <a:xfrm>
          <a:off x="0" y="0"/>
          <a:ext cx="0" cy="0"/>
          <a:chOff x="0" y="0"/>
          <a:chExt cx="0" cy="0"/>
        </a:xfrm>
      </p:grpSpPr>
      <p:sp>
        <p:nvSpPr>
          <p:cNvPr id="2861" name="Google Shape;2861;p336"/>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1600"/>
              <a:buFont typeface="Verdan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62" name="Google Shape;2862;p336"/>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63" name="Google Shape;2863;p336"/>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864" name="Google Shape;2864;p336"/>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65" name="Google Shape;2865;p336"/>
          <p:cNvSpPr txBox="1"/>
          <p:nvPr>
            <p:ph idx="1" type="body"/>
          </p:nvPr>
        </p:nvSpPr>
        <p:spPr>
          <a:xfrm>
            <a:off x="468313" y="484188"/>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sz="14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66" name="Google Shape;2866;p336"/>
          <p:cNvSpPr/>
          <p:nvPr>
            <p:ph idx="2" type="body"/>
          </p:nvPr>
        </p:nvSpPr>
        <p:spPr>
          <a:xfrm>
            <a:off x="1277688" y="986400"/>
            <a:ext cx="1080000" cy="1080000"/>
          </a:xfrm>
          <a:prstGeom prst="ellipse">
            <a:avLst/>
          </a:prstGeom>
          <a:solidFill>
            <a:schemeClr val="accent1"/>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6000"/>
              <a:buNone/>
              <a:defRPr b="1" sz="6000">
                <a:solidFill>
                  <a:schemeClr val="lt1"/>
                </a:solidFill>
              </a:defRPr>
            </a:lvl1pPr>
            <a:lvl2pPr indent="-228600" lvl="1" marL="914400" rtl="0" algn="ctr">
              <a:lnSpc>
                <a:spcPct val="100000"/>
              </a:lnSpc>
              <a:spcBef>
                <a:spcPts val="300"/>
              </a:spcBef>
              <a:spcAft>
                <a:spcPts val="0"/>
              </a:spcAft>
              <a:buSzPts val="1600"/>
              <a:buNone/>
              <a:defRPr sz="16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67" name="Google Shape;2867;p336"/>
          <p:cNvSpPr txBox="1"/>
          <p:nvPr>
            <p:ph idx="3" type="body"/>
          </p:nvPr>
        </p:nvSpPr>
        <p:spPr>
          <a:xfrm>
            <a:off x="468313" y="2268000"/>
            <a:ext cx="2698800" cy="2427900"/>
          </a:xfrm>
          <a:prstGeom prst="rect">
            <a:avLst/>
          </a:prstGeom>
          <a:noFill/>
          <a:ln>
            <a:noFill/>
          </a:ln>
        </p:spPr>
        <p:txBody>
          <a:bodyPr anchorCtr="0" anchor="t" bIns="0" lIns="0" spcFirstLastPara="1" rIns="180000" wrap="square" tIns="0">
            <a:noAutofit/>
          </a:bodyPr>
          <a:lstStyle>
            <a:lvl1pPr indent="-228600" lvl="0" marL="457200" rtl="0" algn="l">
              <a:lnSpc>
                <a:spcPct val="100000"/>
              </a:lnSpc>
              <a:spcBef>
                <a:spcPts val="300"/>
              </a:spcBef>
              <a:spcAft>
                <a:spcPts val="0"/>
              </a:spcAft>
              <a:buSzPts val="1200"/>
              <a:buFont typeface="Arial"/>
              <a:buNone/>
              <a:defRPr b="1"/>
            </a:lvl1pPr>
            <a:lvl2pPr indent="-228600" lvl="1" marL="914400" rtl="0" algn="l">
              <a:lnSpc>
                <a:spcPct val="100000"/>
              </a:lnSpc>
              <a:spcBef>
                <a:spcPts val="300"/>
              </a:spcBef>
              <a:spcAft>
                <a:spcPts val="0"/>
              </a:spcAft>
              <a:buSzPts val="1200"/>
              <a:buFont typeface="Arial"/>
              <a:buNone/>
              <a:defRPr/>
            </a:lvl2pPr>
            <a:lvl3pPr indent="-304800" lvl="2" marL="1371600" rtl="0" algn="l">
              <a:lnSpc>
                <a:spcPct val="110000"/>
              </a:lnSpc>
              <a:spcBef>
                <a:spcPts val="300"/>
              </a:spcBef>
              <a:spcAft>
                <a:spcPts val="0"/>
              </a:spcAft>
              <a:buSzPts val="1200"/>
              <a:buFont typeface="Arial"/>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68" name="Google Shape;2868;p336"/>
          <p:cNvSpPr txBox="1"/>
          <p:nvPr>
            <p:ph idx="4" type="body"/>
          </p:nvPr>
        </p:nvSpPr>
        <p:spPr>
          <a:xfrm>
            <a:off x="3167063" y="986400"/>
            <a:ext cx="0" cy="37080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69" name="Google Shape;2869;p336"/>
          <p:cNvSpPr/>
          <p:nvPr>
            <p:ph idx="5" type="body"/>
          </p:nvPr>
        </p:nvSpPr>
        <p:spPr>
          <a:xfrm>
            <a:off x="4031999" y="986400"/>
            <a:ext cx="1080000" cy="1080000"/>
          </a:xfrm>
          <a:prstGeom prst="ellipse">
            <a:avLst/>
          </a:prstGeom>
          <a:solidFill>
            <a:schemeClr val="accent2"/>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6000"/>
              <a:buNone/>
              <a:defRPr b="1" sz="6000">
                <a:solidFill>
                  <a:schemeClr val="lt1"/>
                </a:solidFill>
              </a:defRPr>
            </a:lvl1pPr>
            <a:lvl2pPr indent="-228600" lvl="1" marL="914400" rtl="0" algn="ctr">
              <a:lnSpc>
                <a:spcPct val="100000"/>
              </a:lnSpc>
              <a:spcBef>
                <a:spcPts val="300"/>
              </a:spcBef>
              <a:spcAft>
                <a:spcPts val="0"/>
              </a:spcAft>
              <a:buSzPts val="1600"/>
              <a:buNone/>
              <a:defRPr sz="16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70" name="Google Shape;2870;p336"/>
          <p:cNvSpPr txBox="1"/>
          <p:nvPr>
            <p:ph idx="6" type="body"/>
          </p:nvPr>
        </p:nvSpPr>
        <p:spPr>
          <a:xfrm>
            <a:off x="3167062" y="2268000"/>
            <a:ext cx="2809800" cy="2427900"/>
          </a:xfrm>
          <a:prstGeom prst="rect">
            <a:avLst/>
          </a:prstGeom>
          <a:noFill/>
          <a:ln>
            <a:noFill/>
          </a:ln>
        </p:spPr>
        <p:txBody>
          <a:bodyPr anchorCtr="0" anchor="t" bIns="0" lIns="180000" spcFirstLastPara="1" rIns="180000" wrap="square" tIns="0">
            <a:noAutofit/>
          </a:bodyPr>
          <a:lstStyle>
            <a:lvl1pPr indent="-228600" lvl="0" marL="457200" rtl="0" algn="l">
              <a:lnSpc>
                <a:spcPct val="100000"/>
              </a:lnSpc>
              <a:spcBef>
                <a:spcPts val="300"/>
              </a:spcBef>
              <a:spcAft>
                <a:spcPts val="0"/>
              </a:spcAft>
              <a:buSzPts val="1200"/>
              <a:buFont typeface="Arial"/>
              <a:buNone/>
              <a:defRPr b="1"/>
            </a:lvl1pPr>
            <a:lvl2pPr indent="-228600" lvl="1" marL="914400" rtl="0" algn="l">
              <a:lnSpc>
                <a:spcPct val="100000"/>
              </a:lnSpc>
              <a:spcBef>
                <a:spcPts val="300"/>
              </a:spcBef>
              <a:spcAft>
                <a:spcPts val="0"/>
              </a:spcAft>
              <a:buSzPts val="1200"/>
              <a:buFont typeface="Arial"/>
              <a:buNone/>
              <a:defRPr/>
            </a:lvl2pPr>
            <a:lvl3pPr indent="-304800" lvl="2" marL="1371600" rtl="0" algn="l">
              <a:lnSpc>
                <a:spcPct val="110000"/>
              </a:lnSpc>
              <a:spcBef>
                <a:spcPts val="300"/>
              </a:spcBef>
              <a:spcAft>
                <a:spcPts val="0"/>
              </a:spcAft>
              <a:buSzPts val="1200"/>
              <a:buFont typeface="Arial"/>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71" name="Google Shape;2871;p336"/>
          <p:cNvSpPr txBox="1"/>
          <p:nvPr>
            <p:ph idx="7" type="body"/>
          </p:nvPr>
        </p:nvSpPr>
        <p:spPr>
          <a:xfrm>
            <a:off x="5976938" y="986400"/>
            <a:ext cx="0" cy="37080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72" name="Google Shape;2872;p336"/>
          <p:cNvSpPr/>
          <p:nvPr>
            <p:ph idx="8" type="body"/>
          </p:nvPr>
        </p:nvSpPr>
        <p:spPr>
          <a:xfrm>
            <a:off x="6786313" y="986400"/>
            <a:ext cx="1080000" cy="1080000"/>
          </a:xfrm>
          <a:prstGeom prst="ellipse">
            <a:avLst/>
          </a:prstGeom>
          <a:solidFill>
            <a:schemeClr val="accent3"/>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6000"/>
              <a:buNone/>
              <a:defRPr b="1" sz="6000">
                <a:solidFill>
                  <a:schemeClr val="lt1"/>
                </a:solidFill>
              </a:defRPr>
            </a:lvl1pPr>
            <a:lvl2pPr indent="-228600" lvl="1" marL="914400" rtl="0" algn="ctr">
              <a:lnSpc>
                <a:spcPct val="100000"/>
              </a:lnSpc>
              <a:spcBef>
                <a:spcPts val="300"/>
              </a:spcBef>
              <a:spcAft>
                <a:spcPts val="0"/>
              </a:spcAft>
              <a:buSzPts val="1600"/>
              <a:buNone/>
              <a:defRPr sz="16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73" name="Google Shape;2873;p336"/>
          <p:cNvSpPr txBox="1"/>
          <p:nvPr>
            <p:ph idx="9" type="body"/>
          </p:nvPr>
        </p:nvSpPr>
        <p:spPr>
          <a:xfrm>
            <a:off x="5976938" y="2268000"/>
            <a:ext cx="2698800" cy="2427900"/>
          </a:xfrm>
          <a:prstGeom prst="rect">
            <a:avLst/>
          </a:prstGeom>
          <a:noFill/>
          <a:ln>
            <a:noFill/>
          </a:ln>
        </p:spPr>
        <p:txBody>
          <a:bodyPr anchorCtr="0" anchor="t" bIns="0" lIns="180000" spcFirstLastPara="1" rIns="0" wrap="square" tIns="0">
            <a:noAutofit/>
          </a:bodyPr>
          <a:lstStyle>
            <a:lvl1pPr indent="-228600" lvl="0" marL="457200" rtl="0" algn="l">
              <a:lnSpc>
                <a:spcPct val="100000"/>
              </a:lnSpc>
              <a:spcBef>
                <a:spcPts val="300"/>
              </a:spcBef>
              <a:spcAft>
                <a:spcPts val="0"/>
              </a:spcAft>
              <a:buSzPts val="1200"/>
              <a:buFont typeface="Arial"/>
              <a:buNone/>
              <a:defRPr b="1"/>
            </a:lvl1pPr>
            <a:lvl2pPr indent="-228600" lvl="1" marL="914400" rtl="0" algn="l">
              <a:lnSpc>
                <a:spcPct val="100000"/>
              </a:lnSpc>
              <a:spcBef>
                <a:spcPts val="300"/>
              </a:spcBef>
              <a:spcAft>
                <a:spcPts val="0"/>
              </a:spcAft>
              <a:buSzPts val="1200"/>
              <a:buFont typeface="Arial"/>
              <a:buNone/>
              <a:defRPr/>
            </a:lvl2pPr>
            <a:lvl3pPr indent="-304800" lvl="2" marL="1371600" rtl="0" algn="l">
              <a:lnSpc>
                <a:spcPct val="110000"/>
              </a:lnSpc>
              <a:spcBef>
                <a:spcPts val="300"/>
              </a:spcBef>
              <a:spcAft>
                <a:spcPts val="0"/>
              </a:spcAft>
              <a:buSzPts val="1200"/>
              <a:buFont typeface="Arial"/>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Numbered_Blocks">
  <p:cSld name="4_Numbered_Blocks">
    <p:spTree>
      <p:nvGrpSpPr>
        <p:cNvPr id="2874" name="Shape 2874"/>
        <p:cNvGrpSpPr/>
        <p:nvPr/>
      </p:nvGrpSpPr>
      <p:grpSpPr>
        <a:xfrm>
          <a:off x="0" y="0"/>
          <a:ext cx="0" cy="0"/>
          <a:chOff x="0" y="0"/>
          <a:chExt cx="0" cy="0"/>
        </a:xfrm>
      </p:grpSpPr>
      <p:sp>
        <p:nvSpPr>
          <p:cNvPr id="2875" name="Google Shape;2875;p337"/>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1600"/>
              <a:buFont typeface="Verdana"/>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76" name="Google Shape;2876;p337"/>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77" name="Google Shape;2877;p337"/>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878" name="Google Shape;2878;p337"/>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79" name="Google Shape;2879;p337"/>
          <p:cNvSpPr txBox="1"/>
          <p:nvPr>
            <p:ph idx="1" type="body"/>
          </p:nvPr>
        </p:nvSpPr>
        <p:spPr>
          <a:xfrm>
            <a:off x="468313" y="484188"/>
            <a:ext cx="8207400" cy="466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sz="1400"/>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0" name="Google Shape;2880;p337"/>
          <p:cNvSpPr/>
          <p:nvPr>
            <p:ph idx="2" type="body"/>
          </p:nvPr>
        </p:nvSpPr>
        <p:spPr>
          <a:xfrm>
            <a:off x="918119" y="986400"/>
            <a:ext cx="1080000" cy="1080000"/>
          </a:xfrm>
          <a:prstGeom prst="ellipse">
            <a:avLst/>
          </a:prstGeom>
          <a:solidFill>
            <a:schemeClr val="accent1"/>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6000"/>
              <a:buNone/>
              <a:defRPr b="1" sz="6000">
                <a:solidFill>
                  <a:schemeClr val="lt1"/>
                </a:solidFill>
              </a:defRPr>
            </a:lvl1pPr>
            <a:lvl2pPr indent="-228600" lvl="1" marL="914400" rtl="0" algn="ctr">
              <a:lnSpc>
                <a:spcPct val="100000"/>
              </a:lnSpc>
              <a:spcBef>
                <a:spcPts val="300"/>
              </a:spcBef>
              <a:spcAft>
                <a:spcPts val="0"/>
              </a:spcAft>
              <a:buSzPts val="1600"/>
              <a:buNone/>
              <a:defRPr sz="16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1" name="Google Shape;2881;p337"/>
          <p:cNvSpPr txBox="1"/>
          <p:nvPr>
            <p:ph idx="3" type="body"/>
          </p:nvPr>
        </p:nvSpPr>
        <p:spPr>
          <a:xfrm>
            <a:off x="468312" y="2268000"/>
            <a:ext cx="1979700" cy="2427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300"/>
              </a:spcBef>
              <a:spcAft>
                <a:spcPts val="0"/>
              </a:spcAft>
              <a:buSzPts val="1200"/>
              <a:buFont typeface="Arial"/>
              <a:buNone/>
              <a:defRPr b="1"/>
            </a:lvl1pPr>
            <a:lvl2pPr indent="-228600" lvl="1" marL="914400" rtl="0" algn="l">
              <a:lnSpc>
                <a:spcPct val="100000"/>
              </a:lnSpc>
              <a:spcBef>
                <a:spcPts val="300"/>
              </a:spcBef>
              <a:spcAft>
                <a:spcPts val="0"/>
              </a:spcAft>
              <a:buSzPts val="1200"/>
              <a:buFont typeface="Arial"/>
              <a:buNone/>
              <a:defRPr/>
            </a:lvl2pPr>
            <a:lvl3pPr indent="-304800" lvl="2" marL="1371600" rtl="0" algn="l">
              <a:lnSpc>
                <a:spcPct val="110000"/>
              </a:lnSpc>
              <a:spcBef>
                <a:spcPts val="300"/>
              </a:spcBef>
              <a:spcAft>
                <a:spcPts val="0"/>
              </a:spcAft>
              <a:buSzPts val="1200"/>
              <a:buFont typeface="Arial"/>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2" name="Google Shape;2882;p337"/>
          <p:cNvSpPr txBox="1"/>
          <p:nvPr>
            <p:ph idx="4" type="body"/>
          </p:nvPr>
        </p:nvSpPr>
        <p:spPr>
          <a:xfrm>
            <a:off x="2447925" y="987425"/>
            <a:ext cx="0" cy="37080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3" name="Google Shape;2883;p337"/>
          <p:cNvSpPr/>
          <p:nvPr>
            <p:ph idx="5" type="body"/>
          </p:nvPr>
        </p:nvSpPr>
        <p:spPr>
          <a:xfrm>
            <a:off x="2969963" y="986400"/>
            <a:ext cx="1080000" cy="1080000"/>
          </a:xfrm>
          <a:prstGeom prst="ellipse">
            <a:avLst/>
          </a:prstGeom>
          <a:solidFill>
            <a:schemeClr val="accent2"/>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6000"/>
              <a:buNone/>
              <a:defRPr b="1" sz="6000">
                <a:solidFill>
                  <a:schemeClr val="lt1"/>
                </a:solidFill>
              </a:defRPr>
            </a:lvl1pPr>
            <a:lvl2pPr indent="-228600" lvl="1" marL="914400" rtl="0" algn="ctr">
              <a:lnSpc>
                <a:spcPct val="100000"/>
              </a:lnSpc>
              <a:spcBef>
                <a:spcPts val="300"/>
              </a:spcBef>
              <a:spcAft>
                <a:spcPts val="0"/>
              </a:spcAft>
              <a:buSzPts val="1600"/>
              <a:buNone/>
              <a:defRPr sz="16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4" name="Google Shape;2884;p337"/>
          <p:cNvSpPr txBox="1"/>
          <p:nvPr>
            <p:ph idx="6" type="body"/>
          </p:nvPr>
        </p:nvSpPr>
        <p:spPr>
          <a:xfrm>
            <a:off x="2447925" y="2268000"/>
            <a:ext cx="2124000" cy="2427900"/>
          </a:xfrm>
          <a:prstGeom prst="rect">
            <a:avLst/>
          </a:prstGeom>
          <a:noFill/>
          <a:ln>
            <a:noFill/>
          </a:ln>
        </p:spPr>
        <p:txBody>
          <a:bodyPr anchorCtr="0" anchor="t" bIns="0" lIns="108000" spcFirstLastPara="1" rIns="108000" wrap="square" tIns="0">
            <a:noAutofit/>
          </a:bodyPr>
          <a:lstStyle>
            <a:lvl1pPr indent="-228600" lvl="0" marL="457200" rtl="0" algn="l">
              <a:lnSpc>
                <a:spcPct val="100000"/>
              </a:lnSpc>
              <a:spcBef>
                <a:spcPts val="300"/>
              </a:spcBef>
              <a:spcAft>
                <a:spcPts val="0"/>
              </a:spcAft>
              <a:buSzPts val="1200"/>
              <a:buFont typeface="Arial"/>
              <a:buNone/>
              <a:defRPr b="1"/>
            </a:lvl1pPr>
            <a:lvl2pPr indent="-228600" lvl="1" marL="914400" rtl="0" algn="l">
              <a:lnSpc>
                <a:spcPct val="100000"/>
              </a:lnSpc>
              <a:spcBef>
                <a:spcPts val="300"/>
              </a:spcBef>
              <a:spcAft>
                <a:spcPts val="0"/>
              </a:spcAft>
              <a:buSzPts val="1200"/>
              <a:buFont typeface="Arial"/>
              <a:buNone/>
              <a:defRPr/>
            </a:lvl2pPr>
            <a:lvl3pPr indent="-304800" lvl="2" marL="1371600" rtl="0" algn="l">
              <a:lnSpc>
                <a:spcPct val="110000"/>
              </a:lnSpc>
              <a:spcBef>
                <a:spcPts val="300"/>
              </a:spcBef>
              <a:spcAft>
                <a:spcPts val="0"/>
              </a:spcAft>
              <a:buSzPts val="1200"/>
              <a:buFont typeface="Arial"/>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5" name="Google Shape;2885;p337"/>
          <p:cNvSpPr txBox="1"/>
          <p:nvPr>
            <p:ph idx="7"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6" name="Google Shape;2886;p337"/>
          <p:cNvSpPr/>
          <p:nvPr>
            <p:ph idx="8" type="body"/>
          </p:nvPr>
        </p:nvSpPr>
        <p:spPr>
          <a:xfrm>
            <a:off x="5094036" y="986400"/>
            <a:ext cx="1080000" cy="1080000"/>
          </a:xfrm>
          <a:prstGeom prst="ellipse">
            <a:avLst/>
          </a:prstGeom>
          <a:solidFill>
            <a:schemeClr val="accent3"/>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6000"/>
              <a:buNone/>
              <a:defRPr b="1" sz="6000">
                <a:solidFill>
                  <a:schemeClr val="lt1"/>
                </a:solidFill>
              </a:defRPr>
            </a:lvl1pPr>
            <a:lvl2pPr indent="-228600" lvl="1" marL="914400" rtl="0" algn="ctr">
              <a:lnSpc>
                <a:spcPct val="100000"/>
              </a:lnSpc>
              <a:spcBef>
                <a:spcPts val="300"/>
              </a:spcBef>
              <a:spcAft>
                <a:spcPts val="0"/>
              </a:spcAft>
              <a:buSzPts val="1600"/>
              <a:buNone/>
              <a:defRPr sz="16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7" name="Google Shape;2887;p337"/>
          <p:cNvSpPr txBox="1"/>
          <p:nvPr>
            <p:ph idx="9" type="body"/>
          </p:nvPr>
        </p:nvSpPr>
        <p:spPr>
          <a:xfrm>
            <a:off x="4571999" y="2268000"/>
            <a:ext cx="2124000" cy="2427900"/>
          </a:xfrm>
          <a:prstGeom prst="rect">
            <a:avLst/>
          </a:prstGeom>
          <a:noFill/>
          <a:ln>
            <a:noFill/>
          </a:ln>
        </p:spPr>
        <p:txBody>
          <a:bodyPr anchorCtr="0" anchor="t" bIns="0" lIns="108000" spcFirstLastPara="1" rIns="108000" wrap="square" tIns="0">
            <a:noAutofit/>
          </a:bodyPr>
          <a:lstStyle>
            <a:lvl1pPr indent="-228600" lvl="0" marL="457200" rtl="0" algn="l">
              <a:lnSpc>
                <a:spcPct val="100000"/>
              </a:lnSpc>
              <a:spcBef>
                <a:spcPts val="300"/>
              </a:spcBef>
              <a:spcAft>
                <a:spcPts val="0"/>
              </a:spcAft>
              <a:buSzPts val="1200"/>
              <a:buFont typeface="Arial"/>
              <a:buNone/>
              <a:defRPr b="1"/>
            </a:lvl1pPr>
            <a:lvl2pPr indent="-228600" lvl="1" marL="914400" rtl="0" algn="l">
              <a:lnSpc>
                <a:spcPct val="100000"/>
              </a:lnSpc>
              <a:spcBef>
                <a:spcPts val="300"/>
              </a:spcBef>
              <a:spcAft>
                <a:spcPts val="0"/>
              </a:spcAft>
              <a:buSzPts val="1200"/>
              <a:buFont typeface="Arial"/>
              <a:buNone/>
              <a:defRPr/>
            </a:lvl2pPr>
            <a:lvl3pPr indent="-304800" lvl="2" marL="1371600" rtl="0" algn="l">
              <a:lnSpc>
                <a:spcPct val="110000"/>
              </a:lnSpc>
              <a:spcBef>
                <a:spcPts val="300"/>
              </a:spcBef>
              <a:spcAft>
                <a:spcPts val="0"/>
              </a:spcAft>
              <a:buSzPts val="1200"/>
              <a:buFont typeface="Arial"/>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8" name="Google Shape;2888;p337"/>
          <p:cNvSpPr txBox="1"/>
          <p:nvPr>
            <p:ph idx="13" type="body"/>
          </p:nvPr>
        </p:nvSpPr>
        <p:spPr>
          <a:xfrm>
            <a:off x="6696075" y="987425"/>
            <a:ext cx="0" cy="37080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lvl1pPr indent="-234950" lvl="0" marL="457200" rtl="0" algn="l">
              <a:lnSpc>
                <a:spcPct val="110000"/>
              </a:lnSpc>
              <a:spcBef>
                <a:spcPts val="300"/>
              </a:spcBef>
              <a:spcAft>
                <a:spcPts val="0"/>
              </a:spcAft>
              <a:buSzPts val="100"/>
              <a:buChar char="•"/>
              <a:defRPr sz="100">
                <a:solidFill>
                  <a:schemeClr val="accent3"/>
                </a:solidFill>
              </a:defRPr>
            </a:lvl1pPr>
            <a:lvl2pPr indent="-342900" lvl="1" marL="914400" rtl="0" algn="l">
              <a:lnSpc>
                <a:spcPct val="110000"/>
              </a:lnSpc>
              <a:spcBef>
                <a:spcPts val="300"/>
              </a:spcBef>
              <a:spcAft>
                <a:spcPts val="0"/>
              </a:spcAft>
              <a:buSzPts val="1800"/>
              <a:buChar char="•"/>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89" name="Google Shape;2889;p337"/>
          <p:cNvSpPr/>
          <p:nvPr>
            <p:ph idx="14" type="body"/>
          </p:nvPr>
        </p:nvSpPr>
        <p:spPr>
          <a:xfrm>
            <a:off x="7145880" y="986400"/>
            <a:ext cx="1080000" cy="1080000"/>
          </a:xfrm>
          <a:prstGeom prst="ellipse">
            <a:avLst/>
          </a:prstGeom>
          <a:solidFill>
            <a:schemeClr val="accent4"/>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6000"/>
              <a:buNone/>
              <a:defRPr b="1" sz="6000">
                <a:solidFill>
                  <a:schemeClr val="lt1"/>
                </a:solidFill>
              </a:defRPr>
            </a:lvl1pPr>
            <a:lvl2pPr indent="-228600" lvl="1" marL="914400" rtl="0" algn="ctr">
              <a:lnSpc>
                <a:spcPct val="100000"/>
              </a:lnSpc>
              <a:spcBef>
                <a:spcPts val="300"/>
              </a:spcBef>
              <a:spcAft>
                <a:spcPts val="0"/>
              </a:spcAft>
              <a:buSzPts val="1600"/>
              <a:buNone/>
              <a:defRPr sz="16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90" name="Google Shape;2890;p337"/>
          <p:cNvSpPr txBox="1"/>
          <p:nvPr>
            <p:ph idx="15" type="body"/>
          </p:nvPr>
        </p:nvSpPr>
        <p:spPr>
          <a:xfrm>
            <a:off x="6696074" y="2268000"/>
            <a:ext cx="1979700" cy="2427900"/>
          </a:xfrm>
          <a:prstGeom prst="rect">
            <a:avLst/>
          </a:prstGeom>
          <a:noFill/>
          <a:ln>
            <a:noFill/>
          </a:ln>
        </p:spPr>
        <p:txBody>
          <a:bodyPr anchorCtr="0" anchor="t" bIns="0" lIns="108000" spcFirstLastPara="1" rIns="0" wrap="square" tIns="0">
            <a:noAutofit/>
          </a:bodyPr>
          <a:lstStyle>
            <a:lvl1pPr indent="-228600" lvl="0" marL="457200" rtl="0" algn="l">
              <a:lnSpc>
                <a:spcPct val="100000"/>
              </a:lnSpc>
              <a:spcBef>
                <a:spcPts val="300"/>
              </a:spcBef>
              <a:spcAft>
                <a:spcPts val="0"/>
              </a:spcAft>
              <a:buSzPts val="1200"/>
              <a:buFont typeface="Arial"/>
              <a:buNone/>
              <a:defRPr b="1"/>
            </a:lvl1pPr>
            <a:lvl2pPr indent="-228600" lvl="1" marL="914400" rtl="0" algn="l">
              <a:lnSpc>
                <a:spcPct val="100000"/>
              </a:lnSpc>
              <a:spcBef>
                <a:spcPts val="300"/>
              </a:spcBef>
              <a:spcAft>
                <a:spcPts val="0"/>
              </a:spcAft>
              <a:buSzPts val="1200"/>
              <a:buFont typeface="Arial"/>
              <a:buNone/>
              <a:defRPr/>
            </a:lvl2pPr>
            <a:lvl3pPr indent="-304800" lvl="2" marL="1371600" rtl="0" algn="l">
              <a:lnSpc>
                <a:spcPct val="110000"/>
              </a:lnSpc>
              <a:spcBef>
                <a:spcPts val="300"/>
              </a:spcBef>
              <a:spcAft>
                <a:spcPts val="0"/>
              </a:spcAft>
              <a:buSzPts val="1200"/>
              <a:buFont typeface="Arial"/>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Question">
    <p:spTree>
      <p:nvGrpSpPr>
        <p:cNvPr id="2891" name="Shape 2891"/>
        <p:cNvGrpSpPr/>
        <p:nvPr/>
      </p:nvGrpSpPr>
      <p:grpSpPr>
        <a:xfrm>
          <a:off x="0" y="0"/>
          <a:ext cx="0" cy="0"/>
          <a:chOff x="0" y="0"/>
          <a:chExt cx="0" cy="0"/>
        </a:xfrm>
      </p:grpSpPr>
      <p:pic>
        <p:nvPicPr>
          <p:cNvPr id="2892" name="Google Shape;2892;p338"/>
          <p:cNvPicPr preferRelativeResize="0"/>
          <p:nvPr/>
        </p:nvPicPr>
        <p:blipFill rotWithShape="1">
          <a:blip r:embed="rId2">
            <a:alphaModFix/>
          </a:blip>
          <a:srcRect b="17810" l="0" r="0" t="0"/>
          <a:stretch/>
        </p:blipFill>
        <p:spPr>
          <a:xfrm>
            <a:off x="1354" y="0"/>
            <a:ext cx="9141292" cy="4227513"/>
          </a:xfrm>
          <a:prstGeom prst="rect">
            <a:avLst/>
          </a:prstGeom>
          <a:noFill/>
          <a:ln>
            <a:noFill/>
          </a:ln>
        </p:spPr>
      </p:pic>
      <p:sp>
        <p:nvSpPr>
          <p:cNvPr id="2893" name="Google Shape;2893;p338"/>
          <p:cNvSpPr txBox="1"/>
          <p:nvPr>
            <p:ph type="title"/>
          </p:nvPr>
        </p:nvSpPr>
        <p:spPr>
          <a:xfrm>
            <a:off x="0" y="1239837"/>
            <a:ext cx="4572000" cy="14160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chemeClr val="dk1"/>
              </a:buClr>
              <a:buSzPts val="3000"/>
              <a:buFont typeface="Arial"/>
              <a:buNone/>
              <a:defRPr sz="30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94" name="Google Shape;2894;p338"/>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95" name="Google Shape;2895;p338"/>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896" name="Google Shape;2896;p338"/>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_Map">
  <p:cSld name="Google_Map">
    <p:spTree>
      <p:nvGrpSpPr>
        <p:cNvPr id="2897" name="Shape 2897"/>
        <p:cNvGrpSpPr/>
        <p:nvPr/>
      </p:nvGrpSpPr>
      <p:grpSpPr>
        <a:xfrm>
          <a:off x="0" y="0"/>
          <a:ext cx="0" cy="0"/>
          <a:chOff x="0" y="0"/>
          <a:chExt cx="0" cy="0"/>
        </a:xfrm>
      </p:grpSpPr>
      <p:sp>
        <p:nvSpPr>
          <p:cNvPr id="2898" name="Google Shape;2898;p339"/>
          <p:cNvSpPr txBox="1"/>
          <p:nvPr>
            <p:ph idx="1" type="body"/>
          </p:nvPr>
        </p:nvSpPr>
        <p:spPr>
          <a:xfrm>
            <a:off x="0" y="0"/>
            <a:ext cx="9144000" cy="2394000"/>
          </a:xfrm>
          <a:prstGeom prst="rect">
            <a:avLst/>
          </a:prstGeom>
          <a:solidFill>
            <a:schemeClr val="accent1">
              <a:alpha val="45490"/>
            </a:schemeClr>
          </a:solidFill>
          <a:ln>
            <a:noFill/>
          </a:ln>
        </p:spPr>
        <p:txBody>
          <a:bodyPr anchorCtr="0" anchor="t" bIns="0" lIns="0" spcFirstLastPara="1" rIns="0" wrap="square" tIns="0">
            <a:noAutofit/>
          </a:bodyPr>
          <a:lstStyle>
            <a:lvl1pPr indent="-234950" lvl="0" marL="457200" rtl="0" algn="l">
              <a:lnSpc>
                <a:spcPct val="100000"/>
              </a:lnSpc>
              <a:spcBef>
                <a:spcPts val="0"/>
              </a:spcBef>
              <a:spcAft>
                <a:spcPts val="0"/>
              </a:spcAft>
              <a:buSzPts val="100"/>
              <a:buChar char="•"/>
              <a:defRPr b="0" sz="100">
                <a:solidFill>
                  <a:schemeClr val="lt1"/>
                </a:solidFill>
              </a:defRPr>
            </a:lvl1pPr>
            <a:lvl2pPr indent="-228600" lvl="1" marL="914400" rtl="0" algn="l">
              <a:lnSpc>
                <a:spcPct val="100000"/>
              </a:lnSpc>
              <a:spcBef>
                <a:spcPts val="300"/>
              </a:spcBef>
              <a:spcAft>
                <a:spcPts val="0"/>
              </a:spcAft>
              <a:buSzPts val="1400"/>
              <a:buNone/>
              <a:defRPr sz="14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899" name="Google Shape;2899;p339"/>
          <p:cNvSpPr/>
          <p:nvPr>
            <p:ph idx="2" type="pic"/>
          </p:nvPr>
        </p:nvSpPr>
        <p:spPr>
          <a:xfrm>
            <a:off x="0" y="0"/>
            <a:ext cx="9144000" cy="2392500"/>
          </a:xfrm>
          <a:prstGeom prst="rect">
            <a:avLst/>
          </a:prstGeom>
          <a:noFill/>
          <a:ln>
            <a:noFill/>
          </a:ln>
        </p:spPr>
        <p:txBody>
          <a:bodyPr anchorCtr="0" anchor="ctr" bIns="0" lIns="4860000" spcFirstLastPara="1" rIns="0" wrap="square" tIns="0">
            <a:noAutofit/>
          </a:bodyPr>
          <a:lstStyle>
            <a:lvl1pPr lvl="0" marR="0" rtl="0" algn="l">
              <a:lnSpc>
                <a:spcPct val="110000"/>
              </a:lnSpc>
              <a:spcBef>
                <a:spcPts val="300"/>
              </a:spcBef>
              <a:spcAft>
                <a:spcPts val="0"/>
              </a:spcAft>
              <a:buClr>
                <a:schemeClr val="dk1"/>
              </a:buClr>
              <a:buSzPts val="3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00" name="Google Shape;2900;p339"/>
          <p:cNvSpPr txBox="1"/>
          <p:nvPr>
            <p:ph idx="3" type="body"/>
          </p:nvPr>
        </p:nvSpPr>
        <p:spPr>
          <a:xfrm>
            <a:off x="468313" y="0"/>
            <a:ext cx="2736000" cy="2016000"/>
          </a:xfrm>
          <a:prstGeom prst="rect">
            <a:avLst/>
          </a:prstGeom>
          <a:solidFill>
            <a:schemeClr val="dk2"/>
          </a:solidFill>
          <a:ln>
            <a:noFill/>
          </a:ln>
        </p:spPr>
        <p:txBody>
          <a:bodyPr anchorCtr="0" anchor="ctr" bIns="0" lIns="0" spcFirstLastPara="1" rIns="0" wrap="square" tIns="0">
            <a:noAutofit/>
          </a:bodyPr>
          <a:lstStyle>
            <a:lvl1pPr indent="-234950" lvl="0" marL="457200" rtl="0" algn="ctr">
              <a:lnSpc>
                <a:spcPct val="100000"/>
              </a:lnSpc>
              <a:spcBef>
                <a:spcPts val="0"/>
              </a:spcBef>
              <a:spcAft>
                <a:spcPts val="0"/>
              </a:spcAft>
              <a:buSzPts val="100"/>
              <a:buChar char="•"/>
              <a:defRPr b="0" sz="100">
                <a:solidFill>
                  <a:schemeClr val="lt1"/>
                </a:solidFill>
              </a:defRPr>
            </a:lvl1pPr>
            <a:lvl2pPr indent="-228600" lvl="1" marL="914400" rtl="0" algn="ctr">
              <a:lnSpc>
                <a:spcPct val="100000"/>
              </a:lnSpc>
              <a:spcBef>
                <a:spcPts val="300"/>
              </a:spcBef>
              <a:spcAft>
                <a:spcPts val="0"/>
              </a:spcAft>
              <a:buSzPts val="500"/>
              <a:buNone/>
              <a:defRPr b="1" sz="5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01" name="Google Shape;2901;p339"/>
          <p:cNvSpPr txBox="1"/>
          <p:nvPr>
            <p:ph idx="4" type="body"/>
          </p:nvPr>
        </p:nvSpPr>
        <p:spPr>
          <a:xfrm>
            <a:off x="647700" y="2499975"/>
            <a:ext cx="1872000" cy="1872000"/>
          </a:xfrm>
          <a:prstGeom prst="rect">
            <a:avLst/>
          </a:prstGeom>
          <a:solidFill>
            <a:srgbClr val="CCE4E1">
              <a:alpha val="45100"/>
            </a:srgbClr>
          </a:solidFill>
          <a:ln>
            <a:noFill/>
          </a:ln>
        </p:spPr>
        <p:txBody>
          <a:bodyPr anchorCtr="0" anchor="t" bIns="0" lIns="0" spcFirstLastPara="1" rIns="0" wrap="square" tIns="0">
            <a:noAutofit/>
          </a:bodyPr>
          <a:lstStyle>
            <a:lvl1pPr indent="-234950" lvl="0" marL="457200" rtl="0" algn="l">
              <a:lnSpc>
                <a:spcPct val="100000"/>
              </a:lnSpc>
              <a:spcBef>
                <a:spcPts val="0"/>
              </a:spcBef>
              <a:spcAft>
                <a:spcPts val="0"/>
              </a:spcAft>
              <a:buSzPts val="100"/>
              <a:buChar char="•"/>
              <a:defRPr b="0" sz="100">
                <a:solidFill>
                  <a:schemeClr val="lt1"/>
                </a:solidFill>
              </a:defRPr>
            </a:lvl1pPr>
            <a:lvl2pPr indent="-228600" lvl="1" marL="914400" rtl="0" algn="l">
              <a:lnSpc>
                <a:spcPct val="100000"/>
              </a:lnSpc>
              <a:spcBef>
                <a:spcPts val="300"/>
              </a:spcBef>
              <a:spcAft>
                <a:spcPts val="0"/>
              </a:spcAft>
              <a:buSzPts val="1400"/>
              <a:buNone/>
              <a:defRPr sz="14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02" name="Google Shape;2902;p339"/>
          <p:cNvSpPr/>
          <p:nvPr>
            <p:ph idx="5" type="pic"/>
          </p:nvPr>
        </p:nvSpPr>
        <p:spPr>
          <a:xfrm>
            <a:off x="647700" y="2499975"/>
            <a:ext cx="1871700" cy="1872000"/>
          </a:xfrm>
          <a:prstGeom prst="rect">
            <a:avLst/>
          </a:prstGeom>
          <a:noFill/>
          <a:ln>
            <a:noFill/>
          </a:ln>
        </p:spPr>
        <p:txBody>
          <a:bodyPr anchorCtr="0" anchor="ctr" bIns="0" lIns="0" spcFirstLastPara="1" rIns="0" wrap="square" tIns="1080000">
            <a:noAutofit/>
          </a:bodyPr>
          <a:lstStyle>
            <a:lvl1pPr lvl="0" marR="0" rtl="0" algn="ctr">
              <a:lnSpc>
                <a:spcPct val="110000"/>
              </a:lnSpc>
              <a:spcBef>
                <a:spcPts val="300"/>
              </a:spcBef>
              <a:spcAft>
                <a:spcPts val="0"/>
              </a:spcAft>
              <a:buClr>
                <a:schemeClr val="dk2"/>
              </a:buClr>
              <a:buSzPts val="900"/>
              <a:buFont typeface="Arial"/>
              <a:buNone/>
              <a:defRPr b="0" i="0" sz="9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03" name="Google Shape;2903;p339"/>
          <p:cNvSpPr txBox="1"/>
          <p:nvPr>
            <p:ph idx="6" type="body"/>
          </p:nvPr>
        </p:nvSpPr>
        <p:spPr>
          <a:xfrm>
            <a:off x="2640012" y="2499975"/>
            <a:ext cx="1872000" cy="1872000"/>
          </a:xfrm>
          <a:prstGeom prst="rect">
            <a:avLst/>
          </a:prstGeom>
          <a:solidFill>
            <a:srgbClr val="CCE4E1">
              <a:alpha val="45100"/>
            </a:srgbClr>
          </a:solidFill>
          <a:ln>
            <a:noFill/>
          </a:ln>
        </p:spPr>
        <p:txBody>
          <a:bodyPr anchorCtr="0" anchor="t" bIns="0" lIns="0" spcFirstLastPara="1" rIns="0" wrap="square" tIns="0">
            <a:noAutofit/>
          </a:bodyPr>
          <a:lstStyle>
            <a:lvl1pPr indent="-234950" lvl="0" marL="457200" rtl="0" algn="l">
              <a:lnSpc>
                <a:spcPct val="100000"/>
              </a:lnSpc>
              <a:spcBef>
                <a:spcPts val="0"/>
              </a:spcBef>
              <a:spcAft>
                <a:spcPts val="0"/>
              </a:spcAft>
              <a:buSzPts val="100"/>
              <a:buChar char="•"/>
              <a:defRPr b="0" sz="100">
                <a:solidFill>
                  <a:schemeClr val="lt1"/>
                </a:solidFill>
              </a:defRPr>
            </a:lvl1pPr>
            <a:lvl2pPr indent="-228600" lvl="1" marL="914400" rtl="0" algn="l">
              <a:lnSpc>
                <a:spcPct val="100000"/>
              </a:lnSpc>
              <a:spcBef>
                <a:spcPts val="300"/>
              </a:spcBef>
              <a:spcAft>
                <a:spcPts val="0"/>
              </a:spcAft>
              <a:buSzPts val="1400"/>
              <a:buNone/>
              <a:defRPr sz="14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04" name="Google Shape;2904;p339"/>
          <p:cNvSpPr txBox="1"/>
          <p:nvPr>
            <p:ph idx="7" type="body"/>
          </p:nvPr>
        </p:nvSpPr>
        <p:spPr>
          <a:xfrm>
            <a:off x="4632324" y="2499975"/>
            <a:ext cx="1872000" cy="1872000"/>
          </a:xfrm>
          <a:prstGeom prst="rect">
            <a:avLst/>
          </a:prstGeom>
          <a:solidFill>
            <a:srgbClr val="CCE4E1">
              <a:alpha val="45100"/>
            </a:srgbClr>
          </a:solidFill>
          <a:ln>
            <a:noFill/>
          </a:ln>
        </p:spPr>
        <p:txBody>
          <a:bodyPr anchorCtr="0" anchor="t" bIns="0" lIns="0" spcFirstLastPara="1" rIns="0" wrap="square" tIns="0">
            <a:noAutofit/>
          </a:bodyPr>
          <a:lstStyle>
            <a:lvl1pPr indent="-234950" lvl="0" marL="457200" rtl="0" algn="l">
              <a:lnSpc>
                <a:spcPct val="100000"/>
              </a:lnSpc>
              <a:spcBef>
                <a:spcPts val="0"/>
              </a:spcBef>
              <a:spcAft>
                <a:spcPts val="0"/>
              </a:spcAft>
              <a:buSzPts val="100"/>
              <a:buChar char="•"/>
              <a:defRPr b="0" sz="100">
                <a:solidFill>
                  <a:schemeClr val="lt1"/>
                </a:solidFill>
              </a:defRPr>
            </a:lvl1pPr>
            <a:lvl2pPr indent="-228600" lvl="1" marL="914400" rtl="0" algn="l">
              <a:lnSpc>
                <a:spcPct val="100000"/>
              </a:lnSpc>
              <a:spcBef>
                <a:spcPts val="300"/>
              </a:spcBef>
              <a:spcAft>
                <a:spcPts val="0"/>
              </a:spcAft>
              <a:buSzPts val="1400"/>
              <a:buNone/>
              <a:defRPr sz="14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05" name="Google Shape;2905;p339"/>
          <p:cNvSpPr txBox="1"/>
          <p:nvPr>
            <p:ph idx="8" type="body"/>
          </p:nvPr>
        </p:nvSpPr>
        <p:spPr>
          <a:xfrm>
            <a:off x="6624637" y="2499975"/>
            <a:ext cx="1872000" cy="1872000"/>
          </a:xfrm>
          <a:prstGeom prst="rect">
            <a:avLst/>
          </a:prstGeom>
          <a:solidFill>
            <a:srgbClr val="CCE4E1">
              <a:alpha val="45100"/>
            </a:srgbClr>
          </a:solidFill>
          <a:ln>
            <a:noFill/>
          </a:ln>
        </p:spPr>
        <p:txBody>
          <a:bodyPr anchorCtr="0" anchor="t" bIns="0" lIns="0" spcFirstLastPara="1" rIns="0" wrap="square" tIns="0">
            <a:noAutofit/>
          </a:bodyPr>
          <a:lstStyle>
            <a:lvl1pPr indent="-234950" lvl="0" marL="457200" rtl="0" algn="l">
              <a:lnSpc>
                <a:spcPct val="100000"/>
              </a:lnSpc>
              <a:spcBef>
                <a:spcPts val="0"/>
              </a:spcBef>
              <a:spcAft>
                <a:spcPts val="0"/>
              </a:spcAft>
              <a:buSzPts val="100"/>
              <a:buChar char="•"/>
              <a:defRPr b="0" sz="100">
                <a:solidFill>
                  <a:schemeClr val="lt1"/>
                </a:solidFill>
              </a:defRPr>
            </a:lvl1pPr>
            <a:lvl2pPr indent="-228600" lvl="1" marL="914400" rtl="0" algn="l">
              <a:lnSpc>
                <a:spcPct val="100000"/>
              </a:lnSpc>
              <a:spcBef>
                <a:spcPts val="300"/>
              </a:spcBef>
              <a:spcAft>
                <a:spcPts val="0"/>
              </a:spcAft>
              <a:buSzPts val="1400"/>
              <a:buNone/>
              <a:defRPr sz="14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06" name="Google Shape;2906;p339"/>
          <p:cNvSpPr/>
          <p:nvPr/>
        </p:nvSpPr>
        <p:spPr>
          <a:xfrm>
            <a:off x="0" y="4371975"/>
            <a:ext cx="9144000" cy="771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2907" name="Google Shape;2907;p339"/>
          <p:cNvSpPr txBox="1"/>
          <p:nvPr>
            <p:ph idx="10" type="dt"/>
          </p:nvPr>
        </p:nvSpPr>
        <p:spPr>
          <a:xfrm>
            <a:off x="0" y="4984749"/>
            <a:ext cx="468300" cy="15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08" name="Google Shape;2908;p339"/>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909" name="Google Shape;2909;p339"/>
          <p:cNvSpPr txBox="1"/>
          <p:nvPr>
            <p:ph idx="11" type="ftr"/>
          </p:nvPr>
        </p:nvSpPr>
        <p:spPr>
          <a:xfrm>
            <a:off x="0" y="4984750"/>
            <a:ext cx="468300" cy="1587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10" name="Google Shape;2910;p339"/>
          <p:cNvSpPr txBox="1"/>
          <p:nvPr>
            <p:ph idx="9" type="body"/>
          </p:nvPr>
        </p:nvSpPr>
        <p:spPr>
          <a:xfrm>
            <a:off x="3325362" y="0"/>
            <a:ext cx="612000" cy="612000"/>
          </a:xfrm>
          <a:prstGeom prst="rect">
            <a:avLst/>
          </a:prstGeom>
          <a:solidFill>
            <a:schemeClr val="accent5"/>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1600"/>
              <a:buNone/>
              <a:defRPr b="1" sz="1600">
                <a:solidFill>
                  <a:schemeClr val="lt1"/>
                </a:solidFill>
              </a:defRPr>
            </a:lvl1pPr>
            <a:lvl2pPr indent="-228600" lvl="1" marL="914400" rtl="0" algn="ctr">
              <a:lnSpc>
                <a:spcPct val="100000"/>
              </a:lnSpc>
              <a:spcBef>
                <a:spcPts val="0"/>
              </a:spcBef>
              <a:spcAft>
                <a:spcPts val="0"/>
              </a:spcAft>
              <a:buSzPts val="500"/>
              <a:buNone/>
              <a:defRPr b="1" sz="5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11" name="Google Shape;2911;p339"/>
          <p:cNvSpPr txBox="1"/>
          <p:nvPr>
            <p:ph idx="13" type="body"/>
          </p:nvPr>
        </p:nvSpPr>
        <p:spPr>
          <a:xfrm>
            <a:off x="3325362" y="702000"/>
            <a:ext cx="612000" cy="612000"/>
          </a:xfrm>
          <a:prstGeom prst="rect">
            <a:avLst/>
          </a:prstGeom>
          <a:solidFill>
            <a:schemeClr val="accent1"/>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1600"/>
              <a:buNone/>
              <a:defRPr b="1" sz="1600">
                <a:solidFill>
                  <a:schemeClr val="lt1"/>
                </a:solidFill>
              </a:defRPr>
            </a:lvl1pPr>
            <a:lvl2pPr indent="-228600" lvl="1" marL="914400" rtl="0" algn="ctr">
              <a:lnSpc>
                <a:spcPct val="100000"/>
              </a:lnSpc>
              <a:spcBef>
                <a:spcPts val="0"/>
              </a:spcBef>
              <a:spcAft>
                <a:spcPts val="0"/>
              </a:spcAft>
              <a:buSzPts val="500"/>
              <a:buNone/>
              <a:defRPr b="1" sz="5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12" name="Google Shape;2912;p339"/>
          <p:cNvSpPr txBox="1"/>
          <p:nvPr>
            <p:ph idx="14" type="body"/>
          </p:nvPr>
        </p:nvSpPr>
        <p:spPr>
          <a:xfrm>
            <a:off x="3325362" y="1404000"/>
            <a:ext cx="612000" cy="612000"/>
          </a:xfrm>
          <a:prstGeom prst="rect">
            <a:avLst/>
          </a:prstGeom>
          <a:solidFill>
            <a:schemeClr val="accent3"/>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SzPts val="500"/>
              <a:buNone/>
              <a:defRPr b="1" sz="500">
                <a:solidFill>
                  <a:schemeClr val="lt1"/>
                </a:solidFill>
              </a:defRPr>
            </a:lvl1pPr>
            <a:lvl2pPr indent="-228600" lvl="1" marL="914400" rtl="0" algn="ctr">
              <a:lnSpc>
                <a:spcPct val="100000"/>
              </a:lnSpc>
              <a:spcBef>
                <a:spcPts val="0"/>
              </a:spcBef>
              <a:spcAft>
                <a:spcPts val="0"/>
              </a:spcAft>
              <a:buSzPts val="1600"/>
              <a:buNone/>
              <a:defRPr b="1" sz="16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13" name="Google Shape;2913;p339"/>
          <p:cNvSpPr/>
          <p:nvPr>
            <p:ph idx="15" type="body"/>
          </p:nvPr>
        </p:nvSpPr>
        <p:spPr>
          <a:xfrm>
            <a:off x="1483677" y="2191816"/>
            <a:ext cx="684000" cy="288000"/>
          </a:xfrm>
          <a:prstGeom prst="triangle">
            <a:avLst>
              <a:gd fmla="val 50000" name="adj"/>
            </a:avLst>
          </a:prstGeom>
          <a:solidFill>
            <a:schemeClr val="lt1"/>
          </a:solidFill>
          <a:ln>
            <a:noFill/>
          </a:ln>
        </p:spPr>
        <p:txBody>
          <a:bodyPr anchorCtr="0" anchor="ctr" bIns="0" lIns="0" spcFirstLastPara="1" rIns="0" wrap="square" tIns="0">
            <a:noAutofit/>
          </a:bodyPr>
          <a:lstStyle>
            <a:lvl1pPr indent="-234950" lvl="0" marL="457200" rtl="0" algn="ctr">
              <a:lnSpc>
                <a:spcPct val="100000"/>
              </a:lnSpc>
              <a:spcBef>
                <a:spcPts val="0"/>
              </a:spcBef>
              <a:spcAft>
                <a:spcPts val="0"/>
              </a:spcAft>
              <a:buSzPts val="100"/>
              <a:buChar char="•"/>
              <a:defRPr b="0" sz="100">
                <a:solidFill>
                  <a:schemeClr val="lt1"/>
                </a:solidFill>
              </a:defRPr>
            </a:lvl1pPr>
            <a:lvl2pPr indent="-228600" lvl="1" marL="914400" rtl="0" algn="ctr">
              <a:lnSpc>
                <a:spcPct val="100000"/>
              </a:lnSpc>
              <a:spcBef>
                <a:spcPts val="300"/>
              </a:spcBef>
              <a:spcAft>
                <a:spcPts val="0"/>
              </a:spcAft>
              <a:buSzPts val="500"/>
              <a:buNone/>
              <a:defRPr b="1" sz="5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14" name="Google Shape;2914;p339"/>
          <p:cNvSpPr txBox="1"/>
          <p:nvPr>
            <p:ph idx="16" type="body"/>
          </p:nvPr>
        </p:nvSpPr>
        <p:spPr>
          <a:xfrm>
            <a:off x="647363" y="4371975"/>
            <a:ext cx="1872000" cy="771600"/>
          </a:xfrm>
          <a:prstGeom prst="rect">
            <a:avLst/>
          </a:prstGeom>
          <a:noFill/>
          <a:ln>
            <a:noFill/>
          </a:ln>
        </p:spPr>
        <p:txBody>
          <a:bodyPr anchorCtr="0" anchor="t" bIns="0" lIns="72000" spcFirstLastPara="1" rIns="0" wrap="square" tIns="108000">
            <a:noAutofit/>
          </a:bodyPr>
          <a:lstStyle>
            <a:lvl1pPr indent="-228600" lvl="0" marL="457200" rtl="0" algn="l">
              <a:lnSpc>
                <a:spcPct val="100000"/>
              </a:lnSpc>
              <a:spcBef>
                <a:spcPts val="0"/>
              </a:spcBef>
              <a:spcAft>
                <a:spcPts val="0"/>
              </a:spcAft>
              <a:buSzPts val="800"/>
              <a:buNone/>
              <a:defRPr b="1" sz="800">
                <a:solidFill>
                  <a:schemeClr val="lt1"/>
                </a:solidFill>
              </a:defRPr>
            </a:lvl1pPr>
            <a:lvl2pPr indent="-228600" lvl="1" marL="914400" rtl="0" algn="l">
              <a:lnSpc>
                <a:spcPct val="100000"/>
              </a:lnSpc>
              <a:spcBef>
                <a:spcPts val="0"/>
              </a:spcBef>
              <a:spcAft>
                <a:spcPts val="0"/>
              </a:spcAft>
              <a:buSzPts val="800"/>
              <a:buNone/>
              <a:defRPr sz="8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15" name="Google Shape;2915;p339"/>
          <p:cNvSpPr/>
          <p:nvPr>
            <p:ph idx="17" type="pic"/>
          </p:nvPr>
        </p:nvSpPr>
        <p:spPr>
          <a:xfrm>
            <a:off x="2640012" y="2499975"/>
            <a:ext cx="1871700" cy="1872000"/>
          </a:xfrm>
          <a:prstGeom prst="rect">
            <a:avLst/>
          </a:prstGeom>
          <a:noFill/>
          <a:ln>
            <a:noFill/>
          </a:ln>
        </p:spPr>
        <p:txBody>
          <a:bodyPr anchorCtr="0" anchor="ctr" bIns="0" lIns="0" spcFirstLastPara="1" rIns="0" wrap="square" tIns="1080000">
            <a:noAutofit/>
          </a:bodyPr>
          <a:lstStyle>
            <a:lvl1pPr lvl="0" marR="0" rtl="0" algn="ctr">
              <a:lnSpc>
                <a:spcPct val="110000"/>
              </a:lnSpc>
              <a:spcBef>
                <a:spcPts val="300"/>
              </a:spcBef>
              <a:spcAft>
                <a:spcPts val="0"/>
              </a:spcAft>
              <a:buClr>
                <a:schemeClr val="dk1"/>
              </a:buClr>
              <a:buSzPts val="225"/>
              <a:buFont typeface="Arial"/>
              <a:buNone/>
              <a:defRPr b="0" i="0" sz="9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16" name="Google Shape;2916;p339"/>
          <p:cNvSpPr txBox="1"/>
          <p:nvPr>
            <p:ph idx="18" type="body"/>
          </p:nvPr>
        </p:nvSpPr>
        <p:spPr>
          <a:xfrm>
            <a:off x="2639675" y="4371975"/>
            <a:ext cx="1872000" cy="771600"/>
          </a:xfrm>
          <a:prstGeom prst="rect">
            <a:avLst/>
          </a:prstGeom>
          <a:noFill/>
          <a:ln>
            <a:noFill/>
          </a:ln>
        </p:spPr>
        <p:txBody>
          <a:bodyPr anchorCtr="0" anchor="t" bIns="0" lIns="72000" spcFirstLastPara="1" rIns="0" wrap="square" tIns="108000">
            <a:noAutofit/>
          </a:bodyPr>
          <a:lstStyle>
            <a:lvl1pPr indent="-228600" lvl="0" marL="457200" rtl="0" algn="l">
              <a:lnSpc>
                <a:spcPct val="100000"/>
              </a:lnSpc>
              <a:spcBef>
                <a:spcPts val="0"/>
              </a:spcBef>
              <a:spcAft>
                <a:spcPts val="0"/>
              </a:spcAft>
              <a:buSzPts val="800"/>
              <a:buNone/>
              <a:defRPr b="1" sz="800">
                <a:solidFill>
                  <a:schemeClr val="lt1"/>
                </a:solidFill>
              </a:defRPr>
            </a:lvl1pPr>
            <a:lvl2pPr indent="-228600" lvl="1" marL="914400" rtl="0" algn="l">
              <a:lnSpc>
                <a:spcPct val="100000"/>
              </a:lnSpc>
              <a:spcBef>
                <a:spcPts val="0"/>
              </a:spcBef>
              <a:spcAft>
                <a:spcPts val="0"/>
              </a:spcAft>
              <a:buSzPts val="800"/>
              <a:buNone/>
              <a:defRPr sz="8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17" name="Google Shape;2917;p339"/>
          <p:cNvSpPr/>
          <p:nvPr>
            <p:ph idx="19" type="pic"/>
          </p:nvPr>
        </p:nvSpPr>
        <p:spPr>
          <a:xfrm>
            <a:off x="4632324" y="2499975"/>
            <a:ext cx="1871700" cy="1872000"/>
          </a:xfrm>
          <a:prstGeom prst="rect">
            <a:avLst/>
          </a:prstGeom>
          <a:noFill/>
          <a:ln>
            <a:noFill/>
          </a:ln>
        </p:spPr>
        <p:txBody>
          <a:bodyPr anchorCtr="0" anchor="ctr" bIns="0" lIns="0" spcFirstLastPara="1" rIns="0" wrap="square" tIns="1080000">
            <a:noAutofit/>
          </a:bodyPr>
          <a:lstStyle>
            <a:lvl1pPr lvl="0" marR="0" rtl="0" algn="ctr">
              <a:lnSpc>
                <a:spcPct val="110000"/>
              </a:lnSpc>
              <a:spcBef>
                <a:spcPts val="300"/>
              </a:spcBef>
              <a:spcAft>
                <a:spcPts val="0"/>
              </a:spcAft>
              <a:buClr>
                <a:schemeClr val="dk1"/>
              </a:buClr>
              <a:buSzPts val="225"/>
              <a:buFont typeface="Arial"/>
              <a:buNone/>
              <a:defRPr b="0" i="0" sz="9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18" name="Google Shape;2918;p339"/>
          <p:cNvSpPr txBox="1"/>
          <p:nvPr>
            <p:ph idx="20" type="body"/>
          </p:nvPr>
        </p:nvSpPr>
        <p:spPr>
          <a:xfrm>
            <a:off x="4631987" y="4371975"/>
            <a:ext cx="1872000" cy="771600"/>
          </a:xfrm>
          <a:prstGeom prst="rect">
            <a:avLst/>
          </a:prstGeom>
          <a:noFill/>
          <a:ln>
            <a:noFill/>
          </a:ln>
        </p:spPr>
        <p:txBody>
          <a:bodyPr anchorCtr="0" anchor="t" bIns="0" lIns="72000" spcFirstLastPara="1" rIns="0" wrap="square" tIns="108000">
            <a:noAutofit/>
          </a:bodyPr>
          <a:lstStyle>
            <a:lvl1pPr indent="-228600" lvl="0" marL="457200" rtl="0" algn="l">
              <a:lnSpc>
                <a:spcPct val="100000"/>
              </a:lnSpc>
              <a:spcBef>
                <a:spcPts val="0"/>
              </a:spcBef>
              <a:spcAft>
                <a:spcPts val="0"/>
              </a:spcAft>
              <a:buSzPts val="800"/>
              <a:buNone/>
              <a:defRPr b="1" sz="800">
                <a:solidFill>
                  <a:schemeClr val="lt1"/>
                </a:solidFill>
              </a:defRPr>
            </a:lvl1pPr>
            <a:lvl2pPr indent="-228600" lvl="1" marL="914400" rtl="0" algn="l">
              <a:lnSpc>
                <a:spcPct val="100000"/>
              </a:lnSpc>
              <a:spcBef>
                <a:spcPts val="0"/>
              </a:spcBef>
              <a:spcAft>
                <a:spcPts val="0"/>
              </a:spcAft>
              <a:buSzPts val="800"/>
              <a:buNone/>
              <a:defRPr sz="8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19" name="Google Shape;2919;p339"/>
          <p:cNvSpPr/>
          <p:nvPr>
            <p:ph idx="21" type="pic"/>
          </p:nvPr>
        </p:nvSpPr>
        <p:spPr>
          <a:xfrm>
            <a:off x="6624637" y="2499975"/>
            <a:ext cx="1871700" cy="1872000"/>
          </a:xfrm>
          <a:prstGeom prst="rect">
            <a:avLst/>
          </a:prstGeom>
          <a:noFill/>
          <a:ln>
            <a:noFill/>
          </a:ln>
        </p:spPr>
        <p:txBody>
          <a:bodyPr anchorCtr="0" anchor="ctr" bIns="0" lIns="0" spcFirstLastPara="1" rIns="0" wrap="square" tIns="1080000">
            <a:noAutofit/>
          </a:bodyPr>
          <a:lstStyle>
            <a:lvl1pPr lvl="0" marR="0" rtl="0" algn="ctr">
              <a:lnSpc>
                <a:spcPct val="110000"/>
              </a:lnSpc>
              <a:spcBef>
                <a:spcPts val="300"/>
              </a:spcBef>
              <a:spcAft>
                <a:spcPts val="0"/>
              </a:spcAft>
              <a:buClr>
                <a:schemeClr val="dk1"/>
              </a:buClr>
              <a:buSzPts val="225"/>
              <a:buFont typeface="Arial"/>
              <a:buNone/>
              <a:defRPr b="0" i="0" sz="9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20" name="Google Shape;2920;p339"/>
          <p:cNvSpPr txBox="1"/>
          <p:nvPr>
            <p:ph idx="22" type="body"/>
          </p:nvPr>
        </p:nvSpPr>
        <p:spPr>
          <a:xfrm>
            <a:off x="6624300" y="4371975"/>
            <a:ext cx="1872000" cy="771600"/>
          </a:xfrm>
          <a:prstGeom prst="rect">
            <a:avLst/>
          </a:prstGeom>
          <a:noFill/>
          <a:ln>
            <a:noFill/>
          </a:ln>
        </p:spPr>
        <p:txBody>
          <a:bodyPr anchorCtr="0" anchor="t" bIns="0" lIns="72000" spcFirstLastPara="1" rIns="0" wrap="square" tIns="108000">
            <a:noAutofit/>
          </a:bodyPr>
          <a:lstStyle>
            <a:lvl1pPr indent="-228600" lvl="0" marL="457200" rtl="0" algn="l">
              <a:lnSpc>
                <a:spcPct val="100000"/>
              </a:lnSpc>
              <a:spcBef>
                <a:spcPts val="0"/>
              </a:spcBef>
              <a:spcAft>
                <a:spcPts val="0"/>
              </a:spcAft>
              <a:buSzPts val="800"/>
              <a:buNone/>
              <a:defRPr b="1" sz="800">
                <a:solidFill>
                  <a:schemeClr val="lt1"/>
                </a:solidFill>
              </a:defRPr>
            </a:lvl1pPr>
            <a:lvl2pPr indent="-228600" lvl="1" marL="914400" rtl="0" algn="l">
              <a:lnSpc>
                <a:spcPct val="100000"/>
              </a:lnSpc>
              <a:spcBef>
                <a:spcPts val="0"/>
              </a:spcBef>
              <a:spcAft>
                <a:spcPts val="0"/>
              </a:spcAft>
              <a:buSzPts val="800"/>
              <a:buNone/>
              <a:defRPr sz="8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21" name="Google Shape;2921;p339"/>
          <p:cNvSpPr txBox="1"/>
          <p:nvPr>
            <p:ph idx="23" type="body"/>
          </p:nvPr>
        </p:nvSpPr>
        <p:spPr>
          <a:xfrm>
            <a:off x="647699" y="231775"/>
            <a:ext cx="2556000" cy="79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600"/>
              <a:buFont typeface="Arial"/>
              <a:buNone/>
              <a:defRPr b="1" sz="1600">
                <a:solidFill>
                  <a:schemeClr val="lt1"/>
                </a:solidFill>
              </a:defRPr>
            </a:lvl1pPr>
            <a:lvl2pPr indent="-228600" lvl="1" marL="914400" rtl="0" algn="l">
              <a:lnSpc>
                <a:spcPct val="100000"/>
              </a:lnSpc>
              <a:spcBef>
                <a:spcPts val="0"/>
              </a:spcBef>
              <a:spcAft>
                <a:spcPts val="0"/>
              </a:spcAft>
              <a:buSzPts val="1400"/>
              <a:buFont typeface="Arial"/>
              <a:buNone/>
              <a:defRPr sz="14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922" name="Google Shape;2922;p339"/>
          <p:cNvSpPr txBox="1"/>
          <p:nvPr>
            <p:ph idx="24" type="body"/>
          </p:nvPr>
        </p:nvSpPr>
        <p:spPr>
          <a:xfrm>
            <a:off x="647700" y="1022454"/>
            <a:ext cx="2556000" cy="9732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SzPts val="1200"/>
              <a:buFont typeface="Arial"/>
              <a:buNone/>
              <a:defRPr b="0" sz="1200">
                <a:solidFill>
                  <a:schemeClr val="lt1"/>
                </a:solidFill>
              </a:defRPr>
            </a:lvl1pPr>
            <a:lvl2pPr indent="-228600" lvl="1" marL="914400" rtl="0" algn="l">
              <a:lnSpc>
                <a:spcPct val="100000"/>
              </a:lnSpc>
              <a:spcBef>
                <a:spcPts val="300"/>
              </a:spcBef>
              <a:spcAft>
                <a:spcPts val="0"/>
              </a:spcAft>
              <a:buSzPts val="1400"/>
              <a:buNone/>
              <a:defRPr sz="1400"/>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2923" name="Shape 2923"/>
        <p:cNvGrpSpPr/>
        <p:nvPr/>
      </p:nvGrpSpPr>
      <p:grpSpPr>
        <a:xfrm>
          <a:off x="0" y="0"/>
          <a:ext cx="0" cy="0"/>
          <a:chOff x="0" y="0"/>
          <a:chExt cx="0" cy="0"/>
        </a:xfrm>
      </p:grpSpPr>
      <p:sp>
        <p:nvSpPr>
          <p:cNvPr id="2924" name="Google Shape;2924;p340"/>
          <p:cNvSpPr txBox="1"/>
          <p:nvPr>
            <p:ph idx="1" type="body"/>
          </p:nvPr>
        </p:nvSpPr>
        <p:spPr>
          <a:xfrm>
            <a:off x="425" y="0"/>
            <a:ext cx="5940000" cy="5144400"/>
          </a:xfrm>
          <a:prstGeom prst="rect">
            <a:avLst/>
          </a:prstGeom>
          <a:solidFill>
            <a:srgbClr val="CCE4E1">
              <a:alpha val="45100"/>
            </a:srgbClr>
          </a:solidFill>
          <a:ln>
            <a:noFill/>
          </a:ln>
        </p:spPr>
        <p:txBody>
          <a:bodyPr anchorCtr="0" anchor="t" bIns="0" lIns="0" spcFirstLastPara="1" rIns="0" wrap="square" tIns="0">
            <a:noAutofit/>
          </a:bodyPr>
          <a:lstStyle>
            <a:lvl1pPr indent="-234950" lvl="0" marL="457200" rtl="0" algn="l">
              <a:lnSpc>
                <a:spcPct val="100000"/>
              </a:lnSpc>
              <a:spcBef>
                <a:spcPts val="0"/>
              </a:spcBef>
              <a:spcAft>
                <a:spcPts val="0"/>
              </a:spcAft>
              <a:buSzPts val="100"/>
              <a:buChar char="•"/>
              <a:defRPr b="0" sz="100">
                <a:solidFill>
                  <a:schemeClr val="lt1"/>
                </a:solidFill>
              </a:defRPr>
            </a:lvl1pPr>
            <a:lvl2pPr indent="-228600" lvl="1" marL="914400" rtl="0" algn="l">
              <a:lnSpc>
                <a:spcPct val="100000"/>
              </a:lnSpc>
              <a:spcBef>
                <a:spcPts val="300"/>
              </a:spcBef>
              <a:spcAft>
                <a:spcPts val="0"/>
              </a:spcAft>
              <a:buSzPts val="1400"/>
              <a:buNone/>
              <a:defRPr sz="1400">
                <a:solidFill>
                  <a:schemeClr val="lt1"/>
                </a:solidFill>
              </a:defRPr>
            </a:lvl2pPr>
            <a:lvl3pPr indent="-342900" lvl="2" marL="1371600" rtl="0" algn="l">
              <a:lnSpc>
                <a:spcPct val="110000"/>
              </a:lnSpc>
              <a:spcBef>
                <a:spcPts val="300"/>
              </a:spcBef>
              <a:spcAft>
                <a:spcPts val="0"/>
              </a:spcAft>
              <a:buSzPts val="1800"/>
              <a:buChar char="•"/>
              <a:defRPr/>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pic>
        <p:nvPicPr>
          <p:cNvPr id="2925" name="Google Shape;2925;p340"/>
          <p:cNvPicPr preferRelativeResize="0"/>
          <p:nvPr/>
        </p:nvPicPr>
        <p:blipFill rotWithShape="1">
          <a:blip r:embed="rId2">
            <a:alphaModFix/>
          </a:blip>
          <a:srcRect b="0" l="0" r="0" t="0"/>
          <a:stretch/>
        </p:blipFill>
        <p:spPr>
          <a:xfrm>
            <a:off x="5963290" y="927507"/>
            <a:ext cx="2160000" cy="2160000"/>
          </a:xfrm>
          <a:prstGeom prst="rect">
            <a:avLst/>
          </a:prstGeom>
          <a:noFill/>
          <a:ln>
            <a:noFill/>
          </a:ln>
        </p:spPr>
      </p:pic>
      <p:sp>
        <p:nvSpPr>
          <p:cNvPr id="2926" name="Google Shape;2926;p340"/>
          <p:cNvSpPr/>
          <p:nvPr>
            <p:ph idx="2" type="pic"/>
          </p:nvPr>
        </p:nvSpPr>
        <p:spPr>
          <a:xfrm>
            <a:off x="0" y="0"/>
            <a:ext cx="5940300" cy="5143500"/>
          </a:xfrm>
          <a:prstGeom prst="rect">
            <a:avLst/>
          </a:prstGeom>
          <a:noFill/>
          <a:ln>
            <a:noFill/>
          </a:ln>
        </p:spPr>
        <p:txBody>
          <a:bodyPr anchorCtr="0" anchor="ctr" bIns="0" lIns="0" spcFirstLastPara="1" rIns="0" wrap="square" tIns="648000">
            <a:noAutofit/>
          </a:bodyPr>
          <a:lstStyle>
            <a:lvl1pPr lvl="0" marR="0" rtl="0" algn="ctr">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27" name="Google Shape;2927;p340"/>
          <p:cNvSpPr txBox="1"/>
          <p:nvPr>
            <p:ph idx="10" type="dt"/>
          </p:nvPr>
        </p:nvSpPr>
        <p:spPr>
          <a:xfrm>
            <a:off x="0" y="4984749"/>
            <a:ext cx="468300" cy="15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28" name="Google Shape;2928;p340"/>
          <p:cNvSpPr txBox="1"/>
          <p:nvPr>
            <p:ph idx="12" type="sldNum"/>
          </p:nvPr>
        </p:nvSpPr>
        <p:spPr>
          <a:xfrm>
            <a:off x="0"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929" name="Google Shape;2929;p340"/>
          <p:cNvSpPr txBox="1"/>
          <p:nvPr>
            <p:ph idx="11" type="ftr"/>
          </p:nvPr>
        </p:nvSpPr>
        <p:spPr>
          <a:xfrm>
            <a:off x="0" y="4984750"/>
            <a:ext cx="468300" cy="1587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100">
                <a:solidFill>
                  <a:schemeClr val="accent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30" name="Google Shape;2930;p340"/>
          <p:cNvSpPr txBox="1"/>
          <p:nvPr>
            <p:ph idx="3" type="body"/>
          </p:nvPr>
        </p:nvSpPr>
        <p:spPr>
          <a:xfrm>
            <a:off x="6480175" y="2571750"/>
            <a:ext cx="2195400" cy="2124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SzPts val="1200"/>
              <a:buFont typeface="Arial"/>
              <a:buNone/>
              <a:defRPr/>
            </a:lvl1pPr>
            <a:lvl2pPr indent="-228600" lvl="1" marL="914400" rtl="0" algn="l">
              <a:lnSpc>
                <a:spcPct val="120000"/>
              </a:lnSpc>
              <a:spcBef>
                <a:spcPts val="0"/>
              </a:spcBef>
              <a:spcAft>
                <a:spcPts val="0"/>
              </a:spcAft>
              <a:buSzPts val="900"/>
              <a:buFont typeface="Arial"/>
              <a:buNone/>
              <a:defRPr i="1" sz="900">
                <a:solidFill>
                  <a:schemeClr val="dk2"/>
                </a:solidFill>
              </a:defRPr>
            </a:lvl2pPr>
            <a:lvl3pPr indent="-228600" lvl="2" marL="1371600" rtl="0" algn="l">
              <a:lnSpc>
                <a:spcPct val="120000"/>
              </a:lnSpc>
              <a:spcBef>
                <a:spcPts val="0"/>
              </a:spcBef>
              <a:spcAft>
                <a:spcPts val="0"/>
              </a:spcAft>
              <a:buSzPts val="900"/>
              <a:buNone/>
              <a:defRPr sz="900"/>
            </a:lvl3pPr>
            <a:lvl4pPr indent="-342900" lvl="3" marL="1828800" rtl="0" algn="l">
              <a:lnSpc>
                <a:spcPct val="110000"/>
              </a:lnSpc>
              <a:spcBef>
                <a:spcPts val="300"/>
              </a:spcBef>
              <a:spcAft>
                <a:spcPts val="0"/>
              </a:spcAft>
              <a:buSzPts val="1800"/>
              <a:buChar char="•"/>
              <a:defRPr/>
            </a:lvl4pPr>
            <a:lvl5pPr indent="-342900" lvl="4" marL="2286000" rtl="0" algn="l">
              <a:lnSpc>
                <a:spcPct val="110000"/>
              </a:lnSpc>
              <a:spcBef>
                <a:spcPts val="3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196" name="Shape 196"/>
        <p:cNvGrpSpPr/>
        <p:nvPr/>
      </p:nvGrpSpPr>
      <p:grpSpPr>
        <a:xfrm>
          <a:off x="0" y="0"/>
          <a:ext cx="0" cy="0"/>
          <a:chOff x="0" y="0"/>
          <a:chExt cx="0" cy="0"/>
        </a:xfrm>
      </p:grpSpPr>
      <p:sp>
        <p:nvSpPr>
          <p:cNvPr id="197" name="Google Shape;197;p35"/>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5"/>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199" name="Google Shape;199;p35"/>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200" name="Google Shape;200;p35"/>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201" name="Google Shape;201;p35"/>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202" name="Google Shape;202;p35"/>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03" name="Google Shape;203;p35"/>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re et contenu">
  <p:cSld name="6_Titre et contenu">
    <p:bg>
      <p:bgPr>
        <a:blipFill>
          <a:blip r:embed="rId2">
            <a:alphaModFix/>
          </a:blip>
          <a:stretch>
            <a:fillRect/>
          </a:stretch>
        </a:blipFill>
      </p:bgPr>
    </p:bg>
    <p:spTree>
      <p:nvGrpSpPr>
        <p:cNvPr id="2931" name="Shape 2931"/>
        <p:cNvGrpSpPr/>
        <p:nvPr/>
      </p:nvGrpSpPr>
      <p:grpSpPr>
        <a:xfrm>
          <a:off x="0" y="0"/>
          <a:ext cx="0" cy="0"/>
          <a:chOff x="0" y="0"/>
          <a:chExt cx="0" cy="0"/>
        </a:xfrm>
      </p:grpSpPr>
      <p:sp>
        <p:nvSpPr>
          <p:cNvPr id="2932" name="Google Shape;2932;p341"/>
          <p:cNvSpPr txBox="1"/>
          <p:nvPr>
            <p:ph type="title"/>
          </p:nvPr>
        </p:nvSpPr>
        <p:spPr>
          <a:xfrm>
            <a:off x="457200" y="205978"/>
            <a:ext cx="8229600" cy="529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2400"/>
              <a:buFont typeface="Open Sans"/>
              <a:buNone/>
              <a:defRPr sz="2400">
                <a:latin typeface="Open Sans"/>
                <a:ea typeface="Open Sans"/>
                <a:cs typeface="Open Sans"/>
                <a:sym typeface="Open San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33" name="Google Shape;2933;p341"/>
          <p:cNvSpPr txBox="1"/>
          <p:nvPr>
            <p:ph idx="10" type="dt"/>
          </p:nvPr>
        </p:nvSpPr>
        <p:spPr>
          <a:xfrm>
            <a:off x="228600" y="4972050"/>
            <a:ext cx="762000" cy="171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400"/>
              <a:buNone/>
              <a:defRPr sz="700">
                <a:solidFill>
                  <a:srgbClr val="A6A6A6"/>
                </a:solidFill>
                <a:latin typeface="Open Sans"/>
                <a:ea typeface="Open Sans"/>
                <a:cs typeface="Open Sans"/>
                <a:sym typeface="Open San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34" name="Google Shape;2934;p341"/>
          <p:cNvSpPr txBox="1"/>
          <p:nvPr>
            <p:ph idx="11" type="ftr"/>
          </p:nvPr>
        </p:nvSpPr>
        <p:spPr>
          <a:xfrm>
            <a:off x="1371600" y="4972050"/>
            <a:ext cx="6705600" cy="171300"/>
          </a:xfrm>
          <a:prstGeom prst="rect">
            <a:avLst/>
          </a:prstGeom>
          <a:noFill/>
          <a:ln>
            <a:noFill/>
          </a:ln>
        </p:spPr>
        <p:txBody>
          <a:bodyPr anchorCtr="0" anchor="t" bIns="0" lIns="0" spcFirstLastPara="1" rIns="0" wrap="square" tIns="46800">
            <a:noAutofit/>
          </a:bodyPr>
          <a:lstStyle>
            <a:lvl1pPr lvl="0" rtl="0" algn="l">
              <a:lnSpc>
                <a:spcPct val="100000"/>
              </a:lnSpc>
              <a:spcBef>
                <a:spcPts val="0"/>
              </a:spcBef>
              <a:spcAft>
                <a:spcPts val="0"/>
              </a:spcAft>
              <a:buSzPts val="1400"/>
              <a:buNone/>
              <a:defRPr sz="700">
                <a:solidFill>
                  <a:srgbClr val="A6A6A6"/>
                </a:solidFill>
                <a:latin typeface="Open Sans"/>
                <a:ea typeface="Open Sans"/>
                <a:cs typeface="Open Sans"/>
                <a:sym typeface="Open San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35" name="Google Shape;2935;p341"/>
          <p:cNvSpPr txBox="1"/>
          <p:nvPr>
            <p:ph idx="12" type="sldNum"/>
          </p:nvPr>
        </p:nvSpPr>
        <p:spPr>
          <a:xfrm>
            <a:off x="8278688" y="4948014"/>
            <a:ext cx="685800" cy="171300"/>
          </a:xfrm>
          <a:prstGeom prst="rect">
            <a:avLst/>
          </a:prstGeom>
          <a:noFill/>
          <a:ln>
            <a:noFill/>
          </a:ln>
        </p:spPr>
        <p:txBody>
          <a:bodyPr anchorCtr="0" anchor="t" bIns="0" lIns="0" spcFirstLastPara="1" rIns="0" wrap="square" tIns="46800">
            <a:noAutofit/>
          </a:bodyPr>
          <a:lstStyle>
            <a:lvl1pPr indent="0" lvl="0" marL="0" marR="0" rtl="0" algn="ctr">
              <a:lnSpc>
                <a:spcPct val="100000"/>
              </a:lnSpc>
              <a:spcBef>
                <a:spcPts val="0"/>
              </a:spcBef>
              <a:spcAft>
                <a:spcPts val="0"/>
              </a:spcAft>
              <a:buClr>
                <a:srgbClr val="000000"/>
              </a:buClr>
              <a:buSzPts val="900"/>
              <a:buFont typeface="Arial"/>
              <a:buNone/>
              <a:defRPr b="1" i="0" sz="900" u="none" cap="none" strike="noStrike">
                <a:solidFill>
                  <a:srgbClr val="A6A6A6"/>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SzPts val="900"/>
              <a:buFont typeface="Arial"/>
              <a:buNone/>
              <a:defRPr b="1" i="0" sz="900" u="none" cap="none" strike="noStrike">
                <a:solidFill>
                  <a:srgbClr val="A6A6A6"/>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SzPts val="900"/>
              <a:buFont typeface="Arial"/>
              <a:buNone/>
              <a:defRPr b="1" i="0" sz="900" u="none" cap="none" strike="noStrike">
                <a:solidFill>
                  <a:srgbClr val="A6A6A6"/>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SzPts val="900"/>
              <a:buFont typeface="Arial"/>
              <a:buNone/>
              <a:defRPr b="1" i="0" sz="900" u="none" cap="none" strike="noStrike">
                <a:solidFill>
                  <a:srgbClr val="A6A6A6"/>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SzPts val="900"/>
              <a:buFont typeface="Arial"/>
              <a:buNone/>
              <a:defRPr b="1" i="0" sz="900" u="none" cap="none" strike="noStrike">
                <a:solidFill>
                  <a:srgbClr val="A6A6A6"/>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SzPts val="900"/>
              <a:buFont typeface="Arial"/>
              <a:buNone/>
              <a:defRPr b="1" i="0" sz="900" u="none" cap="none" strike="noStrike">
                <a:solidFill>
                  <a:srgbClr val="A6A6A6"/>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SzPts val="900"/>
              <a:buFont typeface="Arial"/>
              <a:buNone/>
              <a:defRPr b="1" i="0" sz="900" u="none" cap="none" strike="noStrike">
                <a:solidFill>
                  <a:srgbClr val="A6A6A6"/>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SzPts val="900"/>
              <a:buFont typeface="Arial"/>
              <a:buNone/>
              <a:defRPr b="1" i="0" sz="900" u="none" cap="none" strike="noStrike">
                <a:solidFill>
                  <a:srgbClr val="A6A6A6"/>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SzPts val="900"/>
              <a:buFont typeface="Arial"/>
              <a:buNone/>
              <a:defRPr b="1" i="0" sz="900" u="none" cap="none" strike="noStrike">
                <a:solidFill>
                  <a:srgbClr val="A6A6A6"/>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GB"/>
              <a:t>‹#›</a:t>
            </a:fld>
            <a:endParaRPr/>
          </a:p>
        </p:txBody>
      </p:sp>
      <p:sp>
        <p:nvSpPr>
          <p:cNvPr id="2936" name="Google Shape;2936;p341"/>
          <p:cNvSpPr txBox="1"/>
          <p:nvPr>
            <p:ph idx="1" type="body"/>
          </p:nvPr>
        </p:nvSpPr>
        <p:spPr>
          <a:xfrm>
            <a:off x="457200" y="1200151"/>
            <a:ext cx="8229600" cy="33945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300"/>
              </a:spcBef>
              <a:spcAft>
                <a:spcPts val="0"/>
              </a:spcAft>
              <a:buClr>
                <a:schemeClr val="dk1"/>
              </a:buClr>
              <a:buSzPts val="2100"/>
              <a:buFont typeface="Open Sans"/>
              <a:buNone/>
              <a:defRPr sz="2100">
                <a:solidFill>
                  <a:srgbClr val="B8006D"/>
                </a:solidFill>
                <a:latin typeface="Open Sans"/>
                <a:ea typeface="Open Sans"/>
                <a:cs typeface="Open Sans"/>
                <a:sym typeface="Open Sans"/>
              </a:defRPr>
            </a:lvl1pPr>
            <a:lvl2pPr indent="-342900" lvl="1" marL="914400" rtl="0" algn="l">
              <a:lnSpc>
                <a:spcPct val="110000"/>
              </a:lnSpc>
              <a:spcBef>
                <a:spcPts val="300"/>
              </a:spcBef>
              <a:spcAft>
                <a:spcPts val="0"/>
              </a:spcAft>
              <a:buSzPts val="1800"/>
              <a:buChar char="•"/>
              <a:defRPr sz="1800">
                <a:solidFill>
                  <a:schemeClr val="dk1"/>
                </a:solidFill>
                <a:latin typeface="Open Sans"/>
                <a:ea typeface="Open Sans"/>
                <a:cs typeface="Open Sans"/>
                <a:sym typeface="Open Sans"/>
              </a:defRPr>
            </a:lvl2pPr>
            <a:lvl3pPr indent="-330200" lvl="2" marL="1371600" rtl="0" algn="l">
              <a:lnSpc>
                <a:spcPct val="110000"/>
              </a:lnSpc>
              <a:spcBef>
                <a:spcPts val="300"/>
              </a:spcBef>
              <a:spcAft>
                <a:spcPts val="0"/>
              </a:spcAft>
              <a:buSzPts val="1600"/>
              <a:buChar char="•"/>
              <a:defRPr sz="1600">
                <a:solidFill>
                  <a:srgbClr val="5B5B5B"/>
                </a:solidFill>
                <a:latin typeface="Open Sans"/>
                <a:ea typeface="Open Sans"/>
                <a:cs typeface="Open Sans"/>
                <a:sym typeface="Open Sans"/>
              </a:defRPr>
            </a:lvl3pPr>
            <a:lvl4pPr indent="-317500" lvl="3" marL="1828800" rtl="0" algn="l">
              <a:lnSpc>
                <a:spcPct val="110000"/>
              </a:lnSpc>
              <a:spcBef>
                <a:spcPts val="300"/>
              </a:spcBef>
              <a:spcAft>
                <a:spcPts val="0"/>
              </a:spcAft>
              <a:buSzPts val="1400"/>
              <a:buChar char="•"/>
              <a:defRPr sz="1400">
                <a:latin typeface="Open Sans"/>
                <a:ea typeface="Open Sans"/>
                <a:cs typeface="Open Sans"/>
                <a:sym typeface="Open Sans"/>
              </a:defRPr>
            </a:lvl4pPr>
            <a:lvl5pPr indent="-304800" lvl="4" marL="2286000" rtl="0" algn="l">
              <a:lnSpc>
                <a:spcPct val="110000"/>
              </a:lnSpc>
              <a:spcBef>
                <a:spcPts val="300"/>
              </a:spcBef>
              <a:spcAft>
                <a:spcPts val="0"/>
              </a:spcAft>
              <a:buSzPts val="1200"/>
              <a:buChar char="•"/>
              <a:defRPr sz="1200">
                <a:latin typeface="Open Sans"/>
                <a:ea typeface="Open Sans"/>
                <a:cs typeface="Open Sans"/>
                <a:sym typeface="Open Sans"/>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A">
  <p:cSld name="Cover_A">
    <p:spTree>
      <p:nvGrpSpPr>
        <p:cNvPr id="2944" name="Shape 2944"/>
        <p:cNvGrpSpPr/>
        <p:nvPr/>
      </p:nvGrpSpPr>
      <p:grpSpPr>
        <a:xfrm>
          <a:off x="0" y="0"/>
          <a:ext cx="0" cy="0"/>
          <a:chOff x="0" y="0"/>
          <a:chExt cx="0" cy="0"/>
        </a:xfrm>
      </p:grpSpPr>
      <p:pic>
        <p:nvPicPr>
          <p:cNvPr id="2945" name="Google Shape;2945;p343"/>
          <p:cNvPicPr preferRelativeResize="0"/>
          <p:nvPr/>
        </p:nvPicPr>
        <p:blipFill rotWithShape="1">
          <a:blip r:embed="rId2">
            <a:alphaModFix/>
          </a:blip>
          <a:srcRect b="0" l="0" r="0" t="0"/>
          <a:stretch/>
        </p:blipFill>
        <p:spPr>
          <a:xfrm>
            <a:off x="0" y="0"/>
            <a:ext cx="9143998" cy="4212335"/>
          </a:xfrm>
          <a:prstGeom prst="rect">
            <a:avLst/>
          </a:prstGeom>
          <a:noFill/>
          <a:ln>
            <a:noFill/>
          </a:ln>
        </p:spPr>
      </p:pic>
      <p:sp>
        <p:nvSpPr>
          <p:cNvPr id="2946" name="Google Shape;2946;p343"/>
          <p:cNvSpPr txBox="1"/>
          <p:nvPr>
            <p:ph type="ctrTitle"/>
          </p:nvPr>
        </p:nvSpPr>
        <p:spPr>
          <a:xfrm>
            <a:off x="468315" y="231776"/>
            <a:ext cx="4103700" cy="21606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2800"/>
              <a:buFont typeface="Verdana"/>
              <a:buNone/>
              <a:defRPr b="1" i="0" sz="2800" u="none" cap="none" strike="noStrike">
                <a:solidFill>
                  <a:schemeClr val="lt1"/>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947" name="Google Shape;2947;p343"/>
          <p:cNvSpPr txBox="1"/>
          <p:nvPr>
            <p:ph idx="10" type="dt"/>
          </p:nvPr>
        </p:nvSpPr>
        <p:spPr>
          <a:xfrm>
            <a:off x="1" y="4984750"/>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948" name="Google Shape;2948;p343"/>
          <p:cNvSpPr txBox="1"/>
          <p:nvPr>
            <p:ph idx="11" type="ftr"/>
          </p:nvPr>
        </p:nvSpPr>
        <p:spPr>
          <a:xfrm>
            <a:off x="1" y="4984750"/>
            <a:ext cx="4683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949" name="Google Shape;2949;p343"/>
          <p:cNvSpPr txBox="1"/>
          <p:nvPr>
            <p:ph idx="12" type="sldNum"/>
          </p:nvPr>
        </p:nvSpPr>
        <p:spPr>
          <a:xfrm>
            <a:off x="1"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950" name="Google Shape;2950;p343"/>
          <p:cNvSpPr txBox="1"/>
          <p:nvPr>
            <p:ph idx="1" type="body"/>
          </p:nvPr>
        </p:nvSpPr>
        <p:spPr>
          <a:xfrm>
            <a:off x="468314" y="2392364"/>
            <a:ext cx="4103700" cy="971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700"/>
              <a:buFont typeface="Arial"/>
              <a:buNone/>
              <a:defRPr b="0" i="0" sz="17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700"/>
              <a:buFont typeface="Arial"/>
              <a:buNone/>
              <a:defRPr b="0" i="0" sz="17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51" name="Google Shape;2951;p343"/>
          <p:cNvSpPr txBox="1"/>
          <p:nvPr>
            <p:ph idx="2" type="body"/>
          </p:nvPr>
        </p:nvSpPr>
        <p:spPr>
          <a:xfrm>
            <a:off x="468315" y="3363912"/>
            <a:ext cx="4103700" cy="64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000"/>
              <a:buFont typeface="Arial"/>
              <a:buNone/>
              <a:defRPr b="0" i="0" sz="1000" u="none" cap="none" strike="noStrike">
                <a:solidFill>
                  <a:schemeClr val="lt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2952" name="Google Shape;2952;p343"/>
          <p:cNvPicPr preferRelativeResize="0"/>
          <p:nvPr/>
        </p:nvPicPr>
        <p:blipFill rotWithShape="1">
          <a:blip r:embed="rId3">
            <a:alphaModFix/>
          </a:blip>
          <a:srcRect b="0" l="0" r="0" t="0"/>
          <a:stretch/>
        </p:blipFill>
        <p:spPr>
          <a:xfrm>
            <a:off x="0" y="4313831"/>
            <a:ext cx="9144000" cy="829056"/>
          </a:xfrm>
          <a:prstGeom prst="rect">
            <a:avLst/>
          </a:prstGeom>
          <a:noFill/>
          <a:ln>
            <a:noFill/>
          </a:ln>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Text_Layout">
  <p:cSld name="1_Title_Text_Layout">
    <p:spTree>
      <p:nvGrpSpPr>
        <p:cNvPr id="2953" name="Shape 2953"/>
        <p:cNvGrpSpPr/>
        <p:nvPr/>
      </p:nvGrpSpPr>
      <p:grpSpPr>
        <a:xfrm>
          <a:off x="0" y="0"/>
          <a:ext cx="0" cy="0"/>
          <a:chOff x="0" y="0"/>
          <a:chExt cx="0" cy="0"/>
        </a:xfrm>
      </p:grpSpPr>
      <p:sp>
        <p:nvSpPr>
          <p:cNvPr id="2954" name="Google Shape;2954;p344"/>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Font typeface="Arial"/>
              <a:buNone/>
              <a:defRPr sz="1800"/>
            </a:lvl2pPr>
            <a:lvl3pPr lvl="2" rtl="0" algn="l">
              <a:lnSpc>
                <a:spcPct val="100000"/>
              </a:lnSpc>
              <a:spcBef>
                <a:spcPts val="0"/>
              </a:spcBef>
              <a:spcAft>
                <a:spcPts val="0"/>
              </a:spcAft>
              <a:buSzPts val="1400"/>
              <a:buFont typeface="Arial"/>
              <a:buNone/>
              <a:defRPr sz="1800"/>
            </a:lvl3pPr>
            <a:lvl4pPr lvl="3" rtl="0" algn="l">
              <a:lnSpc>
                <a:spcPct val="100000"/>
              </a:lnSpc>
              <a:spcBef>
                <a:spcPts val="0"/>
              </a:spcBef>
              <a:spcAft>
                <a:spcPts val="0"/>
              </a:spcAft>
              <a:buSzPts val="1400"/>
              <a:buFont typeface="Arial"/>
              <a:buNone/>
              <a:defRPr sz="1800"/>
            </a:lvl4pPr>
            <a:lvl5pPr lvl="4" rtl="0" algn="l">
              <a:lnSpc>
                <a:spcPct val="100000"/>
              </a:lnSpc>
              <a:spcBef>
                <a:spcPts val="0"/>
              </a:spcBef>
              <a:spcAft>
                <a:spcPts val="0"/>
              </a:spcAft>
              <a:buSzPts val="1400"/>
              <a:buFont typeface="Arial"/>
              <a:buNone/>
              <a:defRPr sz="1800"/>
            </a:lvl5pPr>
            <a:lvl6pPr lvl="5" rtl="0" algn="l">
              <a:lnSpc>
                <a:spcPct val="100000"/>
              </a:lnSpc>
              <a:spcBef>
                <a:spcPts val="0"/>
              </a:spcBef>
              <a:spcAft>
                <a:spcPts val="0"/>
              </a:spcAft>
              <a:buSzPts val="1400"/>
              <a:buFont typeface="Arial"/>
              <a:buNone/>
              <a:defRPr sz="1800"/>
            </a:lvl6pPr>
            <a:lvl7pPr lvl="6" rtl="0" algn="l">
              <a:lnSpc>
                <a:spcPct val="100000"/>
              </a:lnSpc>
              <a:spcBef>
                <a:spcPts val="0"/>
              </a:spcBef>
              <a:spcAft>
                <a:spcPts val="0"/>
              </a:spcAft>
              <a:buSzPts val="1400"/>
              <a:buFont typeface="Arial"/>
              <a:buNone/>
              <a:defRPr sz="1800"/>
            </a:lvl7pPr>
            <a:lvl8pPr lvl="7" rtl="0" algn="l">
              <a:lnSpc>
                <a:spcPct val="100000"/>
              </a:lnSpc>
              <a:spcBef>
                <a:spcPts val="0"/>
              </a:spcBef>
              <a:spcAft>
                <a:spcPts val="0"/>
              </a:spcAft>
              <a:buSzPts val="1400"/>
              <a:buFont typeface="Arial"/>
              <a:buNone/>
              <a:defRPr sz="1800"/>
            </a:lvl8pPr>
            <a:lvl9pPr lvl="8" rtl="0" algn="l">
              <a:lnSpc>
                <a:spcPct val="100000"/>
              </a:lnSpc>
              <a:spcBef>
                <a:spcPts val="0"/>
              </a:spcBef>
              <a:spcAft>
                <a:spcPts val="0"/>
              </a:spcAft>
              <a:buSzPts val="1400"/>
              <a:buFont typeface="Arial"/>
              <a:buNone/>
              <a:defRPr sz="1800"/>
            </a:lvl9pPr>
          </a:lstStyle>
          <a:p/>
        </p:txBody>
      </p:sp>
      <p:sp>
        <p:nvSpPr>
          <p:cNvPr id="2955" name="Google Shape;2955;p344"/>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2956" name="Google Shape;2956;p34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SzPts val="200"/>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957" name="Google Shape;2957;p344"/>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2958" name="Google Shape;2958;p344"/>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59" name="Google Shape;2959;p344"/>
          <p:cNvSpPr txBox="1"/>
          <p:nvPr>
            <p:ph idx="2" type="body"/>
          </p:nvPr>
        </p:nvSpPr>
        <p:spPr>
          <a:xfrm>
            <a:off x="468312" y="987425"/>
            <a:ext cx="8207400" cy="3708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ext_Layout">
  <p:cSld name="Title_Text_Layout">
    <p:spTree>
      <p:nvGrpSpPr>
        <p:cNvPr id="2960" name="Shape 2960"/>
        <p:cNvGrpSpPr/>
        <p:nvPr/>
      </p:nvGrpSpPr>
      <p:grpSpPr>
        <a:xfrm>
          <a:off x="0" y="0"/>
          <a:ext cx="0" cy="0"/>
          <a:chOff x="0" y="0"/>
          <a:chExt cx="0" cy="0"/>
        </a:xfrm>
      </p:grpSpPr>
      <p:sp>
        <p:nvSpPr>
          <p:cNvPr id="2961" name="Google Shape;2961;p345"/>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962" name="Google Shape;2962;p345"/>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963" name="Google Shape;2963;p345"/>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964" name="Google Shape;2964;p345"/>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965" name="Google Shape;2965;p345"/>
          <p:cNvSpPr txBox="1"/>
          <p:nvPr>
            <p:ph idx="1" type="body"/>
          </p:nvPr>
        </p:nvSpPr>
        <p:spPr>
          <a:xfrm>
            <a:off x="468316"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66" name="Google Shape;2966;p345"/>
          <p:cNvSpPr txBox="1"/>
          <p:nvPr>
            <p:ph idx="2" type="body"/>
          </p:nvPr>
        </p:nvSpPr>
        <p:spPr>
          <a:xfrm>
            <a:off x="468315" y="987426"/>
            <a:ext cx="8207400" cy="3708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ocks">
  <p:cSld name="2_Blocks">
    <p:spTree>
      <p:nvGrpSpPr>
        <p:cNvPr id="2967" name="Shape 2967"/>
        <p:cNvGrpSpPr/>
        <p:nvPr/>
      </p:nvGrpSpPr>
      <p:grpSpPr>
        <a:xfrm>
          <a:off x="0" y="0"/>
          <a:ext cx="0" cy="0"/>
          <a:chOff x="0" y="0"/>
          <a:chExt cx="0" cy="0"/>
        </a:xfrm>
      </p:grpSpPr>
      <p:sp>
        <p:nvSpPr>
          <p:cNvPr id="2968" name="Google Shape;2968;p346"/>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969" name="Google Shape;2969;p346"/>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970" name="Google Shape;2970;p346"/>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971" name="Google Shape;2971;p346"/>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972" name="Google Shape;2972;p346"/>
          <p:cNvSpPr txBox="1"/>
          <p:nvPr>
            <p:ph idx="1" type="body"/>
          </p:nvPr>
        </p:nvSpPr>
        <p:spPr>
          <a:xfrm>
            <a:off x="468316" y="484189"/>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73" name="Google Shape;2973;p346"/>
          <p:cNvSpPr txBox="1"/>
          <p:nvPr>
            <p:ph idx="2" type="body"/>
          </p:nvPr>
        </p:nvSpPr>
        <p:spPr>
          <a:xfrm>
            <a:off x="468314" y="986401"/>
            <a:ext cx="41037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74" name="Google Shape;2974;p346"/>
          <p:cNvSpPr txBox="1"/>
          <p:nvPr>
            <p:ph idx="3" type="body"/>
          </p:nvPr>
        </p:nvSpPr>
        <p:spPr>
          <a:xfrm>
            <a:off x="468314" y="1497601"/>
            <a:ext cx="41037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75" name="Google Shape;2975;p346"/>
          <p:cNvSpPr txBox="1"/>
          <p:nvPr>
            <p:ph idx="4" type="body"/>
          </p:nvPr>
        </p:nvSpPr>
        <p:spPr>
          <a:xfrm>
            <a:off x="468314" y="1994400"/>
            <a:ext cx="41037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76" name="Google Shape;2976;p346"/>
          <p:cNvSpPr txBox="1"/>
          <p:nvPr>
            <p:ph idx="5" type="body"/>
          </p:nvPr>
        </p:nvSpPr>
        <p:spPr>
          <a:xfrm>
            <a:off x="4572002" y="986401"/>
            <a:ext cx="41040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77" name="Google Shape;2977;p346"/>
          <p:cNvSpPr txBox="1"/>
          <p:nvPr>
            <p:ph idx="6" type="body"/>
          </p:nvPr>
        </p:nvSpPr>
        <p:spPr>
          <a:xfrm>
            <a:off x="4572002" y="1497601"/>
            <a:ext cx="41040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78" name="Google Shape;2978;p346"/>
          <p:cNvSpPr txBox="1"/>
          <p:nvPr>
            <p:ph idx="7" type="body"/>
          </p:nvPr>
        </p:nvSpPr>
        <p:spPr>
          <a:xfrm>
            <a:off x="4572002" y="1994400"/>
            <a:ext cx="41040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79" name="Google Shape;2979;p346"/>
          <p:cNvSpPr txBox="1"/>
          <p:nvPr>
            <p:ph idx="8"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EmptyArea_Layout">
  <p:cSld name="1_Title_EmptyArea_Layout">
    <p:spTree>
      <p:nvGrpSpPr>
        <p:cNvPr id="2980" name="Shape 2980"/>
        <p:cNvGrpSpPr/>
        <p:nvPr/>
      </p:nvGrpSpPr>
      <p:grpSpPr>
        <a:xfrm>
          <a:off x="0" y="0"/>
          <a:ext cx="0" cy="0"/>
          <a:chOff x="0" y="0"/>
          <a:chExt cx="0" cy="0"/>
        </a:xfrm>
      </p:grpSpPr>
      <p:sp>
        <p:nvSpPr>
          <p:cNvPr id="2981" name="Google Shape;2981;p347"/>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982" name="Google Shape;2982;p347"/>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983" name="Google Shape;2983;p347"/>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2984" name="Google Shape;2984;p347"/>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985" name="Google Shape;2985;p347"/>
          <p:cNvSpPr txBox="1"/>
          <p:nvPr>
            <p:ph idx="1" type="body"/>
          </p:nvPr>
        </p:nvSpPr>
        <p:spPr>
          <a:xfrm>
            <a:off x="468316"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ocks">
  <p:cSld name="5_Blocks">
    <p:spTree>
      <p:nvGrpSpPr>
        <p:cNvPr id="2986" name="Shape 2986"/>
        <p:cNvGrpSpPr/>
        <p:nvPr/>
      </p:nvGrpSpPr>
      <p:grpSpPr>
        <a:xfrm>
          <a:off x="0" y="0"/>
          <a:ext cx="0" cy="0"/>
          <a:chOff x="0" y="0"/>
          <a:chExt cx="0" cy="0"/>
        </a:xfrm>
      </p:grpSpPr>
      <p:sp>
        <p:nvSpPr>
          <p:cNvPr id="2987" name="Google Shape;2987;p348"/>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88" name="Google Shape;2988;p348"/>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89" name="Google Shape;2989;p348"/>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2990" name="Google Shape;2990;p348"/>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91" name="Google Shape;2991;p348"/>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992" name="Google Shape;2992;p348"/>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993" name="Google Shape;2993;p348"/>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994" name="Google Shape;2994;p348"/>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995" name="Google Shape;2995;p348"/>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996" name="Google Shape;2996;p348"/>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997" name="Google Shape;2997;p348"/>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998" name="Google Shape;2998;p348"/>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2999" name="Google Shape;2999;p348"/>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00" name="Google Shape;3000;p348"/>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01" name="Google Shape;3001;p348"/>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02" name="Google Shape;3002;p348"/>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03" name="Google Shape;3003;p348"/>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04" name="Google Shape;3004;p348"/>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05" name="Google Shape;3005;p348"/>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ocks">
  <p:cSld name="6_Blocks">
    <p:spTree>
      <p:nvGrpSpPr>
        <p:cNvPr id="3006" name="Shape 3006"/>
        <p:cNvGrpSpPr/>
        <p:nvPr/>
      </p:nvGrpSpPr>
      <p:grpSpPr>
        <a:xfrm>
          <a:off x="0" y="0"/>
          <a:ext cx="0" cy="0"/>
          <a:chOff x="0" y="0"/>
          <a:chExt cx="0" cy="0"/>
        </a:xfrm>
      </p:grpSpPr>
      <p:sp>
        <p:nvSpPr>
          <p:cNvPr id="3007" name="Google Shape;3007;p349"/>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08" name="Google Shape;3008;p349"/>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09" name="Google Shape;3009;p349"/>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010" name="Google Shape;3010;p349"/>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11" name="Google Shape;3011;p349"/>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12" name="Google Shape;3012;p349"/>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13" name="Google Shape;3013;p349"/>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14" name="Google Shape;3014;p349"/>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15" name="Google Shape;3015;p349"/>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16" name="Google Shape;3016;p349"/>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17" name="Google Shape;3017;p349"/>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18" name="Google Shape;3018;p349"/>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19" name="Google Shape;3019;p349"/>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20" name="Google Shape;3020;p349"/>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21" name="Google Shape;3021;p349"/>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22" name="Google Shape;3022;p349"/>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23" name="Google Shape;3023;p349"/>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24" name="Google Shape;3024;p349"/>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25" name="Google Shape;3025;p349"/>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ocks">
  <p:cSld name="7_Blocks">
    <p:spTree>
      <p:nvGrpSpPr>
        <p:cNvPr id="3026" name="Shape 3026"/>
        <p:cNvGrpSpPr/>
        <p:nvPr/>
      </p:nvGrpSpPr>
      <p:grpSpPr>
        <a:xfrm>
          <a:off x="0" y="0"/>
          <a:ext cx="0" cy="0"/>
          <a:chOff x="0" y="0"/>
          <a:chExt cx="0" cy="0"/>
        </a:xfrm>
      </p:grpSpPr>
      <p:sp>
        <p:nvSpPr>
          <p:cNvPr id="3027" name="Google Shape;3027;p350"/>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28" name="Google Shape;3028;p350"/>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29" name="Google Shape;3029;p350"/>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030" name="Google Shape;3030;p350"/>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31" name="Google Shape;3031;p350"/>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32" name="Google Shape;3032;p350"/>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33" name="Google Shape;3033;p350"/>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34" name="Google Shape;3034;p350"/>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35" name="Google Shape;3035;p350"/>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36" name="Google Shape;3036;p350"/>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37" name="Google Shape;3037;p350"/>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38" name="Google Shape;3038;p350"/>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39" name="Google Shape;3039;p350"/>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40" name="Google Shape;3040;p350"/>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41" name="Google Shape;3041;p350"/>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42" name="Google Shape;3042;p350"/>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43" name="Google Shape;3043;p350"/>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44" name="Google Shape;3044;p350"/>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45" name="Google Shape;3045;p350"/>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Blocks">
  <p:cSld name="8_Blocks">
    <p:spTree>
      <p:nvGrpSpPr>
        <p:cNvPr id="3046" name="Shape 3046"/>
        <p:cNvGrpSpPr/>
        <p:nvPr/>
      </p:nvGrpSpPr>
      <p:grpSpPr>
        <a:xfrm>
          <a:off x="0" y="0"/>
          <a:ext cx="0" cy="0"/>
          <a:chOff x="0" y="0"/>
          <a:chExt cx="0" cy="0"/>
        </a:xfrm>
      </p:grpSpPr>
      <p:sp>
        <p:nvSpPr>
          <p:cNvPr id="3047" name="Google Shape;3047;p351"/>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48" name="Google Shape;3048;p351"/>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49" name="Google Shape;3049;p351"/>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050" name="Google Shape;3050;p351"/>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51" name="Google Shape;3051;p351"/>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52" name="Google Shape;3052;p351"/>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53" name="Google Shape;3053;p351"/>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54" name="Google Shape;3054;p351"/>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55" name="Google Shape;3055;p351"/>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56" name="Google Shape;3056;p351"/>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57" name="Google Shape;3057;p351"/>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58" name="Google Shape;3058;p351"/>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59" name="Google Shape;3059;p351"/>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60" name="Google Shape;3060;p351"/>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61" name="Google Shape;3061;p351"/>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62" name="Google Shape;3062;p351"/>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63" name="Google Shape;3063;p351"/>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64" name="Google Shape;3064;p351"/>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65" name="Google Shape;3065;p351"/>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204" name="Shape 204"/>
        <p:cNvGrpSpPr/>
        <p:nvPr/>
      </p:nvGrpSpPr>
      <p:grpSpPr>
        <a:xfrm>
          <a:off x="0" y="0"/>
          <a:ext cx="0" cy="0"/>
          <a:chOff x="0" y="0"/>
          <a:chExt cx="0" cy="0"/>
        </a:xfrm>
      </p:grpSpPr>
      <p:sp>
        <p:nvSpPr>
          <p:cNvPr id="205" name="Google Shape;205;p36"/>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6"/>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6"/>
          <p:cNvPicPr preferRelativeResize="0"/>
          <p:nvPr/>
        </p:nvPicPr>
        <p:blipFill>
          <a:blip r:embed="rId2">
            <a:alphaModFix/>
          </a:blip>
          <a:stretch>
            <a:fillRect/>
          </a:stretch>
        </p:blipFill>
        <p:spPr>
          <a:xfrm>
            <a:off x="6853361" y="1217224"/>
            <a:ext cx="2290639" cy="3826815"/>
          </a:xfrm>
          <a:prstGeom prst="rect">
            <a:avLst/>
          </a:prstGeom>
          <a:noFill/>
          <a:ln>
            <a:noFill/>
          </a:ln>
        </p:spPr>
      </p:pic>
      <p:sp>
        <p:nvSpPr>
          <p:cNvPr id="208" name="Google Shape;208;p36"/>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36"/>
          <p:cNvPicPr preferRelativeResize="0"/>
          <p:nvPr/>
        </p:nvPicPr>
        <p:blipFill>
          <a:blip r:embed="rId3">
            <a:alphaModFix/>
          </a:blip>
          <a:stretch>
            <a:fillRect/>
          </a:stretch>
        </p:blipFill>
        <p:spPr>
          <a:xfrm>
            <a:off x="4616560" y="1216179"/>
            <a:ext cx="2290639" cy="3826815"/>
          </a:xfrm>
          <a:prstGeom prst="rect">
            <a:avLst/>
          </a:prstGeom>
          <a:noFill/>
          <a:ln>
            <a:noFill/>
          </a:ln>
        </p:spPr>
      </p:pic>
      <p:pic>
        <p:nvPicPr>
          <p:cNvPr id="210" name="Google Shape;210;p36"/>
          <p:cNvPicPr preferRelativeResize="0"/>
          <p:nvPr/>
        </p:nvPicPr>
        <p:blipFill>
          <a:blip r:embed="rId2">
            <a:alphaModFix/>
          </a:blip>
          <a:stretch>
            <a:fillRect/>
          </a:stretch>
        </p:blipFill>
        <p:spPr>
          <a:xfrm>
            <a:off x="2325923" y="1215149"/>
            <a:ext cx="2290639" cy="3826815"/>
          </a:xfrm>
          <a:prstGeom prst="rect">
            <a:avLst/>
          </a:prstGeom>
          <a:noFill/>
          <a:ln>
            <a:noFill/>
          </a:ln>
        </p:spPr>
      </p:pic>
      <p:pic>
        <p:nvPicPr>
          <p:cNvPr id="211" name="Google Shape;211;p36"/>
          <p:cNvPicPr preferRelativeResize="0"/>
          <p:nvPr/>
        </p:nvPicPr>
        <p:blipFill>
          <a:blip r:embed="rId4">
            <a:alphaModFix/>
          </a:blip>
          <a:stretch>
            <a:fillRect/>
          </a:stretch>
        </p:blipFill>
        <p:spPr>
          <a:xfrm>
            <a:off x="0" y="1216176"/>
            <a:ext cx="2290639" cy="3826815"/>
          </a:xfrm>
          <a:prstGeom prst="rect">
            <a:avLst/>
          </a:prstGeom>
          <a:noFill/>
          <a:ln>
            <a:noFill/>
          </a:ln>
        </p:spPr>
      </p:pic>
      <p:sp>
        <p:nvSpPr>
          <p:cNvPr id="212" name="Google Shape;212;p36"/>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213" name="Google Shape;213;p36"/>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14" name="Google Shape;214;p36"/>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215" name="Google Shape;215;p36"/>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6"/>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locks">
  <p:cSld name="9_Blocks">
    <p:spTree>
      <p:nvGrpSpPr>
        <p:cNvPr id="3066" name="Shape 3066"/>
        <p:cNvGrpSpPr/>
        <p:nvPr/>
      </p:nvGrpSpPr>
      <p:grpSpPr>
        <a:xfrm>
          <a:off x="0" y="0"/>
          <a:ext cx="0" cy="0"/>
          <a:chOff x="0" y="0"/>
          <a:chExt cx="0" cy="0"/>
        </a:xfrm>
      </p:grpSpPr>
      <p:sp>
        <p:nvSpPr>
          <p:cNvPr id="3067" name="Google Shape;3067;p352"/>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68" name="Google Shape;3068;p352"/>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69" name="Google Shape;3069;p352"/>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070" name="Google Shape;3070;p352"/>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71" name="Google Shape;3071;p352"/>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72" name="Google Shape;3072;p352"/>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73" name="Google Shape;3073;p352"/>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74" name="Google Shape;3074;p352"/>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75" name="Google Shape;3075;p352"/>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76" name="Google Shape;3076;p352"/>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77" name="Google Shape;3077;p352"/>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78" name="Google Shape;3078;p352"/>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79" name="Google Shape;3079;p352"/>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80" name="Google Shape;3080;p352"/>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81" name="Google Shape;3081;p352"/>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82" name="Google Shape;3082;p352"/>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83" name="Google Shape;3083;p352"/>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84" name="Google Shape;3084;p352"/>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85" name="Google Shape;3085;p352"/>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Blocks">
  <p:cSld name="10_Blocks">
    <p:spTree>
      <p:nvGrpSpPr>
        <p:cNvPr id="3086" name="Shape 3086"/>
        <p:cNvGrpSpPr/>
        <p:nvPr/>
      </p:nvGrpSpPr>
      <p:grpSpPr>
        <a:xfrm>
          <a:off x="0" y="0"/>
          <a:ext cx="0" cy="0"/>
          <a:chOff x="0" y="0"/>
          <a:chExt cx="0" cy="0"/>
        </a:xfrm>
      </p:grpSpPr>
      <p:sp>
        <p:nvSpPr>
          <p:cNvPr id="3087" name="Google Shape;3087;p353"/>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88" name="Google Shape;3088;p353"/>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89" name="Google Shape;3089;p353"/>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090" name="Google Shape;3090;p353"/>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91" name="Google Shape;3091;p353"/>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92" name="Google Shape;3092;p353"/>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93" name="Google Shape;3093;p353"/>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94" name="Google Shape;3094;p353"/>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95" name="Google Shape;3095;p353"/>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96" name="Google Shape;3096;p353"/>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97" name="Google Shape;3097;p353"/>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98" name="Google Shape;3098;p353"/>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099" name="Google Shape;3099;p353"/>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00" name="Google Shape;3100;p353"/>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01" name="Google Shape;3101;p353"/>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02" name="Google Shape;3102;p353"/>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03" name="Google Shape;3103;p353"/>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04" name="Google Shape;3104;p353"/>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05" name="Google Shape;3105;p353"/>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Blocks">
  <p:cSld name="11_Blocks">
    <p:spTree>
      <p:nvGrpSpPr>
        <p:cNvPr id="3106" name="Shape 3106"/>
        <p:cNvGrpSpPr/>
        <p:nvPr/>
      </p:nvGrpSpPr>
      <p:grpSpPr>
        <a:xfrm>
          <a:off x="0" y="0"/>
          <a:ext cx="0" cy="0"/>
          <a:chOff x="0" y="0"/>
          <a:chExt cx="0" cy="0"/>
        </a:xfrm>
      </p:grpSpPr>
      <p:sp>
        <p:nvSpPr>
          <p:cNvPr id="3107" name="Google Shape;3107;p354"/>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08" name="Google Shape;3108;p354"/>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09" name="Google Shape;3109;p354"/>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110" name="Google Shape;3110;p354"/>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11" name="Google Shape;3111;p354"/>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12" name="Google Shape;3112;p354"/>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13" name="Google Shape;3113;p354"/>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14" name="Google Shape;3114;p354"/>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15" name="Google Shape;3115;p354"/>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16" name="Google Shape;3116;p354"/>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17" name="Google Shape;3117;p354"/>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18" name="Google Shape;3118;p354"/>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19" name="Google Shape;3119;p354"/>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20" name="Google Shape;3120;p354"/>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21" name="Google Shape;3121;p354"/>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22" name="Google Shape;3122;p354"/>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23" name="Google Shape;3123;p354"/>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24" name="Google Shape;3124;p354"/>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25" name="Google Shape;3125;p354"/>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locks">
  <p:cSld name="12_Blocks">
    <p:spTree>
      <p:nvGrpSpPr>
        <p:cNvPr id="3126" name="Shape 3126"/>
        <p:cNvGrpSpPr/>
        <p:nvPr/>
      </p:nvGrpSpPr>
      <p:grpSpPr>
        <a:xfrm>
          <a:off x="0" y="0"/>
          <a:ext cx="0" cy="0"/>
          <a:chOff x="0" y="0"/>
          <a:chExt cx="0" cy="0"/>
        </a:xfrm>
      </p:grpSpPr>
      <p:sp>
        <p:nvSpPr>
          <p:cNvPr id="3127" name="Google Shape;3127;p355"/>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28" name="Google Shape;3128;p355"/>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29" name="Google Shape;3129;p355"/>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130" name="Google Shape;3130;p355"/>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31" name="Google Shape;3131;p355"/>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32" name="Google Shape;3132;p355"/>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33" name="Google Shape;3133;p355"/>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34" name="Google Shape;3134;p355"/>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35" name="Google Shape;3135;p355"/>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36" name="Google Shape;3136;p355"/>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37" name="Google Shape;3137;p355"/>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38" name="Google Shape;3138;p355"/>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39" name="Google Shape;3139;p355"/>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40" name="Google Shape;3140;p355"/>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41" name="Google Shape;3141;p355"/>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42" name="Google Shape;3142;p355"/>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43" name="Google Shape;3143;p355"/>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44" name="Google Shape;3144;p355"/>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45" name="Google Shape;3145;p355"/>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locks">
  <p:cSld name="13_Blocks">
    <p:spTree>
      <p:nvGrpSpPr>
        <p:cNvPr id="3146" name="Shape 3146"/>
        <p:cNvGrpSpPr/>
        <p:nvPr/>
      </p:nvGrpSpPr>
      <p:grpSpPr>
        <a:xfrm>
          <a:off x="0" y="0"/>
          <a:ext cx="0" cy="0"/>
          <a:chOff x="0" y="0"/>
          <a:chExt cx="0" cy="0"/>
        </a:xfrm>
      </p:grpSpPr>
      <p:sp>
        <p:nvSpPr>
          <p:cNvPr id="3147" name="Google Shape;3147;p356"/>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48" name="Google Shape;3148;p356"/>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49" name="Google Shape;3149;p356"/>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150" name="Google Shape;3150;p356"/>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51" name="Google Shape;3151;p356"/>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52" name="Google Shape;3152;p356"/>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53" name="Google Shape;3153;p356"/>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54" name="Google Shape;3154;p356"/>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55" name="Google Shape;3155;p356"/>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56" name="Google Shape;3156;p356"/>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57" name="Google Shape;3157;p356"/>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58" name="Google Shape;3158;p356"/>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59" name="Google Shape;3159;p356"/>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60" name="Google Shape;3160;p356"/>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61" name="Google Shape;3161;p356"/>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62" name="Google Shape;3162;p356"/>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63" name="Google Shape;3163;p356"/>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64" name="Google Shape;3164;p356"/>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65" name="Google Shape;3165;p356"/>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locks">
  <p:cSld name="14_Blocks">
    <p:spTree>
      <p:nvGrpSpPr>
        <p:cNvPr id="3166" name="Shape 3166"/>
        <p:cNvGrpSpPr/>
        <p:nvPr/>
      </p:nvGrpSpPr>
      <p:grpSpPr>
        <a:xfrm>
          <a:off x="0" y="0"/>
          <a:ext cx="0" cy="0"/>
          <a:chOff x="0" y="0"/>
          <a:chExt cx="0" cy="0"/>
        </a:xfrm>
      </p:grpSpPr>
      <p:sp>
        <p:nvSpPr>
          <p:cNvPr id="3167" name="Google Shape;3167;p357"/>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68" name="Google Shape;3168;p357"/>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69" name="Google Shape;3169;p357"/>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170" name="Google Shape;3170;p357"/>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71" name="Google Shape;3171;p357"/>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72" name="Google Shape;3172;p357"/>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73" name="Google Shape;3173;p357"/>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74" name="Google Shape;3174;p357"/>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75" name="Google Shape;3175;p357"/>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76" name="Google Shape;3176;p357"/>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77" name="Google Shape;3177;p357"/>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78" name="Google Shape;3178;p357"/>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79" name="Google Shape;3179;p357"/>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80" name="Google Shape;3180;p357"/>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81" name="Google Shape;3181;p357"/>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82" name="Google Shape;3182;p357"/>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83" name="Google Shape;3183;p357"/>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84" name="Google Shape;3184;p357"/>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85" name="Google Shape;3185;p357"/>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Blocks">
  <p:cSld name="15_Blocks">
    <p:spTree>
      <p:nvGrpSpPr>
        <p:cNvPr id="3186" name="Shape 3186"/>
        <p:cNvGrpSpPr/>
        <p:nvPr/>
      </p:nvGrpSpPr>
      <p:grpSpPr>
        <a:xfrm>
          <a:off x="0" y="0"/>
          <a:ext cx="0" cy="0"/>
          <a:chOff x="0" y="0"/>
          <a:chExt cx="0" cy="0"/>
        </a:xfrm>
      </p:grpSpPr>
      <p:sp>
        <p:nvSpPr>
          <p:cNvPr id="3187" name="Google Shape;3187;p358"/>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88" name="Google Shape;3188;p358"/>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89" name="Google Shape;3189;p358"/>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190" name="Google Shape;3190;p358"/>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91" name="Google Shape;3191;p358"/>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92" name="Google Shape;3192;p358"/>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93" name="Google Shape;3193;p358"/>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94" name="Google Shape;3194;p358"/>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95" name="Google Shape;3195;p358"/>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96" name="Google Shape;3196;p358"/>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97" name="Google Shape;3197;p358"/>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98" name="Google Shape;3198;p358"/>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199" name="Google Shape;3199;p358"/>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00" name="Google Shape;3200;p358"/>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01" name="Google Shape;3201;p358"/>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02" name="Google Shape;3202;p358"/>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03" name="Google Shape;3203;p358"/>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04" name="Google Shape;3204;p358"/>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05" name="Google Shape;3205;p358"/>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ocks">
  <p:cSld name="16_Blocks">
    <p:spTree>
      <p:nvGrpSpPr>
        <p:cNvPr id="3206" name="Shape 3206"/>
        <p:cNvGrpSpPr/>
        <p:nvPr/>
      </p:nvGrpSpPr>
      <p:grpSpPr>
        <a:xfrm>
          <a:off x="0" y="0"/>
          <a:ext cx="0" cy="0"/>
          <a:chOff x="0" y="0"/>
          <a:chExt cx="0" cy="0"/>
        </a:xfrm>
      </p:grpSpPr>
      <p:sp>
        <p:nvSpPr>
          <p:cNvPr id="3207" name="Google Shape;3207;p359"/>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08" name="Google Shape;3208;p359"/>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09" name="Google Shape;3209;p359"/>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210" name="Google Shape;3210;p359"/>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11" name="Google Shape;3211;p359"/>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12" name="Google Shape;3212;p359"/>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13" name="Google Shape;3213;p359"/>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14" name="Google Shape;3214;p359"/>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15" name="Google Shape;3215;p359"/>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16" name="Google Shape;3216;p359"/>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17" name="Google Shape;3217;p359"/>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18" name="Google Shape;3218;p359"/>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19" name="Google Shape;3219;p359"/>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20" name="Google Shape;3220;p359"/>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21" name="Google Shape;3221;p359"/>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22" name="Google Shape;3222;p359"/>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23" name="Google Shape;3223;p359"/>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24" name="Google Shape;3224;p359"/>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25" name="Google Shape;3225;p359"/>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ocks">
  <p:cSld name="17_Blocks">
    <p:spTree>
      <p:nvGrpSpPr>
        <p:cNvPr id="3226" name="Shape 3226"/>
        <p:cNvGrpSpPr/>
        <p:nvPr/>
      </p:nvGrpSpPr>
      <p:grpSpPr>
        <a:xfrm>
          <a:off x="0" y="0"/>
          <a:ext cx="0" cy="0"/>
          <a:chOff x="0" y="0"/>
          <a:chExt cx="0" cy="0"/>
        </a:xfrm>
      </p:grpSpPr>
      <p:sp>
        <p:nvSpPr>
          <p:cNvPr id="3227" name="Google Shape;3227;p360"/>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28" name="Google Shape;3228;p360"/>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29" name="Google Shape;3229;p360"/>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230" name="Google Shape;3230;p360"/>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31" name="Google Shape;3231;p360"/>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Font typeface="Arial"/>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32" name="Google Shape;3232;p360"/>
          <p:cNvSpPr txBox="1"/>
          <p:nvPr>
            <p:ph idx="2" type="body"/>
          </p:nvPr>
        </p:nvSpPr>
        <p:spPr>
          <a:xfrm>
            <a:off x="468313" y="986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33" name="Google Shape;3233;p360"/>
          <p:cNvSpPr txBox="1"/>
          <p:nvPr>
            <p:ph idx="3" type="body"/>
          </p:nvPr>
        </p:nvSpPr>
        <p:spPr>
          <a:xfrm>
            <a:off x="468312" y="1240233"/>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34" name="Google Shape;3234;p360"/>
          <p:cNvSpPr txBox="1"/>
          <p:nvPr>
            <p:ph idx="4" type="body"/>
          </p:nvPr>
        </p:nvSpPr>
        <p:spPr>
          <a:xfrm>
            <a:off x="468314" y="1644272"/>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35" name="Google Shape;3235;p360"/>
          <p:cNvSpPr txBox="1"/>
          <p:nvPr>
            <p:ph idx="5" type="body"/>
          </p:nvPr>
        </p:nvSpPr>
        <p:spPr>
          <a:xfrm>
            <a:off x="4572000" y="986400"/>
            <a:ext cx="0" cy="370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36" name="Google Shape;3236;p360"/>
          <p:cNvSpPr txBox="1"/>
          <p:nvPr>
            <p:ph idx="6" type="body"/>
          </p:nvPr>
        </p:nvSpPr>
        <p:spPr>
          <a:xfrm>
            <a:off x="468313" y="2840400"/>
            <a:ext cx="8207400" cy="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gn="l">
              <a:lnSpc>
                <a:spcPct val="110000"/>
              </a:lnSpc>
              <a:spcBef>
                <a:spcPts val="300"/>
              </a:spcBef>
              <a:spcAft>
                <a:spcPts val="0"/>
              </a:spcAft>
              <a:buSzPts val="1200"/>
              <a:buChar char="•"/>
              <a:defRPr sz="100">
                <a:solidFill>
                  <a:schemeClr val="accent3"/>
                </a:solidFill>
              </a:defRPr>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37" name="Google Shape;3237;p360"/>
          <p:cNvSpPr txBox="1"/>
          <p:nvPr>
            <p:ph idx="7" type="body"/>
          </p:nvPr>
        </p:nvSpPr>
        <p:spPr>
          <a:xfrm>
            <a:off x="4572061" y="986400"/>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Font typeface="Arial"/>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38" name="Google Shape;3238;p360"/>
          <p:cNvSpPr txBox="1"/>
          <p:nvPr>
            <p:ph idx="8" type="body"/>
          </p:nvPr>
        </p:nvSpPr>
        <p:spPr>
          <a:xfrm>
            <a:off x="4572060" y="1240233"/>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39" name="Google Shape;3239;p360"/>
          <p:cNvSpPr txBox="1"/>
          <p:nvPr>
            <p:ph idx="9" type="body"/>
          </p:nvPr>
        </p:nvSpPr>
        <p:spPr>
          <a:xfrm>
            <a:off x="4572000" y="1644272"/>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40" name="Google Shape;3240;p360"/>
          <p:cNvSpPr txBox="1"/>
          <p:nvPr>
            <p:ph idx="13" type="body"/>
          </p:nvPr>
        </p:nvSpPr>
        <p:spPr>
          <a:xfrm>
            <a:off x="468313" y="2894400"/>
            <a:ext cx="4103100" cy="252000"/>
          </a:xfrm>
          <a:prstGeom prst="rect">
            <a:avLst/>
          </a:prstGeom>
          <a:noFill/>
          <a:ln>
            <a:noFill/>
          </a:ln>
        </p:spPr>
        <p:txBody>
          <a:bodyPr anchorCtr="0" anchor="b" bIns="91425" lIns="91425" spcFirstLastPara="1" rIns="360000"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41" name="Google Shape;3241;p360"/>
          <p:cNvSpPr txBox="1"/>
          <p:nvPr>
            <p:ph idx="14" type="body"/>
          </p:nvPr>
        </p:nvSpPr>
        <p:spPr>
          <a:xfrm>
            <a:off x="468313" y="3148284"/>
            <a:ext cx="4103100" cy="396000"/>
          </a:xfrm>
          <a:prstGeom prst="rect">
            <a:avLst/>
          </a:prstGeom>
          <a:noFill/>
          <a:ln>
            <a:noFill/>
          </a:ln>
        </p:spPr>
        <p:txBody>
          <a:bodyPr anchorCtr="0" anchor="t" bIns="91425" lIns="91425" spcFirstLastPara="1" rIns="360000"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42" name="Google Shape;3242;p360"/>
          <p:cNvSpPr txBox="1"/>
          <p:nvPr>
            <p:ph idx="15" type="body"/>
          </p:nvPr>
        </p:nvSpPr>
        <p:spPr>
          <a:xfrm>
            <a:off x="468312" y="3552323"/>
            <a:ext cx="4103700" cy="1143600"/>
          </a:xfrm>
          <a:prstGeom prst="rect">
            <a:avLst/>
          </a:prstGeom>
          <a:noFill/>
          <a:ln>
            <a:noFill/>
          </a:ln>
        </p:spPr>
        <p:txBody>
          <a:bodyPr anchorCtr="0" anchor="t" bIns="91425" lIns="91425" spcFirstLastPara="1" rIns="360000"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43" name="Google Shape;3243;p360"/>
          <p:cNvSpPr txBox="1"/>
          <p:nvPr>
            <p:ph idx="16" type="body"/>
          </p:nvPr>
        </p:nvSpPr>
        <p:spPr>
          <a:xfrm>
            <a:off x="4572061" y="2894399"/>
            <a:ext cx="4103700" cy="252000"/>
          </a:xfrm>
          <a:prstGeom prst="rect">
            <a:avLst/>
          </a:prstGeom>
          <a:noFill/>
          <a:ln>
            <a:noFill/>
          </a:ln>
        </p:spPr>
        <p:txBody>
          <a:bodyPr anchorCtr="0" anchor="b" bIns="91425" lIns="360000" spcFirstLastPara="1" rIns="91425" wrap="square" tIns="91425">
            <a:noAutofit/>
          </a:bodyPr>
          <a:lstStyle>
            <a:lvl1pPr indent="-228600" lvl="0" marL="457200" rtl="0" algn="l">
              <a:lnSpc>
                <a:spcPct val="90000"/>
              </a:lnSpc>
              <a:spcBef>
                <a:spcPts val="0"/>
              </a:spcBef>
              <a:spcAft>
                <a:spcPts val="0"/>
              </a:spcAft>
              <a:buSzPts val="1200"/>
              <a:buNone/>
              <a:defRPr b="1"/>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44" name="Google Shape;3244;p360"/>
          <p:cNvSpPr txBox="1"/>
          <p:nvPr>
            <p:ph idx="17" type="body"/>
          </p:nvPr>
        </p:nvSpPr>
        <p:spPr>
          <a:xfrm>
            <a:off x="4572061" y="3148284"/>
            <a:ext cx="4103700" cy="396000"/>
          </a:xfrm>
          <a:prstGeom prst="rect">
            <a:avLst/>
          </a:prstGeom>
          <a:noFill/>
          <a:ln>
            <a:noFill/>
          </a:ln>
        </p:spPr>
        <p:txBody>
          <a:bodyPr anchorCtr="0" anchor="t" bIns="91425" lIns="360000" spcFirstLastPara="1" rIns="91425" wrap="square" tIns="91425">
            <a:noAutofit/>
          </a:bodyPr>
          <a:lstStyle>
            <a:lvl1pPr indent="-228600" lvl="0" marL="457200" rtl="0" algn="l">
              <a:lnSpc>
                <a:spcPct val="100000"/>
              </a:lnSpc>
              <a:spcBef>
                <a:spcPts val="0"/>
              </a:spcBef>
              <a:spcAft>
                <a:spcPts val="0"/>
              </a:spcAft>
              <a:buSzPts val="1200"/>
              <a:buNone/>
              <a:defRPr b="0">
                <a:solidFill>
                  <a:schemeClr val="dk1"/>
                </a:solidFill>
              </a:defRPr>
            </a:lvl1pPr>
            <a:lvl2pPr indent="-228600" lvl="1" marL="914400" rtl="0" algn="l">
              <a:lnSpc>
                <a:spcPct val="110000"/>
              </a:lnSpc>
              <a:spcBef>
                <a:spcPts val="300"/>
              </a:spcBef>
              <a:spcAft>
                <a:spcPts val="0"/>
              </a:spcAft>
              <a:buSzPts val="1200"/>
              <a:buNone/>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3245" name="Google Shape;3245;p360"/>
          <p:cNvSpPr txBox="1"/>
          <p:nvPr>
            <p:ph idx="18" type="body"/>
          </p:nvPr>
        </p:nvSpPr>
        <p:spPr>
          <a:xfrm>
            <a:off x="4571999" y="3552323"/>
            <a:ext cx="4104000" cy="1143600"/>
          </a:xfrm>
          <a:prstGeom prst="rect">
            <a:avLst/>
          </a:prstGeom>
          <a:noFill/>
          <a:ln>
            <a:noFill/>
          </a:ln>
        </p:spPr>
        <p:txBody>
          <a:bodyPr anchorCtr="0" anchor="t" bIns="91425" lIns="360000" spcFirstLastPara="1" rIns="91425" wrap="square" tIns="91425">
            <a:noAutofit/>
          </a:bodyPr>
          <a:lstStyle>
            <a:lvl1pPr indent="-304800" lvl="0" marL="457200" rtl="0" algn="l">
              <a:lnSpc>
                <a:spcPct val="100000"/>
              </a:lnSpc>
              <a:spcBef>
                <a:spcPts val="300"/>
              </a:spcBef>
              <a:spcAft>
                <a:spcPts val="0"/>
              </a:spcAft>
              <a:buClr>
                <a:schemeClr val="lt2"/>
              </a:buClr>
              <a:buSzPts val="1200"/>
              <a:buFont typeface="Arial"/>
              <a:buChar char="•"/>
              <a:defRPr/>
            </a:lvl1pPr>
            <a:lvl2pPr indent="-304800" lvl="1" marL="914400" rtl="0" algn="l">
              <a:lnSpc>
                <a:spcPct val="100000"/>
              </a:lnSpc>
              <a:spcBef>
                <a:spcPts val="300"/>
              </a:spcBef>
              <a:spcAft>
                <a:spcPts val="0"/>
              </a:spcAft>
              <a:buClr>
                <a:schemeClr val="lt2"/>
              </a:buClr>
              <a:buSzPts val="1200"/>
              <a:buFont typeface="Arial"/>
              <a:buChar char="•"/>
              <a:defRPr/>
            </a:lvl2pPr>
            <a:lvl3pPr indent="-304800" lvl="2" marL="1371600" rtl="0" algn="l">
              <a:lnSpc>
                <a:spcPct val="100000"/>
              </a:lnSpc>
              <a:spcBef>
                <a:spcPts val="300"/>
              </a:spcBef>
              <a:spcAft>
                <a:spcPts val="0"/>
              </a:spcAft>
              <a:buClr>
                <a:schemeClr val="lt2"/>
              </a:buClr>
              <a:buSzPts val="1200"/>
              <a:buFont typeface="Arial"/>
              <a:buChar char="•"/>
              <a:defRPr/>
            </a:lvl3pPr>
            <a:lvl4pPr indent="-304800" lvl="3" marL="1828800" rtl="0" algn="l">
              <a:lnSpc>
                <a:spcPct val="100000"/>
              </a:lnSpc>
              <a:spcBef>
                <a:spcPts val="300"/>
              </a:spcBef>
              <a:spcAft>
                <a:spcPts val="0"/>
              </a:spcAft>
              <a:buClr>
                <a:schemeClr val="lt2"/>
              </a:buClr>
              <a:buSzPts val="1200"/>
              <a:buFont typeface="Arial"/>
              <a:buChar char="•"/>
              <a:defRPr/>
            </a:lvl4pPr>
            <a:lvl5pPr indent="-304800" lvl="4" marL="2286000" rtl="0" algn="l">
              <a:lnSpc>
                <a:spcPct val="100000"/>
              </a:lnSpc>
              <a:spcBef>
                <a:spcPts val="300"/>
              </a:spcBef>
              <a:spcAft>
                <a:spcPts val="0"/>
              </a:spcAft>
              <a:buClr>
                <a:schemeClr val="lt2"/>
              </a:buClr>
              <a:buSzPts val="1200"/>
              <a:buFont typeface="Arial"/>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46" name="Shape 3246"/>
        <p:cNvGrpSpPr/>
        <p:nvPr/>
      </p:nvGrpSpPr>
      <p:grpSpPr>
        <a:xfrm>
          <a:off x="0" y="0"/>
          <a:ext cx="0" cy="0"/>
          <a:chOff x="0" y="0"/>
          <a:chExt cx="0" cy="0"/>
        </a:xfrm>
      </p:grpSpPr>
      <p:sp>
        <p:nvSpPr>
          <p:cNvPr id="3247" name="Google Shape;3247;p361"/>
          <p:cNvSpPr txBox="1"/>
          <p:nvPr>
            <p:ph type="title"/>
          </p:nvPr>
        </p:nvSpPr>
        <p:spPr>
          <a:xfrm>
            <a:off x="838123" y="227203"/>
            <a:ext cx="7467900" cy="246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8475E"/>
              </a:buClr>
              <a:buSzPts val="1600"/>
              <a:buFont typeface="Verdana"/>
              <a:buNone/>
              <a:defRPr b="0" i="0" sz="1600" u="none" cap="none" strike="noStrike">
                <a:solidFill>
                  <a:srgbClr val="F8475E"/>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48" name="Google Shape;3248;p361"/>
          <p:cNvSpPr txBox="1"/>
          <p:nvPr>
            <p:ph idx="1" type="body"/>
          </p:nvPr>
        </p:nvSpPr>
        <p:spPr>
          <a:xfrm>
            <a:off x="467564" y="1248130"/>
            <a:ext cx="8238000" cy="4926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10000"/>
              </a:lnSpc>
              <a:spcBef>
                <a:spcPts val="300"/>
              </a:spcBef>
              <a:spcAft>
                <a:spcPts val="0"/>
              </a:spcAft>
              <a:buClr>
                <a:schemeClr val="dk2"/>
              </a:buClr>
              <a:buSzPts val="3200"/>
              <a:buFont typeface="Arial"/>
              <a:buChar char="•"/>
              <a:defRPr b="1" i="0" sz="3200" u="none" cap="none" strike="noStrike">
                <a:solidFill>
                  <a:schemeClr val="lt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49" name="Google Shape;3249;p361"/>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sz="800">
                <a:solidFill>
                  <a:srgbClr val="989799"/>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50" name="Google Shape;3250;p361"/>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1400"/>
              <a:buNone/>
              <a:defRPr sz="100">
                <a:solidFill>
                  <a:srgbClr val="989799"/>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51" name="Google Shape;3251;p361"/>
          <p:cNvSpPr txBox="1"/>
          <p:nvPr>
            <p:ph idx="12" type="sldNum"/>
          </p:nvPr>
        </p:nvSpPr>
        <p:spPr>
          <a:xfrm>
            <a:off x="468314" y="4839892"/>
            <a:ext cx="647400" cy="303600"/>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1pPr>
            <a:lvl2pPr indent="0" lvl="1"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2pPr>
            <a:lvl3pPr indent="0" lvl="2"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3pPr>
            <a:lvl4pPr indent="0" lvl="3"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4pPr>
            <a:lvl5pPr indent="0" lvl="4"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5pPr>
            <a:lvl6pPr indent="0" lvl="5"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6pPr>
            <a:lvl7pPr indent="0" lvl="6"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7pPr>
            <a:lvl8pPr indent="0" lvl="7"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8pPr>
            <a:lvl9pPr indent="0" lvl="8"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217" name="Shape 217"/>
        <p:cNvGrpSpPr/>
        <p:nvPr/>
      </p:nvGrpSpPr>
      <p:grpSpPr>
        <a:xfrm>
          <a:off x="0" y="0"/>
          <a:ext cx="0" cy="0"/>
          <a:chOff x="0" y="0"/>
          <a:chExt cx="0" cy="0"/>
        </a:xfrm>
      </p:grpSpPr>
      <p:sp>
        <p:nvSpPr>
          <p:cNvPr id="218" name="Google Shape;218;p37"/>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37"/>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220" name="Google Shape;220;p37"/>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221" name="Google Shape;221;p37"/>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222" name="Google Shape;222;p37"/>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23" name="Google Shape;223;p37"/>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_EmptyArea_Layout">
  <p:cSld name="4_Title_EmptyArea_Layout">
    <p:spTree>
      <p:nvGrpSpPr>
        <p:cNvPr id="3252" name="Shape 3252"/>
        <p:cNvGrpSpPr/>
        <p:nvPr/>
      </p:nvGrpSpPr>
      <p:grpSpPr>
        <a:xfrm>
          <a:off x="0" y="0"/>
          <a:ext cx="0" cy="0"/>
          <a:chOff x="0" y="0"/>
          <a:chExt cx="0" cy="0"/>
        </a:xfrm>
      </p:grpSpPr>
      <p:sp>
        <p:nvSpPr>
          <p:cNvPr id="3253" name="Google Shape;3253;p362"/>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54" name="Google Shape;3254;p362"/>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55" name="Google Shape;3255;p362"/>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256" name="Google Shape;3256;p362"/>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57" name="Google Shape;3257;p362"/>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_EmptyArea_Layout">
  <p:cSld name="5_Title_EmptyArea_Layout">
    <p:spTree>
      <p:nvGrpSpPr>
        <p:cNvPr id="3258" name="Shape 3258"/>
        <p:cNvGrpSpPr/>
        <p:nvPr/>
      </p:nvGrpSpPr>
      <p:grpSpPr>
        <a:xfrm>
          <a:off x="0" y="0"/>
          <a:ext cx="0" cy="0"/>
          <a:chOff x="0" y="0"/>
          <a:chExt cx="0" cy="0"/>
        </a:xfrm>
      </p:grpSpPr>
      <p:sp>
        <p:nvSpPr>
          <p:cNvPr id="3259" name="Google Shape;3259;p363"/>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60" name="Google Shape;3260;p363"/>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61" name="Google Shape;3261;p363"/>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SzPts val="800"/>
              <a:buNone/>
              <a:defRPr/>
            </a:lvl1pPr>
            <a:lvl2pPr indent="0" lvl="1" marL="0" marR="0" rtl="0" algn="l">
              <a:lnSpc>
                <a:spcPct val="100000"/>
              </a:lnSpc>
              <a:spcBef>
                <a:spcPts val="0"/>
              </a:spcBef>
              <a:spcAft>
                <a:spcPts val="0"/>
              </a:spcAft>
              <a:buSzPts val="800"/>
              <a:buNone/>
              <a:defRPr/>
            </a:lvl2pPr>
            <a:lvl3pPr indent="0" lvl="2" marL="0" marR="0" rtl="0" algn="l">
              <a:lnSpc>
                <a:spcPct val="100000"/>
              </a:lnSpc>
              <a:spcBef>
                <a:spcPts val="0"/>
              </a:spcBef>
              <a:spcAft>
                <a:spcPts val="0"/>
              </a:spcAft>
              <a:buSzPts val="800"/>
              <a:buNone/>
              <a:defRPr/>
            </a:lvl3pPr>
            <a:lvl4pPr indent="0" lvl="3" marL="0" marR="0" rtl="0" algn="l">
              <a:lnSpc>
                <a:spcPct val="100000"/>
              </a:lnSpc>
              <a:spcBef>
                <a:spcPts val="0"/>
              </a:spcBef>
              <a:spcAft>
                <a:spcPts val="0"/>
              </a:spcAft>
              <a:buSzPts val="800"/>
              <a:buNone/>
              <a:defRPr/>
            </a:lvl4pPr>
            <a:lvl5pPr indent="0" lvl="4" marL="0" marR="0" rtl="0" algn="l">
              <a:lnSpc>
                <a:spcPct val="100000"/>
              </a:lnSpc>
              <a:spcBef>
                <a:spcPts val="0"/>
              </a:spcBef>
              <a:spcAft>
                <a:spcPts val="0"/>
              </a:spcAft>
              <a:buSzPts val="800"/>
              <a:buNone/>
              <a:defRPr/>
            </a:lvl5pPr>
            <a:lvl6pPr indent="0" lvl="5" marL="0" marR="0" rtl="0" algn="l">
              <a:lnSpc>
                <a:spcPct val="100000"/>
              </a:lnSpc>
              <a:spcBef>
                <a:spcPts val="0"/>
              </a:spcBef>
              <a:spcAft>
                <a:spcPts val="0"/>
              </a:spcAft>
              <a:buSzPts val="800"/>
              <a:buNone/>
              <a:defRPr/>
            </a:lvl6pPr>
            <a:lvl7pPr indent="0" lvl="6" marL="0" marR="0" rtl="0" algn="l">
              <a:lnSpc>
                <a:spcPct val="100000"/>
              </a:lnSpc>
              <a:spcBef>
                <a:spcPts val="0"/>
              </a:spcBef>
              <a:spcAft>
                <a:spcPts val="0"/>
              </a:spcAft>
              <a:buSzPts val="800"/>
              <a:buNone/>
              <a:defRPr/>
            </a:lvl7pPr>
            <a:lvl8pPr indent="0" lvl="7" marL="0" marR="0" rtl="0" algn="l">
              <a:lnSpc>
                <a:spcPct val="100000"/>
              </a:lnSpc>
              <a:spcBef>
                <a:spcPts val="0"/>
              </a:spcBef>
              <a:spcAft>
                <a:spcPts val="0"/>
              </a:spcAft>
              <a:buSzPts val="800"/>
              <a:buNone/>
              <a:defRPr/>
            </a:lvl8pPr>
            <a:lvl9pPr indent="0" lvl="8" marL="0" marR="0" rtl="0" algn="l">
              <a:lnSpc>
                <a:spcPct val="100000"/>
              </a:lnSpc>
              <a:spcBef>
                <a:spcPts val="0"/>
              </a:spcBef>
              <a:spcAft>
                <a:spcPts val="0"/>
              </a:spcAft>
              <a:buSzPts val="800"/>
              <a:buNone/>
              <a:defRPr/>
            </a:lvl9pPr>
          </a:lstStyle>
          <a:p>
            <a:pPr indent="0" lvl="0" marL="0" rtl="0" algn="l">
              <a:spcBef>
                <a:spcPts val="0"/>
              </a:spcBef>
              <a:spcAft>
                <a:spcPts val="0"/>
              </a:spcAft>
              <a:buNone/>
            </a:pPr>
            <a:fld id="{00000000-1234-1234-1234-123412341234}" type="slidenum">
              <a:rPr lang="en-GB"/>
              <a:t>‹#›</a:t>
            </a:fld>
            <a:endParaRPr/>
          </a:p>
        </p:txBody>
      </p:sp>
      <p:sp>
        <p:nvSpPr>
          <p:cNvPr id="3262" name="Google Shape;3262;p363"/>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63" name="Google Shape;3263;p363"/>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0"/>
              </a:spcBef>
              <a:spcAft>
                <a:spcPts val="0"/>
              </a:spcAft>
              <a:buSzPts val="1200"/>
              <a:buNone/>
              <a:defRPr sz="1400"/>
            </a:lvl1pPr>
            <a:lvl2pPr indent="-304800" lvl="1" marL="914400" rtl="0" algn="l">
              <a:lnSpc>
                <a:spcPct val="110000"/>
              </a:lnSpc>
              <a:spcBef>
                <a:spcPts val="300"/>
              </a:spcBef>
              <a:spcAft>
                <a:spcPts val="0"/>
              </a:spcAft>
              <a:buSzPts val="1200"/>
              <a:buChar char="•"/>
              <a:defRPr/>
            </a:lvl2pPr>
            <a:lvl3pPr indent="-304800" lvl="2" marL="1371600" rtl="0" algn="l">
              <a:lnSpc>
                <a:spcPct val="110000"/>
              </a:lnSpc>
              <a:spcBef>
                <a:spcPts val="300"/>
              </a:spcBef>
              <a:spcAft>
                <a:spcPts val="0"/>
              </a:spcAft>
              <a:buSzPts val="1200"/>
              <a:buChar char="•"/>
              <a:defRPr/>
            </a:lvl3pPr>
            <a:lvl4pPr indent="-304800" lvl="3" marL="1828800" rtl="0" algn="l">
              <a:lnSpc>
                <a:spcPct val="110000"/>
              </a:lnSpc>
              <a:spcBef>
                <a:spcPts val="300"/>
              </a:spcBef>
              <a:spcAft>
                <a:spcPts val="0"/>
              </a:spcAft>
              <a:buSzPts val="1200"/>
              <a:buChar char="•"/>
              <a:defRPr/>
            </a:lvl4pPr>
            <a:lvl5pPr indent="-304800" lvl="4" marL="2286000" rtl="0" algn="l">
              <a:lnSpc>
                <a:spcPct val="110000"/>
              </a:lnSpc>
              <a:spcBef>
                <a:spcPts val="300"/>
              </a:spcBef>
              <a:spcAft>
                <a:spcPts val="0"/>
              </a:spcAft>
              <a:buSzPts val="12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64" name="Shape 3264"/>
        <p:cNvGrpSpPr/>
        <p:nvPr/>
      </p:nvGrpSpPr>
      <p:grpSpPr>
        <a:xfrm>
          <a:off x="0" y="0"/>
          <a:ext cx="0" cy="0"/>
          <a:chOff x="0" y="0"/>
          <a:chExt cx="0" cy="0"/>
        </a:xfrm>
      </p:grpSpPr>
      <p:sp>
        <p:nvSpPr>
          <p:cNvPr id="3265" name="Google Shape;3265;p364"/>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sz="800">
                <a:solidFill>
                  <a:srgbClr val="989799"/>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66" name="Google Shape;3266;p364"/>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SzPts val="1400"/>
              <a:buNone/>
              <a:defRPr sz="100">
                <a:solidFill>
                  <a:srgbClr val="989799"/>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67" name="Google Shape;3267;p364"/>
          <p:cNvSpPr txBox="1"/>
          <p:nvPr>
            <p:ph idx="12" type="sldNum"/>
          </p:nvPr>
        </p:nvSpPr>
        <p:spPr>
          <a:xfrm>
            <a:off x="468314" y="4839892"/>
            <a:ext cx="647400" cy="303600"/>
          </a:xfrm>
          <a:prstGeom prst="rect">
            <a:avLst/>
          </a:prstGeom>
          <a:noFill/>
          <a:ln>
            <a:noFill/>
          </a:ln>
        </p:spPr>
        <p:txBody>
          <a:bodyPr anchorCtr="0" anchor="t" bIns="0" lIns="0" spcFirstLastPara="1" rIns="0" wrap="square" tIns="0">
            <a:noAutofit/>
          </a:bodyPr>
          <a:lstStyle>
            <a:lvl1pPr indent="0" lvl="0"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1pPr>
            <a:lvl2pPr indent="0" lvl="1"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2pPr>
            <a:lvl3pPr indent="0" lvl="2"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3pPr>
            <a:lvl4pPr indent="0" lvl="3"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4pPr>
            <a:lvl5pPr indent="0" lvl="4"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5pPr>
            <a:lvl6pPr indent="0" lvl="5"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6pPr>
            <a:lvl7pPr indent="0" lvl="6"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7pPr>
            <a:lvl8pPr indent="0" lvl="7"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8pPr>
            <a:lvl9pPr indent="0" lvl="8" marL="25400" marR="0" rtl="0" algn="l">
              <a:lnSpc>
                <a:spcPct val="100000"/>
              </a:lnSpc>
              <a:spcBef>
                <a:spcPts val="0"/>
              </a:spcBef>
              <a:spcAft>
                <a:spcPts val="0"/>
              </a:spcAft>
              <a:buClr>
                <a:srgbClr val="000000"/>
              </a:buClr>
              <a:buSzPts val="800"/>
              <a:buFont typeface="Arial"/>
              <a:buNone/>
              <a:defRPr b="1" i="0" sz="800" u="none" cap="none" strike="noStrike">
                <a:solidFill>
                  <a:srgbClr val="F8475E"/>
                </a:solidFill>
                <a:latin typeface="Verdana"/>
                <a:ea typeface="Verdana"/>
                <a:cs typeface="Verdana"/>
                <a:sym typeface="Verdana"/>
              </a:defRPr>
            </a:lvl9pPr>
          </a:lstStyle>
          <a:p>
            <a:pPr indent="0" lvl="0" marL="254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_A">
  <p:cSld name="1_Cover_A">
    <p:spTree>
      <p:nvGrpSpPr>
        <p:cNvPr id="3268" name="Shape 3268"/>
        <p:cNvGrpSpPr/>
        <p:nvPr/>
      </p:nvGrpSpPr>
      <p:grpSpPr>
        <a:xfrm>
          <a:off x="0" y="0"/>
          <a:ext cx="0" cy="0"/>
          <a:chOff x="0" y="0"/>
          <a:chExt cx="0" cy="0"/>
        </a:xfrm>
      </p:grpSpPr>
      <p:pic>
        <p:nvPicPr>
          <p:cNvPr id="3269" name="Google Shape;3269;p365"/>
          <p:cNvPicPr preferRelativeResize="0"/>
          <p:nvPr/>
        </p:nvPicPr>
        <p:blipFill rotWithShape="1">
          <a:blip r:embed="rId2">
            <a:alphaModFix/>
          </a:blip>
          <a:srcRect b="0" l="0" r="0" t="0"/>
          <a:stretch/>
        </p:blipFill>
        <p:spPr>
          <a:xfrm>
            <a:off x="0" y="0"/>
            <a:ext cx="9143998" cy="4212335"/>
          </a:xfrm>
          <a:prstGeom prst="rect">
            <a:avLst/>
          </a:prstGeom>
          <a:noFill/>
          <a:ln>
            <a:noFill/>
          </a:ln>
        </p:spPr>
      </p:pic>
      <p:sp>
        <p:nvSpPr>
          <p:cNvPr id="3270" name="Google Shape;3270;p365"/>
          <p:cNvSpPr txBox="1"/>
          <p:nvPr>
            <p:ph type="ctrTitle"/>
          </p:nvPr>
        </p:nvSpPr>
        <p:spPr>
          <a:xfrm>
            <a:off x="468315" y="231776"/>
            <a:ext cx="4103700" cy="21606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2800"/>
              <a:buFont typeface="Verdana"/>
              <a:buNone/>
              <a:defRPr b="1" i="0" sz="2800" u="none" cap="none" strike="noStrike">
                <a:solidFill>
                  <a:schemeClr val="dk1"/>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71" name="Google Shape;3271;p365"/>
          <p:cNvSpPr txBox="1"/>
          <p:nvPr>
            <p:ph idx="10" type="dt"/>
          </p:nvPr>
        </p:nvSpPr>
        <p:spPr>
          <a:xfrm>
            <a:off x="1" y="4984750"/>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72" name="Google Shape;3272;p365"/>
          <p:cNvSpPr txBox="1"/>
          <p:nvPr>
            <p:ph idx="11" type="ftr"/>
          </p:nvPr>
        </p:nvSpPr>
        <p:spPr>
          <a:xfrm>
            <a:off x="1" y="4984750"/>
            <a:ext cx="4683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73" name="Google Shape;3273;p365"/>
          <p:cNvSpPr txBox="1"/>
          <p:nvPr>
            <p:ph idx="12" type="sldNum"/>
          </p:nvPr>
        </p:nvSpPr>
        <p:spPr>
          <a:xfrm>
            <a:off x="1"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274" name="Google Shape;3274;p365"/>
          <p:cNvSpPr txBox="1"/>
          <p:nvPr>
            <p:ph idx="1" type="body"/>
          </p:nvPr>
        </p:nvSpPr>
        <p:spPr>
          <a:xfrm>
            <a:off x="468314" y="2392364"/>
            <a:ext cx="4103700" cy="971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700"/>
              <a:buFont typeface="Arial"/>
              <a:buNone/>
              <a:defRPr b="0" i="0" sz="17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700"/>
              <a:buFont typeface="Arial"/>
              <a:buNone/>
              <a:defRPr b="0" i="0" sz="17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75" name="Google Shape;3275;p365"/>
          <p:cNvSpPr txBox="1"/>
          <p:nvPr>
            <p:ph idx="2" type="body"/>
          </p:nvPr>
        </p:nvSpPr>
        <p:spPr>
          <a:xfrm>
            <a:off x="468315" y="3363912"/>
            <a:ext cx="4103700" cy="648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000"/>
              <a:buFont typeface="Arial"/>
              <a:buNone/>
              <a:defRPr b="0" i="0" sz="10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3276" name="Google Shape;3276;p365"/>
          <p:cNvPicPr preferRelativeResize="0"/>
          <p:nvPr/>
        </p:nvPicPr>
        <p:blipFill rotWithShape="1">
          <a:blip r:embed="rId3">
            <a:alphaModFix/>
          </a:blip>
          <a:srcRect b="0" l="0" r="0" t="0"/>
          <a:stretch/>
        </p:blipFill>
        <p:spPr>
          <a:xfrm>
            <a:off x="0" y="4313831"/>
            <a:ext cx="9144000" cy="829056"/>
          </a:xfrm>
          <a:prstGeom prst="rect">
            <a:avLst/>
          </a:prstGeom>
          <a:noFill/>
          <a:ln>
            <a:noFill/>
          </a:ln>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3277" name="Shape 3277"/>
        <p:cNvGrpSpPr/>
        <p:nvPr/>
      </p:nvGrpSpPr>
      <p:grpSpPr>
        <a:xfrm>
          <a:off x="0" y="0"/>
          <a:ext cx="0" cy="0"/>
          <a:chOff x="0" y="0"/>
          <a:chExt cx="0" cy="0"/>
        </a:xfrm>
      </p:grpSpPr>
      <p:sp>
        <p:nvSpPr>
          <p:cNvPr id="3278" name="Google Shape;3278;p366"/>
          <p:cNvSpPr/>
          <p:nvPr/>
        </p:nvSpPr>
        <p:spPr>
          <a:xfrm>
            <a:off x="0" y="1"/>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279" name="Google Shape;3279;p366"/>
          <p:cNvSpPr txBox="1"/>
          <p:nvPr>
            <p:ph type="title"/>
          </p:nvPr>
        </p:nvSpPr>
        <p:spPr>
          <a:xfrm>
            <a:off x="468314" y="231775"/>
            <a:ext cx="8207400" cy="792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2400"/>
              <a:buFont typeface="Verdana"/>
              <a:buNone/>
              <a:defRPr b="1" i="0" sz="2400" u="none" cap="none" strike="noStrike">
                <a:solidFill>
                  <a:schemeClr val="lt1"/>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80" name="Google Shape;3280;p366"/>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81" name="Google Shape;3281;p366"/>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282" name="Google Shape;3282;p366"/>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83" name="Google Shape;3283;p366"/>
          <p:cNvSpPr txBox="1"/>
          <p:nvPr>
            <p:ph idx="1" type="body"/>
          </p:nvPr>
        </p:nvSpPr>
        <p:spPr>
          <a:xfrm>
            <a:off x="468316" y="1311276"/>
            <a:ext cx="82074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84" name="Google Shape;3284;p366"/>
          <p:cNvSpPr txBox="1"/>
          <p:nvPr>
            <p:ph idx="2" type="body"/>
          </p:nvPr>
        </p:nvSpPr>
        <p:spPr>
          <a:xfrm>
            <a:off x="468316" y="1779662"/>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85" name="Google Shape;3285;p366"/>
          <p:cNvSpPr txBox="1"/>
          <p:nvPr>
            <p:ph idx="3" type="body"/>
          </p:nvPr>
        </p:nvSpPr>
        <p:spPr>
          <a:xfrm>
            <a:off x="468316" y="1924050"/>
            <a:ext cx="8207400" cy="1727100"/>
          </a:xfrm>
          <a:prstGeom prst="rect">
            <a:avLst/>
          </a:prstGeom>
          <a:noFill/>
          <a:ln>
            <a:noFill/>
          </a:ln>
        </p:spPr>
        <p:txBody>
          <a:bodyPr anchorCtr="0" anchor="t" bIns="91425" lIns="91425" spcFirstLastPara="1" rIns="91425" wrap="square" tIns="91425">
            <a:noAutofit/>
          </a:bodyPr>
          <a:lstStyle>
            <a:lvl1pPr indent="-340360" lvl="0" marL="457200" marR="0" rtl="0" algn="l">
              <a:lnSpc>
                <a:spcPct val="140000"/>
              </a:lnSpc>
              <a:spcBef>
                <a:spcPts val="0"/>
              </a:spcBef>
              <a:spcAft>
                <a:spcPts val="0"/>
              </a:spcAft>
              <a:buClr>
                <a:schemeClr val="dk2"/>
              </a:buClr>
              <a:buSzPts val="1760"/>
              <a:buFont typeface="Verdana"/>
              <a:buAutoNum type="arabicPeriod"/>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86" name="Google Shape;3286;p366"/>
          <p:cNvSpPr txBox="1"/>
          <p:nvPr>
            <p:ph idx="4" type="body"/>
          </p:nvPr>
        </p:nvSpPr>
        <p:spPr>
          <a:xfrm>
            <a:off x="468316" y="3867894"/>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87" name="Google Shape;3287;p366"/>
          <p:cNvSpPr txBox="1"/>
          <p:nvPr>
            <p:ph idx="5" type="body"/>
          </p:nvPr>
        </p:nvSpPr>
        <p:spPr>
          <a:xfrm>
            <a:off x="468316" y="3939903"/>
            <a:ext cx="82074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288" name="Shape 3288"/>
        <p:cNvGrpSpPr/>
        <p:nvPr/>
      </p:nvGrpSpPr>
      <p:grpSpPr>
        <a:xfrm>
          <a:off x="0" y="0"/>
          <a:ext cx="0" cy="0"/>
          <a:chOff x="0" y="0"/>
          <a:chExt cx="0" cy="0"/>
        </a:xfrm>
      </p:grpSpPr>
      <p:sp>
        <p:nvSpPr>
          <p:cNvPr id="3289" name="Google Shape;3289;p367"/>
          <p:cNvSpPr/>
          <p:nvPr/>
        </p:nvSpPr>
        <p:spPr>
          <a:xfrm>
            <a:off x="0" y="1"/>
            <a:ext cx="9144000" cy="1023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290" name="Google Shape;3290;p367"/>
          <p:cNvSpPr txBox="1"/>
          <p:nvPr>
            <p:ph type="title"/>
          </p:nvPr>
        </p:nvSpPr>
        <p:spPr>
          <a:xfrm>
            <a:off x="468314" y="231775"/>
            <a:ext cx="8207400" cy="792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2400"/>
              <a:buFont typeface="Verdana"/>
              <a:buNone/>
              <a:defRPr b="1" i="0" sz="2400" u="none" cap="none" strike="noStrike">
                <a:solidFill>
                  <a:schemeClr val="lt1"/>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91" name="Google Shape;3291;p367"/>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92" name="Google Shape;3292;p367"/>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293" name="Google Shape;3293;p367"/>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294" name="Google Shape;3294;p367"/>
          <p:cNvSpPr txBox="1"/>
          <p:nvPr>
            <p:ph idx="1" type="body"/>
          </p:nvPr>
        </p:nvSpPr>
        <p:spPr>
          <a:xfrm>
            <a:off x="468316" y="1311276"/>
            <a:ext cx="75597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95" name="Google Shape;3295;p367"/>
          <p:cNvSpPr txBox="1"/>
          <p:nvPr>
            <p:ph idx="2" type="body"/>
          </p:nvPr>
        </p:nvSpPr>
        <p:spPr>
          <a:xfrm>
            <a:off x="468316" y="1779662"/>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96" name="Google Shape;3296;p367"/>
          <p:cNvSpPr txBox="1"/>
          <p:nvPr>
            <p:ph idx="3" type="body"/>
          </p:nvPr>
        </p:nvSpPr>
        <p:spPr>
          <a:xfrm>
            <a:off x="468316" y="4083087"/>
            <a:ext cx="820740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97" name="Google Shape;3297;p367"/>
          <p:cNvSpPr txBox="1"/>
          <p:nvPr>
            <p:ph idx="4" type="body"/>
          </p:nvPr>
        </p:nvSpPr>
        <p:spPr>
          <a:xfrm>
            <a:off x="468315" y="4155927"/>
            <a:ext cx="7559700" cy="396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98" name="Google Shape;3298;p367"/>
          <p:cNvSpPr/>
          <p:nvPr>
            <p:ph idx="5" type="pic"/>
          </p:nvPr>
        </p:nvSpPr>
        <p:spPr>
          <a:xfrm>
            <a:off x="468313" y="1851670"/>
            <a:ext cx="1512000" cy="1296000"/>
          </a:xfrm>
          <a:prstGeom prst="rect">
            <a:avLst/>
          </a:prstGeom>
          <a:noFill/>
          <a:ln>
            <a:noFill/>
          </a:ln>
        </p:spPr>
        <p:txBody>
          <a:bodyPr anchorCtr="0" anchor="t" bIns="91425" lIns="91425" spcFirstLastPara="1" rIns="91425" wrap="square" tIns="91425">
            <a:noAutofit/>
          </a:bodyPr>
          <a:lstStyle>
            <a:lvl1pPr lvl="0" marR="0" rtl="0" algn="ctr">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299" name="Google Shape;3299;p367"/>
          <p:cNvSpPr txBox="1"/>
          <p:nvPr>
            <p:ph idx="6" type="body"/>
          </p:nvPr>
        </p:nvSpPr>
        <p:spPr>
          <a:xfrm>
            <a:off x="468315"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6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00" name="Google Shape;3300;p367"/>
          <p:cNvSpPr/>
          <p:nvPr>
            <p:ph idx="7" type="pic"/>
          </p:nvPr>
        </p:nvSpPr>
        <p:spPr>
          <a:xfrm>
            <a:off x="2700105" y="1851670"/>
            <a:ext cx="1512000" cy="1296000"/>
          </a:xfrm>
          <a:prstGeom prst="rect">
            <a:avLst/>
          </a:prstGeom>
          <a:noFill/>
          <a:ln>
            <a:noFill/>
          </a:ln>
        </p:spPr>
        <p:txBody>
          <a:bodyPr anchorCtr="0" anchor="t" bIns="91425" lIns="91425" spcFirstLastPara="1" rIns="91425" wrap="square" tIns="91425">
            <a:noAutofit/>
          </a:bodyPr>
          <a:lstStyle>
            <a:lvl1pPr lvl="0" marR="0" rtl="0" algn="ctr">
              <a:lnSpc>
                <a:spcPct val="110000"/>
              </a:lnSpc>
              <a:spcBef>
                <a:spcPts val="300"/>
              </a:spcBef>
              <a:spcAft>
                <a:spcPts val="0"/>
              </a:spcAft>
              <a:buClr>
                <a:schemeClr val="dk1"/>
              </a:buClr>
              <a:buSzPts val="3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01" name="Google Shape;3301;p367"/>
          <p:cNvSpPr txBox="1"/>
          <p:nvPr>
            <p:ph idx="8" type="body"/>
          </p:nvPr>
        </p:nvSpPr>
        <p:spPr>
          <a:xfrm>
            <a:off x="2700107"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6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02" name="Google Shape;3302;p367"/>
          <p:cNvSpPr/>
          <p:nvPr>
            <p:ph idx="9" type="pic"/>
          </p:nvPr>
        </p:nvSpPr>
        <p:spPr>
          <a:xfrm>
            <a:off x="4931897" y="1851670"/>
            <a:ext cx="1512000" cy="1296000"/>
          </a:xfrm>
          <a:prstGeom prst="rect">
            <a:avLst/>
          </a:prstGeom>
          <a:noFill/>
          <a:ln>
            <a:noFill/>
          </a:ln>
        </p:spPr>
        <p:txBody>
          <a:bodyPr anchorCtr="0" anchor="t" bIns="91425" lIns="91425" spcFirstLastPara="1" rIns="91425" wrap="square" tIns="91425">
            <a:noAutofit/>
          </a:bodyPr>
          <a:lstStyle>
            <a:lvl1pPr lvl="0" marR="0" rtl="0" algn="ctr">
              <a:lnSpc>
                <a:spcPct val="110000"/>
              </a:lnSpc>
              <a:spcBef>
                <a:spcPts val="300"/>
              </a:spcBef>
              <a:spcAft>
                <a:spcPts val="0"/>
              </a:spcAft>
              <a:buClr>
                <a:schemeClr val="dk1"/>
              </a:buClr>
              <a:buSzPts val="3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03" name="Google Shape;3303;p367"/>
          <p:cNvSpPr txBox="1"/>
          <p:nvPr>
            <p:ph idx="13" type="body"/>
          </p:nvPr>
        </p:nvSpPr>
        <p:spPr>
          <a:xfrm>
            <a:off x="4931899"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6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04" name="Google Shape;3304;p367"/>
          <p:cNvSpPr/>
          <p:nvPr>
            <p:ph idx="14" type="pic"/>
          </p:nvPr>
        </p:nvSpPr>
        <p:spPr>
          <a:xfrm>
            <a:off x="7163688" y="1851670"/>
            <a:ext cx="1512000" cy="1296000"/>
          </a:xfrm>
          <a:prstGeom prst="rect">
            <a:avLst/>
          </a:prstGeom>
          <a:noFill/>
          <a:ln>
            <a:noFill/>
          </a:ln>
        </p:spPr>
        <p:txBody>
          <a:bodyPr anchorCtr="0" anchor="t" bIns="91425" lIns="91425" spcFirstLastPara="1" rIns="91425" wrap="square" tIns="91425">
            <a:noAutofit/>
          </a:bodyPr>
          <a:lstStyle>
            <a:lvl1pPr lvl="0" marR="0" rtl="0" algn="ctr">
              <a:lnSpc>
                <a:spcPct val="110000"/>
              </a:lnSpc>
              <a:spcBef>
                <a:spcPts val="300"/>
              </a:spcBef>
              <a:spcAft>
                <a:spcPts val="0"/>
              </a:spcAft>
              <a:buClr>
                <a:schemeClr val="dk1"/>
              </a:buClr>
              <a:buSzPts val="3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05" name="Google Shape;3305;p367"/>
          <p:cNvSpPr txBox="1"/>
          <p:nvPr>
            <p:ph idx="15" type="body"/>
          </p:nvPr>
        </p:nvSpPr>
        <p:spPr>
          <a:xfrm>
            <a:off x="7163690" y="3111906"/>
            <a:ext cx="1512000" cy="97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chemeClr val="dk2"/>
              </a:buClr>
              <a:buSzPts val="1600"/>
              <a:buFont typeface="Arial"/>
              <a:buNone/>
              <a:defRPr b="1" i="0" sz="1600" u="none" cap="none" strike="noStrike">
                <a:solidFill>
                  <a:schemeClr val="dk2"/>
                </a:solidFill>
                <a:latin typeface="Verdana"/>
                <a:ea typeface="Verdana"/>
                <a:cs typeface="Verdana"/>
                <a:sym typeface="Verdana"/>
              </a:defRPr>
            </a:lvl1pPr>
            <a:lvl2pPr indent="-228600" lvl="1" marL="914400" marR="0" rtl="0" algn="l">
              <a:lnSpc>
                <a:spcPct val="15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228600" lvl="2" marL="1371600" marR="0" rtl="0" algn="l">
              <a:lnSpc>
                <a:spcPct val="150000"/>
              </a:lnSpc>
              <a:spcBef>
                <a:spcPts val="0"/>
              </a:spcBef>
              <a:spcAft>
                <a:spcPts val="0"/>
              </a:spcAft>
              <a:buClr>
                <a:schemeClr val="dk2"/>
              </a:buClr>
              <a:buSzPts val="1200"/>
              <a:buFont typeface="Arial"/>
              <a:buNone/>
              <a:defRPr b="0" i="0" sz="1200" u="none" cap="none" strike="noStrike">
                <a:solidFill>
                  <a:schemeClr val="dk2"/>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06" name="Google Shape;3306;p367"/>
          <p:cNvSpPr txBox="1"/>
          <p:nvPr>
            <p:ph idx="16" type="body"/>
          </p:nvPr>
        </p:nvSpPr>
        <p:spPr>
          <a:xfrm>
            <a:off x="8027989" y="1311276"/>
            <a:ext cx="647700" cy="396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10000"/>
              </a:lnSpc>
              <a:spcBef>
                <a:spcPts val="0"/>
              </a:spcBef>
              <a:spcAft>
                <a:spcPts val="0"/>
              </a:spcAft>
              <a:buClr>
                <a:schemeClr val="dk2"/>
              </a:buClr>
              <a:buSzPts val="1600"/>
              <a:buFont typeface="Arial"/>
              <a:buNone/>
              <a:defRPr b="0" i="0" sz="1600" u="none" cap="none" strike="noStrike">
                <a:solidFill>
                  <a:schemeClr val="dk2"/>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07" name="Google Shape;3307;p367"/>
          <p:cNvSpPr txBox="1"/>
          <p:nvPr>
            <p:ph idx="17" type="body"/>
          </p:nvPr>
        </p:nvSpPr>
        <p:spPr>
          <a:xfrm>
            <a:off x="8027988" y="4155927"/>
            <a:ext cx="647700" cy="3969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10000"/>
              </a:lnSpc>
              <a:spcBef>
                <a:spcPts val="0"/>
              </a:spcBef>
              <a:spcAft>
                <a:spcPts val="0"/>
              </a:spcAft>
              <a:buClr>
                <a:schemeClr val="dk2"/>
              </a:buClr>
              <a:buSzPts val="1600"/>
              <a:buFont typeface="Arial"/>
              <a:buNone/>
              <a:defRPr b="0" i="0" sz="1600" u="none" cap="none" strike="noStrike">
                <a:solidFill>
                  <a:schemeClr val="dk2"/>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A">
  <p:cSld name="Chapter_A">
    <p:spTree>
      <p:nvGrpSpPr>
        <p:cNvPr id="3308" name="Shape 3308"/>
        <p:cNvGrpSpPr/>
        <p:nvPr/>
      </p:nvGrpSpPr>
      <p:grpSpPr>
        <a:xfrm>
          <a:off x="0" y="0"/>
          <a:ext cx="0" cy="0"/>
          <a:chOff x="0" y="0"/>
          <a:chExt cx="0" cy="0"/>
        </a:xfrm>
      </p:grpSpPr>
      <p:pic>
        <p:nvPicPr>
          <p:cNvPr id="3309" name="Google Shape;3309;p368"/>
          <p:cNvPicPr preferRelativeResize="0"/>
          <p:nvPr/>
        </p:nvPicPr>
        <p:blipFill rotWithShape="1">
          <a:blip r:embed="rId2">
            <a:alphaModFix/>
          </a:blip>
          <a:srcRect b="0" l="0" r="0" t="0"/>
          <a:stretch/>
        </p:blipFill>
        <p:spPr>
          <a:xfrm>
            <a:off x="1356" y="0"/>
            <a:ext cx="9141293" cy="5143501"/>
          </a:xfrm>
          <a:prstGeom prst="rect">
            <a:avLst/>
          </a:prstGeom>
          <a:noFill/>
          <a:ln>
            <a:noFill/>
          </a:ln>
        </p:spPr>
      </p:pic>
      <p:sp>
        <p:nvSpPr>
          <p:cNvPr id="3310" name="Google Shape;3310;p368"/>
          <p:cNvSpPr txBox="1"/>
          <p:nvPr>
            <p:ph idx="10" type="dt"/>
          </p:nvPr>
        </p:nvSpPr>
        <p:spPr>
          <a:xfrm>
            <a:off x="1" y="4984750"/>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11" name="Google Shape;3311;p368"/>
          <p:cNvSpPr txBox="1"/>
          <p:nvPr>
            <p:ph idx="12" type="sldNum"/>
          </p:nvPr>
        </p:nvSpPr>
        <p:spPr>
          <a:xfrm>
            <a:off x="1"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312" name="Google Shape;3312;p368"/>
          <p:cNvSpPr txBox="1"/>
          <p:nvPr>
            <p:ph idx="11" type="ftr"/>
          </p:nvPr>
        </p:nvSpPr>
        <p:spPr>
          <a:xfrm>
            <a:off x="1356" y="4984750"/>
            <a:ext cx="4671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13" name="Google Shape;3313;p368"/>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314" name="Google Shape;3314;p368"/>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8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B">
  <p:cSld name="Chapter_B">
    <p:spTree>
      <p:nvGrpSpPr>
        <p:cNvPr id="3315" name="Shape 3315"/>
        <p:cNvGrpSpPr/>
        <p:nvPr/>
      </p:nvGrpSpPr>
      <p:grpSpPr>
        <a:xfrm>
          <a:off x="0" y="0"/>
          <a:ext cx="0" cy="0"/>
          <a:chOff x="0" y="0"/>
          <a:chExt cx="0" cy="0"/>
        </a:xfrm>
      </p:grpSpPr>
      <p:pic>
        <p:nvPicPr>
          <p:cNvPr id="3316" name="Google Shape;3316;p369"/>
          <p:cNvPicPr preferRelativeResize="0"/>
          <p:nvPr/>
        </p:nvPicPr>
        <p:blipFill rotWithShape="1">
          <a:blip r:embed="rId2">
            <a:alphaModFix/>
          </a:blip>
          <a:srcRect b="0" l="0" r="0" t="0"/>
          <a:stretch/>
        </p:blipFill>
        <p:spPr>
          <a:xfrm>
            <a:off x="1356" y="0"/>
            <a:ext cx="9141293" cy="5143501"/>
          </a:xfrm>
          <a:prstGeom prst="rect">
            <a:avLst/>
          </a:prstGeom>
          <a:noFill/>
          <a:ln>
            <a:noFill/>
          </a:ln>
        </p:spPr>
      </p:pic>
      <p:sp>
        <p:nvSpPr>
          <p:cNvPr id="3317" name="Google Shape;3317;p369"/>
          <p:cNvSpPr txBox="1"/>
          <p:nvPr>
            <p:ph idx="10" type="dt"/>
          </p:nvPr>
        </p:nvSpPr>
        <p:spPr>
          <a:xfrm>
            <a:off x="1" y="4984750"/>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18" name="Google Shape;3318;p369"/>
          <p:cNvSpPr txBox="1"/>
          <p:nvPr>
            <p:ph idx="12" type="sldNum"/>
          </p:nvPr>
        </p:nvSpPr>
        <p:spPr>
          <a:xfrm>
            <a:off x="1"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319" name="Google Shape;3319;p369"/>
          <p:cNvSpPr txBox="1"/>
          <p:nvPr>
            <p:ph idx="11" type="ftr"/>
          </p:nvPr>
        </p:nvSpPr>
        <p:spPr>
          <a:xfrm>
            <a:off x="1356" y="4984750"/>
            <a:ext cx="4671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20" name="Google Shape;3320;p369"/>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3321" name="Google Shape;3321;p369"/>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8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C">
  <p:cSld name="Chapter_C">
    <p:spTree>
      <p:nvGrpSpPr>
        <p:cNvPr id="3322" name="Shape 3322"/>
        <p:cNvGrpSpPr/>
        <p:nvPr/>
      </p:nvGrpSpPr>
      <p:grpSpPr>
        <a:xfrm>
          <a:off x="0" y="0"/>
          <a:ext cx="0" cy="0"/>
          <a:chOff x="0" y="0"/>
          <a:chExt cx="0" cy="0"/>
        </a:xfrm>
      </p:grpSpPr>
      <p:pic>
        <p:nvPicPr>
          <p:cNvPr id="3323" name="Google Shape;3323;p370"/>
          <p:cNvPicPr preferRelativeResize="0"/>
          <p:nvPr/>
        </p:nvPicPr>
        <p:blipFill rotWithShape="1">
          <a:blip r:embed="rId2">
            <a:alphaModFix/>
          </a:blip>
          <a:srcRect b="8819" l="16331" r="6852" t="18236"/>
          <a:stretch/>
        </p:blipFill>
        <p:spPr>
          <a:xfrm>
            <a:off x="0" y="-20103"/>
            <a:ext cx="9145019" cy="5184573"/>
          </a:xfrm>
          <a:prstGeom prst="rect">
            <a:avLst/>
          </a:prstGeom>
          <a:noFill/>
          <a:ln>
            <a:noFill/>
          </a:ln>
        </p:spPr>
      </p:pic>
      <p:sp>
        <p:nvSpPr>
          <p:cNvPr id="3324" name="Google Shape;3324;p370"/>
          <p:cNvSpPr txBox="1"/>
          <p:nvPr>
            <p:ph idx="10" type="dt"/>
          </p:nvPr>
        </p:nvSpPr>
        <p:spPr>
          <a:xfrm>
            <a:off x="1" y="4984750"/>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25" name="Google Shape;3325;p370"/>
          <p:cNvSpPr txBox="1"/>
          <p:nvPr>
            <p:ph idx="12" type="sldNum"/>
          </p:nvPr>
        </p:nvSpPr>
        <p:spPr>
          <a:xfrm>
            <a:off x="1"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326" name="Google Shape;3326;p370"/>
          <p:cNvSpPr txBox="1"/>
          <p:nvPr>
            <p:ph idx="11" type="ftr"/>
          </p:nvPr>
        </p:nvSpPr>
        <p:spPr>
          <a:xfrm>
            <a:off x="1356" y="4984750"/>
            <a:ext cx="4671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27" name="Google Shape;3327;p370"/>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328" name="Google Shape;3328;p370"/>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8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D">
  <p:cSld name="Chapter_D">
    <p:spTree>
      <p:nvGrpSpPr>
        <p:cNvPr id="3329" name="Shape 3329"/>
        <p:cNvGrpSpPr/>
        <p:nvPr/>
      </p:nvGrpSpPr>
      <p:grpSpPr>
        <a:xfrm>
          <a:off x="0" y="0"/>
          <a:ext cx="0" cy="0"/>
          <a:chOff x="0" y="0"/>
          <a:chExt cx="0" cy="0"/>
        </a:xfrm>
      </p:grpSpPr>
      <p:pic>
        <p:nvPicPr>
          <p:cNvPr id="3330" name="Google Shape;3330;p371"/>
          <p:cNvPicPr preferRelativeResize="0"/>
          <p:nvPr/>
        </p:nvPicPr>
        <p:blipFill rotWithShape="1">
          <a:blip r:embed="rId2">
            <a:alphaModFix/>
          </a:blip>
          <a:srcRect b="11804" l="0" r="0" t="31496"/>
          <a:stretch/>
        </p:blipFill>
        <p:spPr>
          <a:xfrm>
            <a:off x="3" y="0"/>
            <a:ext cx="9143998" cy="5184575"/>
          </a:xfrm>
          <a:prstGeom prst="rect">
            <a:avLst/>
          </a:prstGeom>
          <a:noFill/>
          <a:ln>
            <a:noFill/>
          </a:ln>
        </p:spPr>
      </p:pic>
      <p:sp>
        <p:nvSpPr>
          <p:cNvPr id="3331" name="Google Shape;3331;p371"/>
          <p:cNvSpPr txBox="1"/>
          <p:nvPr>
            <p:ph idx="10" type="dt"/>
          </p:nvPr>
        </p:nvSpPr>
        <p:spPr>
          <a:xfrm>
            <a:off x="1" y="4984750"/>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32" name="Google Shape;3332;p371"/>
          <p:cNvSpPr txBox="1"/>
          <p:nvPr>
            <p:ph idx="12" type="sldNum"/>
          </p:nvPr>
        </p:nvSpPr>
        <p:spPr>
          <a:xfrm>
            <a:off x="1"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333" name="Google Shape;3333;p371"/>
          <p:cNvSpPr txBox="1"/>
          <p:nvPr>
            <p:ph idx="11" type="ftr"/>
          </p:nvPr>
        </p:nvSpPr>
        <p:spPr>
          <a:xfrm>
            <a:off x="1356" y="4984750"/>
            <a:ext cx="4671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34" name="Google Shape;3334;p371"/>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335" name="Google Shape;3335;p371"/>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8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224" name="Shape 224"/>
        <p:cNvGrpSpPr/>
        <p:nvPr/>
      </p:nvGrpSpPr>
      <p:grpSpPr>
        <a:xfrm>
          <a:off x="0" y="0"/>
          <a:ext cx="0" cy="0"/>
          <a:chOff x="0" y="0"/>
          <a:chExt cx="0" cy="0"/>
        </a:xfrm>
      </p:grpSpPr>
      <p:sp>
        <p:nvSpPr>
          <p:cNvPr id="225" name="Google Shape;225;p38"/>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226" name="Google Shape;226;p38"/>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27" name="Google Shape;227;p3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228" name="Google Shape;228;p38"/>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000">
                <a:solidFill>
                  <a:schemeClr val="accent1"/>
                </a:solidFill>
                <a:latin typeface="Montserrat"/>
                <a:ea typeface="Montserrat"/>
                <a:cs typeface="Montserrat"/>
                <a:sym typeface="Montserrat"/>
              </a:rPr>
              <a:t>Event description.</a:t>
            </a:r>
            <a:endParaRPr b="1" sz="1000">
              <a:solidFill>
                <a:schemeClr val="accent1"/>
              </a:solidFill>
              <a:latin typeface="Montserrat"/>
              <a:ea typeface="Montserrat"/>
              <a:cs typeface="Montserrat"/>
              <a:sym typeface="Montserrat"/>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_E">
  <p:cSld name="Chapter_E">
    <p:spTree>
      <p:nvGrpSpPr>
        <p:cNvPr id="3336" name="Shape 3336"/>
        <p:cNvGrpSpPr/>
        <p:nvPr/>
      </p:nvGrpSpPr>
      <p:grpSpPr>
        <a:xfrm>
          <a:off x="0" y="0"/>
          <a:ext cx="0" cy="0"/>
          <a:chOff x="0" y="0"/>
          <a:chExt cx="0" cy="0"/>
        </a:xfrm>
      </p:grpSpPr>
      <p:pic>
        <p:nvPicPr>
          <p:cNvPr id="3337" name="Google Shape;3337;p372"/>
          <p:cNvPicPr preferRelativeResize="0"/>
          <p:nvPr/>
        </p:nvPicPr>
        <p:blipFill rotWithShape="1">
          <a:blip r:embed="rId2">
            <a:alphaModFix/>
          </a:blip>
          <a:srcRect b="7540" l="0" r="16604" t="45245"/>
          <a:stretch/>
        </p:blipFill>
        <p:spPr>
          <a:xfrm>
            <a:off x="-36512" y="-20538"/>
            <a:ext cx="9217025" cy="5184576"/>
          </a:xfrm>
          <a:prstGeom prst="rect">
            <a:avLst/>
          </a:prstGeom>
          <a:noFill/>
          <a:ln>
            <a:noFill/>
          </a:ln>
        </p:spPr>
      </p:pic>
      <p:sp>
        <p:nvSpPr>
          <p:cNvPr id="3338" name="Google Shape;3338;p372"/>
          <p:cNvSpPr txBox="1"/>
          <p:nvPr>
            <p:ph idx="10" type="dt"/>
          </p:nvPr>
        </p:nvSpPr>
        <p:spPr>
          <a:xfrm>
            <a:off x="1" y="4984750"/>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39" name="Google Shape;3339;p372"/>
          <p:cNvSpPr txBox="1"/>
          <p:nvPr>
            <p:ph idx="12" type="sldNum"/>
          </p:nvPr>
        </p:nvSpPr>
        <p:spPr>
          <a:xfrm>
            <a:off x="1"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0"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340" name="Google Shape;3340;p372"/>
          <p:cNvSpPr txBox="1"/>
          <p:nvPr>
            <p:ph idx="11" type="ftr"/>
          </p:nvPr>
        </p:nvSpPr>
        <p:spPr>
          <a:xfrm>
            <a:off x="1356" y="4984750"/>
            <a:ext cx="4671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41" name="Google Shape;3341;p372"/>
          <p:cNvSpPr/>
          <p:nvPr/>
        </p:nvSpPr>
        <p:spPr>
          <a:xfrm>
            <a:off x="2732988" y="735750"/>
            <a:ext cx="3672000" cy="3672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342" name="Google Shape;3342;p372"/>
          <p:cNvSpPr txBox="1"/>
          <p:nvPr>
            <p:ph idx="1" type="body"/>
          </p:nvPr>
        </p:nvSpPr>
        <p:spPr>
          <a:xfrm>
            <a:off x="2736000" y="735750"/>
            <a:ext cx="3672000" cy="36720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2800"/>
              <a:buFont typeface="Arial"/>
              <a:buNone/>
              <a:defRPr b="1" i="0" sz="12800" u="none" cap="none" strike="noStrike">
                <a:solidFill>
                  <a:schemeClr val="dk2"/>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600"/>
              <a:buFont typeface="Arial"/>
              <a:buNone/>
              <a:defRPr b="0" i="0" sz="1600" u="none" cap="none" strike="noStrike">
                <a:solidFill>
                  <a:schemeClr val="dk2"/>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ocks">
  <p:cSld name="3_Blocks">
    <p:spTree>
      <p:nvGrpSpPr>
        <p:cNvPr id="3343" name="Shape 3343"/>
        <p:cNvGrpSpPr/>
        <p:nvPr/>
      </p:nvGrpSpPr>
      <p:grpSpPr>
        <a:xfrm>
          <a:off x="0" y="0"/>
          <a:ext cx="0" cy="0"/>
          <a:chOff x="0" y="0"/>
          <a:chExt cx="0" cy="0"/>
        </a:xfrm>
      </p:grpSpPr>
      <p:sp>
        <p:nvSpPr>
          <p:cNvPr id="3344" name="Google Shape;3344;p373"/>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45" name="Google Shape;3345;p373"/>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46" name="Google Shape;3346;p373"/>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347" name="Google Shape;3347;p373"/>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48" name="Google Shape;3348;p373"/>
          <p:cNvSpPr txBox="1"/>
          <p:nvPr>
            <p:ph idx="1" type="body"/>
          </p:nvPr>
        </p:nvSpPr>
        <p:spPr>
          <a:xfrm>
            <a:off x="468316" y="484189"/>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49" name="Google Shape;3349;p373"/>
          <p:cNvSpPr txBox="1"/>
          <p:nvPr>
            <p:ph idx="2" type="body"/>
          </p:nvPr>
        </p:nvSpPr>
        <p:spPr>
          <a:xfrm>
            <a:off x="468315" y="986401"/>
            <a:ext cx="2698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0" name="Google Shape;3350;p373"/>
          <p:cNvSpPr txBox="1"/>
          <p:nvPr>
            <p:ph idx="3" type="body"/>
          </p:nvPr>
        </p:nvSpPr>
        <p:spPr>
          <a:xfrm>
            <a:off x="468315" y="1497601"/>
            <a:ext cx="2698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1" name="Google Shape;3351;p373"/>
          <p:cNvSpPr txBox="1"/>
          <p:nvPr>
            <p:ph idx="4" type="body"/>
          </p:nvPr>
        </p:nvSpPr>
        <p:spPr>
          <a:xfrm>
            <a:off x="468315" y="1994400"/>
            <a:ext cx="2698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2" name="Google Shape;3352;p373"/>
          <p:cNvSpPr txBox="1"/>
          <p:nvPr>
            <p:ph idx="5" type="body"/>
          </p:nvPr>
        </p:nvSpPr>
        <p:spPr>
          <a:xfrm>
            <a:off x="3167063"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3" name="Google Shape;3353;p373"/>
          <p:cNvSpPr txBox="1"/>
          <p:nvPr>
            <p:ph idx="6" type="body"/>
          </p:nvPr>
        </p:nvSpPr>
        <p:spPr>
          <a:xfrm>
            <a:off x="3167064" y="986401"/>
            <a:ext cx="2809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4" name="Google Shape;3354;p373"/>
          <p:cNvSpPr txBox="1"/>
          <p:nvPr>
            <p:ph idx="7" type="body"/>
          </p:nvPr>
        </p:nvSpPr>
        <p:spPr>
          <a:xfrm>
            <a:off x="3167064" y="1497601"/>
            <a:ext cx="2809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5" name="Google Shape;3355;p373"/>
          <p:cNvSpPr txBox="1"/>
          <p:nvPr>
            <p:ph idx="8" type="body"/>
          </p:nvPr>
        </p:nvSpPr>
        <p:spPr>
          <a:xfrm>
            <a:off x="3167064" y="1994400"/>
            <a:ext cx="2809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6" name="Google Shape;3356;p373"/>
          <p:cNvSpPr txBox="1"/>
          <p:nvPr>
            <p:ph idx="9" type="body"/>
          </p:nvPr>
        </p:nvSpPr>
        <p:spPr>
          <a:xfrm>
            <a:off x="5976938"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7" name="Google Shape;3357;p373"/>
          <p:cNvSpPr txBox="1"/>
          <p:nvPr>
            <p:ph idx="13" type="body"/>
          </p:nvPr>
        </p:nvSpPr>
        <p:spPr>
          <a:xfrm>
            <a:off x="5976938" y="986401"/>
            <a:ext cx="2698800" cy="504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8" name="Google Shape;3358;p373"/>
          <p:cNvSpPr txBox="1"/>
          <p:nvPr>
            <p:ph idx="14" type="body"/>
          </p:nvPr>
        </p:nvSpPr>
        <p:spPr>
          <a:xfrm>
            <a:off x="5976938" y="1497601"/>
            <a:ext cx="2698800" cy="5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59" name="Google Shape;3359;p373"/>
          <p:cNvSpPr txBox="1"/>
          <p:nvPr>
            <p:ph idx="15" type="body"/>
          </p:nvPr>
        </p:nvSpPr>
        <p:spPr>
          <a:xfrm>
            <a:off x="5976938" y="1994400"/>
            <a:ext cx="2698800" cy="2700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ocks">
  <p:cSld name="4_Blocks">
    <p:spTree>
      <p:nvGrpSpPr>
        <p:cNvPr id="3360" name="Shape 3360"/>
        <p:cNvGrpSpPr/>
        <p:nvPr/>
      </p:nvGrpSpPr>
      <p:grpSpPr>
        <a:xfrm>
          <a:off x="0" y="0"/>
          <a:ext cx="0" cy="0"/>
          <a:chOff x="0" y="0"/>
          <a:chExt cx="0" cy="0"/>
        </a:xfrm>
      </p:grpSpPr>
      <p:sp>
        <p:nvSpPr>
          <p:cNvPr id="3361" name="Google Shape;3361;p374"/>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62" name="Google Shape;3362;p374"/>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63" name="Google Shape;3363;p374"/>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364" name="Google Shape;3364;p374"/>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65" name="Google Shape;3365;p374"/>
          <p:cNvSpPr txBox="1"/>
          <p:nvPr>
            <p:ph idx="1" type="body"/>
          </p:nvPr>
        </p:nvSpPr>
        <p:spPr>
          <a:xfrm>
            <a:off x="468316" y="484189"/>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66" name="Google Shape;3366;p374"/>
          <p:cNvSpPr txBox="1"/>
          <p:nvPr>
            <p:ph idx="2" type="body"/>
          </p:nvPr>
        </p:nvSpPr>
        <p:spPr>
          <a:xfrm>
            <a:off x="468315" y="986400"/>
            <a:ext cx="41031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67" name="Google Shape;3367;p374"/>
          <p:cNvSpPr txBox="1"/>
          <p:nvPr>
            <p:ph idx="3" type="body"/>
          </p:nvPr>
        </p:nvSpPr>
        <p:spPr>
          <a:xfrm>
            <a:off x="468314" y="1240233"/>
            <a:ext cx="41031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68" name="Google Shape;3368;p374"/>
          <p:cNvSpPr txBox="1"/>
          <p:nvPr>
            <p:ph idx="4" type="body"/>
          </p:nvPr>
        </p:nvSpPr>
        <p:spPr>
          <a:xfrm>
            <a:off x="468314" y="1644273"/>
            <a:ext cx="41037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69" name="Google Shape;3369;p374"/>
          <p:cNvSpPr txBox="1"/>
          <p:nvPr>
            <p:ph idx="5" type="body"/>
          </p:nvPr>
        </p:nvSpPr>
        <p:spPr>
          <a:xfrm>
            <a:off x="4572000" y="986400"/>
            <a:ext cx="0" cy="3708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0" name="Google Shape;3370;p374"/>
          <p:cNvSpPr txBox="1"/>
          <p:nvPr>
            <p:ph idx="6" type="body"/>
          </p:nvPr>
        </p:nvSpPr>
        <p:spPr>
          <a:xfrm>
            <a:off x="468315" y="2840400"/>
            <a:ext cx="8207400" cy="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1" name="Google Shape;3371;p374"/>
          <p:cNvSpPr txBox="1"/>
          <p:nvPr>
            <p:ph idx="7" type="body"/>
          </p:nvPr>
        </p:nvSpPr>
        <p:spPr>
          <a:xfrm>
            <a:off x="4572063" y="986400"/>
            <a:ext cx="41037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2" name="Google Shape;3372;p374"/>
          <p:cNvSpPr txBox="1"/>
          <p:nvPr>
            <p:ph idx="8" type="body"/>
          </p:nvPr>
        </p:nvSpPr>
        <p:spPr>
          <a:xfrm>
            <a:off x="4572062" y="1240233"/>
            <a:ext cx="41037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3" name="Google Shape;3373;p374"/>
          <p:cNvSpPr txBox="1"/>
          <p:nvPr>
            <p:ph idx="9" type="body"/>
          </p:nvPr>
        </p:nvSpPr>
        <p:spPr>
          <a:xfrm>
            <a:off x="4572000" y="1644273"/>
            <a:ext cx="41040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4" name="Google Shape;3374;p374"/>
          <p:cNvSpPr txBox="1"/>
          <p:nvPr>
            <p:ph idx="13" type="body"/>
          </p:nvPr>
        </p:nvSpPr>
        <p:spPr>
          <a:xfrm>
            <a:off x="468313" y="2894400"/>
            <a:ext cx="41031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5" name="Google Shape;3375;p374"/>
          <p:cNvSpPr txBox="1"/>
          <p:nvPr>
            <p:ph idx="14" type="body"/>
          </p:nvPr>
        </p:nvSpPr>
        <p:spPr>
          <a:xfrm>
            <a:off x="468313" y="3148284"/>
            <a:ext cx="41031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6" name="Google Shape;3376;p374"/>
          <p:cNvSpPr txBox="1"/>
          <p:nvPr>
            <p:ph idx="15" type="body"/>
          </p:nvPr>
        </p:nvSpPr>
        <p:spPr>
          <a:xfrm>
            <a:off x="468314" y="3552324"/>
            <a:ext cx="41037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7" name="Google Shape;3377;p374"/>
          <p:cNvSpPr txBox="1"/>
          <p:nvPr>
            <p:ph idx="16" type="body"/>
          </p:nvPr>
        </p:nvSpPr>
        <p:spPr>
          <a:xfrm>
            <a:off x="4572063" y="2894399"/>
            <a:ext cx="4103700" cy="252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8" name="Google Shape;3378;p374"/>
          <p:cNvSpPr txBox="1"/>
          <p:nvPr>
            <p:ph idx="17" type="body"/>
          </p:nvPr>
        </p:nvSpPr>
        <p:spPr>
          <a:xfrm>
            <a:off x="4572063" y="3148284"/>
            <a:ext cx="4103700" cy="396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79" name="Google Shape;3379;p374"/>
          <p:cNvSpPr txBox="1"/>
          <p:nvPr>
            <p:ph idx="18" type="body"/>
          </p:nvPr>
        </p:nvSpPr>
        <p:spPr>
          <a:xfrm>
            <a:off x="4571999" y="3552324"/>
            <a:ext cx="4104000" cy="1143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0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umbered_Blocks">
  <p:cSld name="2_Numbered_Blocks">
    <p:spTree>
      <p:nvGrpSpPr>
        <p:cNvPr id="3380" name="Shape 3380"/>
        <p:cNvGrpSpPr/>
        <p:nvPr/>
      </p:nvGrpSpPr>
      <p:grpSpPr>
        <a:xfrm>
          <a:off x="0" y="0"/>
          <a:ext cx="0" cy="0"/>
          <a:chOff x="0" y="0"/>
          <a:chExt cx="0" cy="0"/>
        </a:xfrm>
      </p:grpSpPr>
      <p:sp>
        <p:nvSpPr>
          <p:cNvPr id="3381" name="Google Shape;3381;p375"/>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82" name="Google Shape;3382;p375"/>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83" name="Google Shape;3383;p375"/>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384" name="Google Shape;3384;p375"/>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85" name="Google Shape;3385;p375"/>
          <p:cNvSpPr txBox="1"/>
          <p:nvPr>
            <p:ph idx="1" type="body"/>
          </p:nvPr>
        </p:nvSpPr>
        <p:spPr>
          <a:xfrm>
            <a:off x="468315" y="484189"/>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86" name="Google Shape;3386;p375"/>
          <p:cNvSpPr/>
          <p:nvPr>
            <p:ph idx="2" type="body"/>
          </p:nvPr>
        </p:nvSpPr>
        <p:spPr>
          <a:xfrm>
            <a:off x="1980155"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60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87" name="Google Shape;3387;p375"/>
          <p:cNvSpPr txBox="1"/>
          <p:nvPr>
            <p:ph idx="3" type="body"/>
          </p:nvPr>
        </p:nvSpPr>
        <p:spPr>
          <a:xfrm>
            <a:off x="468314" y="2268001"/>
            <a:ext cx="4103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88" name="Google Shape;3388;p375"/>
          <p:cNvSpPr txBox="1"/>
          <p:nvPr>
            <p:ph idx="4"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89" name="Google Shape;3389;p375"/>
          <p:cNvSpPr/>
          <p:nvPr>
            <p:ph idx="5" type="body"/>
          </p:nvPr>
        </p:nvSpPr>
        <p:spPr>
          <a:xfrm>
            <a:off x="6077349"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60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90" name="Google Shape;3390;p375"/>
          <p:cNvSpPr txBox="1"/>
          <p:nvPr>
            <p:ph idx="6" type="body"/>
          </p:nvPr>
        </p:nvSpPr>
        <p:spPr>
          <a:xfrm>
            <a:off x="4572000" y="2268001"/>
            <a:ext cx="4090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umbered_Blocks">
  <p:cSld name="3_Numbered_Blocks">
    <p:spTree>
      <p:nvGrpSpPr>
        <p:cNvPr id="3391" name="Shape 3391"/>
        <p:cNvGrpSpPr/>
        <p:nvPr/>
      </p:nvGrpSpPr>
      <p:grpSpPr>
        <a:xfrm>
          <a:off x="0" y="0"/>
          <a:ext cx="0" cy="0"/>
          <a:chOff x="0" y="0"/>
          <a:chExt cx="0" cy="0"/>
        </a:xfrm>
      </p:grpSpPr>
      <p:sp>
        <p:nvSpPr>
          <p:cNvPr id="3392" name="Google Shape;3392;p376"/>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93" name="Google Shape;3393;p376"/>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94" name="Google Shape;3394;p376"/>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395" name="Google Shape;3395;p376"/>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396" name="Google Shape;3396;p376"/>
          <p:cNvSpPr txBox="1"/>
          <p:nvPr>
            <p:ph idx="1" type="body"/>
          </p:nvPr>
        </p:nvSpPr>
        <p:spPr>
          <a:xfrm>
            <a:off x="468315" y="484189"/>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97" name="Google Shape;3397;p376"/>
          <p:cNvSpPr/>
          <p:nvPr>
            <p:ph idx="2" type="body"/>
          </p:nvPr>
        </p:nvSpPr>
        <p:spPr>
          <a:xfrm>
            <a:off x="1277688"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60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98" name="Google Shape;3398;p376"/>
          <p:cNvSpPr txBox="1"/>
          <p:nvPr>
            <p:ph idx="3" type="body"/>
          </p:nvPr>
        </p:nvSpPr>
        <p:spPr>
          <a:xfrm>
            <a:off x="468313" y="2268001"/>
            <a:ext cx="2698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399" name="Google Shape;3399;p376"/>
          <p:cNvSpPr txBox="1"/>
          <p:nvPr>
            <p:ph idx="4" type="body"/>
          </p:nvPr>
        </p:nvSpPr>
        <p:spPr>
          <a:xfrm>
            <a:off x="3167063"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00" name="Google Shape;3400;p376"/>
          <p:cNvSpPr/>
          <p:nvPr>
            <p:ph idx="5" type="body"/>
          </p:nvPr>
        </p:nvSpPr>
        <p:spPr>
          <a:xfrm>
            <a:off x="4031999"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60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01" name="Google Shape;3401;p376"/>
          <p:cNvSpPr txBox="1"/>
          <p:nvPr>
            <p:ph idx="6" type="body"/>
          </p:nvPr>
        </p:nvSpPr>
        <p:spPr>
          <a:xfrm>
            <a:off x="3167064" y="2268001"/>
            <a:ext cx="2809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02" name="Google Shape;3402;p376"/>
          <p:cNvSpPr txBox="1"/>
          <p:nvPr>
            <p:ph idx="7" type="body"/>
          </p:nvPr>
        </p:nvSpPr>
        <p:spPr>
          <a:xfrm>
            <a:off x="5976938"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03" name="Google Shape;3403;p376"/>
          <p:cNvSpPr/>
          <p:nvPr>
            <p:ph idx="8" type="body"/>
          </p:nvPr>
        </p:nvSpPr>
        <p:spPr>
          <a:xfrm>
            <a:off x="6786313"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60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04" name="Google Shape;3404;p376"/>
          <p:cNvSpPr txBox="1"/>
          <p:nvPr>
            <p:ph idx="9" type="body"/>
          </p:nvPr>
        </p:nvSpPr>
        <p:spPr>
          <a:xfrm>
            <a:off x="5976938" y="2268001"/>
            <a:ext cx="26988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Numbered_Blocks">
  <p:cSld name="4_Numbered_Blocks">
    <p:spTree>
      <p:nvGrpSpPr>
        <p:cNvPr id="3405" name="Shape 3405"/>
        <p:cNvGrpSpPr/>
        <p:nvPr/>
      </p:nvGrpSpPr>
      <p:grpSpPr>
        <a:xfrm>
          <a:off x="0" y="0"/>
          <a:ext cx="0" cy="0"/>
          <a:chOff x="0" y="0"/>
          <a:chExt cx="0" cy="0"/>
        </a:xfrm>
      </p:grpSpPr>
      <p:sp>
        <p:nvSpPr>
          <p:cNvPr id="3406" name="Google Shape;3406;p377"/>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407" name="Google Shape;3407;p377"/>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408" name="Google Shape;3408;p377"/>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409" name="Google Shape;3409;p377"/>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410" name="Google Shape;3410;p377"/>
          <p:cNvSpPr txBox="1"/>
          <p:nvPr>
            <p:ph idx="1" type="body"/>
          </p:nvPr>
        </p:nvSpPr>
        <p:spPr>
          <a:xfrm>
            <a:off x="468315" y="484189"/>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11" name="Google Shape;3411;p377"/>
          <p:cNvSpPr/>
          <p:nvPr>
            <p:ph idx="2" type="body"/>
          </p:nvPr>
        </p:nvSpPr>
        <p:spPr>
          <a:xfrm>
            <a:off x="918119" y="986400"/>
            <a:ext cx="1080000" cy="1080000"/>
          </a:xfrm>
          <a:prstGeom prst="ellipse">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60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12" name="Google Shape;3412;p377"/>
          <p:cNvSpPr txBox="1"/>
          <p:nvPr>
            <p:ph idx="3" type="body"/>
          </p:nvPr>
        </p:nvSpPr>
        <p:spPr>
          <a:xfrm>
            <a:off x="468312" y="2268001"/>
            <a:ext cx="1979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13" name="Google Shape;3413;p377"/>
          <p:cNvSpPr txBox="1"/>
          <p:nvPr>
            <p:ph idx="4" type="body"/>
          </p:nvPr>
        </p:nvSpPr>
        <p:spPr>
          <a:xfrm>
            <a:off x="244792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14" name="Google Shape;3414;p377"/>
          <p:cNvSpPr/>
          <p:nvPr>
            <p:ph idx="5" type="body"/>
          </p:nvPr>
        </p:nvSpPr>
        <p:spPr>
          <a:xfrm>
            <a:off x="2969963" y="986400"/>
            <a:ext cx="1080000" cy="1080000"/>
          </a:xfrm>
          <a:prstGeom prst="ellipse">
            <a:avLst/>
          </a:prstGeom>
          <a:solidFill>
            <a:schemeClr val="accent2"/>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60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15" name="Google Shape;3415;p377"/>
          <p:cNvSpPr txBox="1"/>
          <p:nvPr>
            <p:ph idx="6" type="body"/>
          </p:nvPr>
        </p:nvSpPr>
        <p:spPr>
          <a:xfrm>
            <a:off x="2447927" y="2268001"/>
            <a:ext cx="21240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16" name="Google Shape;3416;p377"/>
          <p:cNvSpPr txBox="1"/>
          <p:nvPr>
            <p:ph idx="7" type="body"/>
          </p:nvPr>
        </p:nvSpPr>
        <p:spPr>
          <a:xfrm>
            <a:off x="4572000" y="986400"/>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17" name="Google Shape;3417;p377"/>
          <p:cNvSpPr/>
          <p:nvPr>
            <p:ph idx="8" type="body"/>
          </p:nvPr>
        </p:nvSpPr>
        <p:spPr>
          <a:xfrm>
            <a:off x="5094036" y="986400"/>
            <a:ext cx="1080000" cy="1080000"/>
          </a:xfrm>
          <a:prstGeom prst="ellipse">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60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18" name="Google Shape;3418;p377"/>
          <p:cNvSpPr txBox="1"/>
          <p:nvPr>
            <p:ph idx="9" type="body"/>
          </p:nvPr>
        </p:nvSpPr>
        <p:spPr>
          <a:xfrm>
            <a:off x="4572001" y="2268001"/>
            <a:ext cx="21240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19" name="Google Shape;3419;p377"/>
          <p:cNvSpPr txBox="1"/>
          <p:nvPr>
            <p:ph idx="13" type="body"/>
          </p:nvPr>
        </p:nvSpPr>
        <p:spPr>
          <a:xfrm>
            <a:off x="6696075" y="987425"/>
            <a:ext cx="0" cy="3708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34950" lvl="0" marL="457200" marR="0" rtl="0" algn="l">
              <a:lnSpc>
                <a:spcPct val="110000"/>
              </a:lnSpc>
              <a:spcBef>
                <a:spcPts val="300"/>
              </a:spcBef>
              <a:spcAft>
                <a:spcPts val="0"/>
              </a:spcAft>
              <a:buClr>
                <a:schemeClr val="dk2"/>
              </a:buClr>
              <a:buSzPts val="100"/>
              <a:buFont typeface="Arial"/>
              <a:buChar char="•"/>
              <a:defRPr b="0" i="0" sz="100" u="none" cap="none" strike="noStrike">
                <a:solidFill>
                  <a:schemeClr val="accent3"/>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20" name="Google Shape;3420;p377"/>
          <p:cNvSpPr/>
          <p:nvPr>
            <p:ph idx="14" type="body"/>
          </p:nvPr>
        </p:nvSpPr>
        <p:spPr>
          <a:xfrm>
            <a:off x="7145880" y="986400"/>
            <a:ext cx="1080000" cy="1080000"/>
          </a:xfrm>
          <a:prstGeom prst="ellipse">
            <a:avLst/>
          </a:prstGeom>
          <a:solidFill>
            <a:schemeClr val="accent4"/>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6000"/>
              <a:buFont typeface="Arial"/>
              <a:buNone/>
              <a:defRPr b="1" i="0" sz="60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1600"/>
              <a:buFont typeface="Arial"/>
              <a:buNone/>
              <a:defRPr b="0" i="0" sz="16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21" name="Google Shape;3421;p377"/>
          <p:cNvSpPr txBox="1"/>
          <p:nvPr>
            <p:ph idx="15" type="body"/>
          </p:nvPr>
        </p:nvSpPr>
        <p:spPr>
          <a:xfrm>
            <a:off x="6696076" y="2268001"/>
            <a:ext cx="1979700" cy="2427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dk2"/>
              </a:buClr>
              <a:buSzPts val="1200"/>
              <a:buFont typeface="Arial"/>
              <a:buNone/>
              <a:defRPr b="1" i="0" sz="1200" u="none" cap="none" strike="noStrike">
                <a:solidFill>
                  <a:schemeClr val="dk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Question">
    <p:spTree>
      <p:nvGrpSpPr>
        <p:cNvPr id="3422" name="Shape 3422"/>
        <p:cNvGrpSpPr/>
        <p:nvPr/>
      </p:nvGrpSpPr>
      <p:grpSpPr>
        <a:xfrm>
          <a:off x="0" y="0"/>
          <a:ext cx="0" cy="0"/>
          <a:chOff x="0" y="0"/>
          <a:chExt cx="0" cy="0"/>
        </a:xfrm>
      </p:grpSpPr>
      <p:pic>
        <p:nvPicPr>
          <p:cNvPr id="3423" name="Google Shape;3423;p378"/>
          <p:cNvPicPr preferRelativeResize="0"/>
          <p:nvPr/>
        </p:nvPicPr>
        <p:blipFill rotWithShape="1">
          <a:blip r:embed="rId2">
            <a:alphaModFix/>
          </a:blip>
          <a:srcRect b="17810" l="0" r="0" t="0"/>
          <a:stretch/>
        </p:blipFill>
        <p:spPr>
          <a:xfrm>
            <a:off x="1356" y="1"/>
            <a:ext cx="9141292" cy="4227513"/>
          </a:xfrm>
          <a:prstGeom prst="rect">
            <a:avLst/>
          </a:prstGeom>
          <a:noFill/>
          <a:ln>
            <a:noFill/>
          </a:ln>
        </p:spPr>
      </p:pic>
      <p:sp>
        <p:nvSpPr>
          <p:cNvPr id="3424" name="Google Shape;3424;p378"/>
          <p:cNvSpPr txBox="1"/>
          <p:nvPr>
            <p:ph type="title"/>
          </p:nvPr>
        </p:nvSpPr>
        <p:spPr>
          <a:xfrm>
            <a:off x="0" y="1239838"/>
            <a:ext cx="4572000" cy="1416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Arial"/>
              <a:buNone/>
              <a:defRPr b="1" i="0" sz="3000" u="none" cap="none" strike="noStrike">
                <a:solidFill>
                  <a:schemeClr val="dk1"/>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425" name="Google Shape;3425;p378"/>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426" name="Google Shape;3426;p378"/>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427" name="Google Shape;3427;p378"/>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_Map">
  <p:cSld name="Google_Map">
    <p:spTree>
      <p:nvGrpSpPr>
        <p:cNvPr id="3428" name="Shape 3428"/>
        <p:cNvGrpSpPr/>
        <p:nvPr/>
      </p:nvGrpSpPr>
      <p:grpSpPr>
        <a:xfrm>
          <a:off x="0" y="0"/>
          <a:ext cx="0" cy="0"/>
          <a:chOff x="0" y="0"/>
          <a:chExt cx="0" cy="0"/>
        </a:xfrm>
      </p:grpSpPr>
      <p:sp>
        <p:nvSpPr>
          <p:cNvPr id="3429" name="Google Shape;3429;p379"/>
          <p:cNvSpPr txBox="1"/>
          <p:nvPr>
            <p:ph idx="1" type="body"/>
          </p:nvPr>
        </p:nvSpPr>
        <p:spPr>
          <a:xfrm>
            <a:off x="0" y="0"/>
            <a:ext cx="9144000" cy="2394000"/>
          </a:xfrm>
          <a:prstGeom prst="rect">
            <a:avLst/>
          </a:prstGeom>
          <a:solidFill>
            <a:schemeClr val="accent1">
              <a:alpha val="45490"/>
            </a:scheme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4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30" name="Google Shape;3430;p379"/>
          <p:cNvSpPr/>
          <p:nvPr>
            <p:ph idx="2" type="pic"/>
          </p:nvPr>
        </p:nvSpPr>
        <p:spPr>
          <a:xfrm>
            <a:off x="0" y="1"/>
            <a:ext cx="9144000" cy="2392500"/>
          </a:xfrm>
          <a:prstGeom prst="rect">
            <a:avLst/>
          </a:prstGeom>
          <a:noFill/>
          <a:ln>
            <a:noFill/>
          </a:ln>
        </p:spPr>
        <p:txBody>
          <a:bodyPr anchorCtr="0" anchor="ctr" bIns="91425" lIns="91425" spcFirstLastPara="1" rIns="91425" wrap="square" tIns="91425">
            <a:noAutofit/>
          </a:bodyPr>
          <a:lstStyle>
            <a:lvl1pPr lvl="0" marR="0" rtl="0" algn="l">
              <a:lnSpc>
                <a:spcPct val="110000"/>
              </a:lnSpc>
              <a:spcBef>
                <a:spcPts val="300"/>
              </a:spcBef>
              <a:spcAft>
                <a:spcPts val="0"/>
              </a:spcAft>
              <a:buClr>
                <a:schemeClr val="dk1"/>
              </a:buClr>
              <a:buSzPts val="3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31" name="Google Shape;3431;p379"/>
          <p:cNvSpPr txBox="1"/>
          <p:nvPr>
            <p:ph idx="3" type="body"/>
          </p:nvPr>
        </p:nvSpPr>
        <p:spPr>
          <a:xfrm>
            <a:off x="468313" y="0"/>
            <a:ext cx="2736000" cy="2016000"/>
          </a:xfrm>
          <a:prstGeom prst="rect">
            <a:avLst/>
          </a:prstGeom>
          <a:solidFill>
            <a:schemeClr val="dk2"/>
          </a:solidFill>
          <a:ln>
            <a:noFill/>
          </a:ln>
        </p:spPr>
        <p:txBody>
          <a:bodyPr anchorCtr="0" anchor="ctr" bIns="91425" lIns="91425" spcFirstLastPara="1" rIns="91425" wrap="square" tIns="91425">
            <a:noAutofit/>
          </a:bodyPr>
          <a:lstStyle>
            <a:lvl1pPr indent="-234950" lvl="0" marL="457200" marR="0" rtl="0" algn="ctr">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500"/>
              <a:buFont typeface="Arial"/>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32" name="Google Shape;3432;p379"/>
          <p:cNvSpPr txBox="1"/>
          <p:nvPr>
            <p:ph idx="4" type="body"/>
          </p:nvPr>
        </p:nvSpPr>
        <p:spPr>
          <a:xfrm>
            <a:off x="647700" y="2499975"/>
            <a:ext cx="1872000" cy="18720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4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33" name="Google Shape;3433;p379"/>
          <p:cNvSpPr/>
          <p:nvPr>
            <p:ph idx="5" type="pic"/>
          </p:nvPr>
        </p:nvSpPr>
        <p:spPr>
          <a:xfrm>
            <a:off x="647702" y="2499975"/>
            <a:ext cx="1871700" cy="1872000"/>
          </a:xfrm>
          <a:prstGeom prst="rect">
            <a:avLst/>
          </a:prstGeom>
          <a:noFill/>
          <a:ln>
            <a:noFill/>
          </a:ln>
        </p:spPr>
        <p:txBody>
          <a:bodyPr anchorCtr="0" anchor="ctr" bIns="91425" lIns="91425" spcFirstLastPara="1" rIns="91425" wrap="square" tIns="91425">
            <a:noAutofit/>
          </a:bodyPr>
          <a:lstStyle>
            <a:lvl1pPr lvl="0" marR="0" rtl="0" algn="ctr">
              <a:lnSpc>
                <a:spcPct val="110000"/>
              </a:lnSpc>
              <a:spcBef>
                <a:spcPts val="300"/>
              </a:spcBef>
              <a:spcAft>
                <a:spcPts val="0"/>
              </a:spcAft>
              <a:buClr>
                <a:schemeClr val="dk2"/>
              </a:buClr>
              <a:buSzPts val="900"/>
              <a:buFont typeface="Arial"/>
              <a:buNone/>
              <a:defRPr b="0" i="0" sz="9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34" name="Google Shape;3434;p379"/>
          <p:cNvSpPr txBox="1"/>
          <p:nvPr>
            <p:ph idx="6" type="body"/>
          </p:nvPr>
        </p:nvSpPr>
        <p:spPr>
          <a:xfrm>
            <a:off x="2640012" y="2499975"/>
            <a:ext cx="1872000" cy="18720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4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35" name="Google Shape;3435;p379"/>
          <p:cNvSpPr txBox="1"/>
          <p:nvPr>
            <p:ph idx="7" type="body"/>
          </p:nvPr>
        </p:nvSpPr>
        <p:spPr>
          <a:xfrm>
            <a:off x="4632324" y="2499975"/>
            <a:ext cx="1872000" cy="18720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4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36" name="Google Shape;3436;p379"/>
          <p:cNvSpPr txBox="1"/>
          <p:nvPr>
            <p:ph idx="8" type="body"/>
          </p:nvPr>
        </p:nvSpPr>
        <p:spPr>
          <a:xfrm>
            <a:off x="6624637" y="2499975"/>
            <a:ext cx="1872000" cy="18720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4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37" name="Google Shape;3437;p379"/>
          <p:cNvSpPr/>
          <p:nvPr/>
        </p:nvSpPr>
        <p:spPr>
          <a:xfrm>
            <a:off x="0" y="4371976"/>
            <a:ext cx="9144000" cy="771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3438" name="Google Shape;3438;p379"/>
          <p:cNvSpPr txBox="1"/>
          <p:nvPr>
            <p:ph idx="10" type="dt"/>
          </p:nvPr>
        </p:nvSpPr>
        <p:spPr>
          <a:xfrm>
            <a:off x="1" y="4984750"/>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439" name="Google Shape;3439;p379"/>
          <p:cNvSpPr txBox="1"/>
          <p:nvPr>
            <p:ph idx="12" type="sldNum"/>
          </p:nvPr>
        </p:nvSpPr>
        <p:spPr>
          <a:xfrm>
            <a:off x="1"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1" i="0" sz="100" u="none" cap="none" strike="noStrike">
                <a:solidFill>
                  <a:schemeClr val="lt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440" name="Google Shape;3440;p379"/>
          <p:cNvSpPr txBox="1"/>
          <p:nvPr>
            <p:ph idx="11" type="ftr"/>
          </p:nvPr>
        </p:nvSpPr>
        <p:spPr>
          <a:xfrm>
            <a:off x="1" y="4984750"/>
            <a:ext cx="4683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441" name="Google Shape;3441;p379"/>
          <p:cNvSpPr txBox="1"/>
          <p:nvPr>
            <p:ph idx="9" type="body"/>
          </p:nvPr>
        </p:nvSpPr>
        <p:spPr>
          <a:xfrm>
            <a:off x="3325362" y="0"/>
            <a:ext cx="612000" cy="612000"/>
          </a:xfrm>
          <a:prstGeom prst="rect">
            <a:avLst/>
          </a:prstGeom>
          <a:solidFill>
            <a:schemeClr val="accent5"/>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600"/>
              <a:buFont typeface="Arial"/>
              <a:buNone/>
              <a:defRPr b="1" i="0" sz="16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500"/>
              <a:buFont typeface="Arial"/>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42" name="Google Shape;3442;p379"/>
          <p:cNvSpPr txBox="1"/>
          <p:nvPr>
            <p:ph idx="13" type="body"/>
          </p:nvPr>
        </p:nvSpPr>
        <p:spPr>
          <a:xfrm>
            <a:off x="3325362" y="702000"/>
            <a:ext cx="612000" cy="612000"/>
          </a:xfrm>
          <a:prstGeom prst="rect">
            <a:avLst/>
          </a:prstGeom>
          <a:solidFill>
            <a:schemeClr val="accent1"/>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1600"/>
              <a:buFont typeface="Arial"/>
              <a:buNone/>
              <a:defRPr b="1" i="0" sz="16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500"/>
              <a:buFont typeface="Arial"/>
              <a:buNone/>
              <a:defRPr b="1" i="0" sz="5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43" name="Google Shape;3443;p379"/>
          <p:cNvSpPr txBox="1"/>
          <p:nvPr>
            <p:ph idx="14" type="body"/>
          </p:nvPr>
        </p:nvSpPr>
        <p:spPr>
          <a:xfrm>
            <a:off x="3325362" y="1404000"/>
            <a:ext cx="612000" cy="612000"/>
          </a:xfrm>
          <a:prstGeom prst="rect">
            <a:avLst/>
          </a:prstGeom>
          <a:solidFill>
            <a:schemeClr val="accent3"/>
          </a:solid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chemeClr val="dk2"/>
              </a:buClr>
              <a:buSzPts val="500"/>
              <a:buFont typeface="Arial"/>
              <a:buNone/>
              <a:defRPr b="1" i="0" sz="5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0"/>
              </a:spcBef>
              <a:spcAft>
                <a:spcPts val="0"/>
              </a:spcAft>
              <a:buClr>
                <a:schemeClr val="dk2"/>
              </a:buClr>
              <a:buSzPts val="1600"/>
              <a:buFont typeface="Arial"/>
              <a:buNone/>
              <a:defRPr b="1" i="0" sz="16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44" name="Google Shape;3444;p379"/>
          <p:cNvSpPr/>
          <p:nvPr>
            <p:ph idx="15" type="body"/>
          </p:nvPr>
        </p:nvSpPr>
        <p:spPr>
          <a:xfrm>
            <a:off x="1483677" y="2191816"/>
            <a:ext cx="684000" cy="288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lvl1pPr indent="-234950" lvl="0" marL="457200" marR="0" rtl="0" algn="ctr">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ctr">
              <a:lnSpc>
                <a:spcPct val="100000"/>
              </a:lnSpc>
              <a:spcBef>
                <a:spcPts val="300"/>
              </a:spcBef>
              <a:spcAft>
                <a:spcPts val="0"/>
              </a:spcAft>
              <a:buClr>
                <a:schemeClr val="dk2"/>
              </a:buClr>
              <a:buSzPts val="500"/>
              <a:buFont typeface="Arial"/>
              <a:buNone/>
              <a:defRPr b="1" i="0" sz="5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45" name="Google Shape;3445;p379"/>
          <p:cNvSpPr txBox="1"/>
          <p:nvPr>
            <p:ph idx="16" type="body"/>
          </p:nvPr>
        </p:nvSpPr>
        <p:spPr>
          <a:xfrm>
            <a:off x="647363" y="4371976"/>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8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8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46" name="Google Shape;3446;p379"/>
          <p:cNvSpPr/>
          <p:nvPr>
            <p:ph idx="17" type="pic"/>
          </p:nvPr>
        </p:nvSpPr>
        <p:spPr>
          <a:xfrm>
            <a:off x="2640014" y="2499975"/>
            <a:ext cx="1871700" cy="1872000"/>
          </a:xfrm>
          <a:prstGeom prst="rect">
            <a:avLst/>
          </a:prstGeom>
          <a:noFill/>
          <a:ln>
            <a:noFill/>
          </a:ln>
        </p:spPr>
        <p:txBody>
          <a:bodyPr anchorCtr="0" anchor="ctr" bIns="91425" lIns="91425" spcFirstLastPara="1" rIns="91425" wrap="square" tIns="91425">
            <a:noAutofit/>
          </a:bodyPr>
          <a:lstStyle>
            <a:lvl1pPr lvl="0" marR="0" rtl="0" algn="ctr">
              <a:lnSpc>
                <a:spcPct val="110000"/>
              </a:lnSpc>
              <a:spcBef>
                <a:spcPts val="300"/>
              </a:spcBef>
              <a:spcAft>
                <a:spcPts val="0"/>
              </a:spcAft>
              <a:buClr>
                <a:schemeClr val="dk1"/>
              </a:buClr>
              <a:buSzPts val="225"/>
              <a:buFont typeface="Arial"/>
              <a:buNone/>
              <a:defRPr b="0" i="0" sz="9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47" name="Google Shape;3447;p379"/>
          <p:cNvSpPr txBox="1"/>
          <p:nvPr>
            <p:ph idx="18" type="body"/>
          </p:nvPr>
        </p:nvSpPr>
        <p:spPr>
          <a:xfrm>
            <a:off x="2639675" y="4371976"/>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8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8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48" name="Google Shape;3448;p379"/>
          <p:cNvSpPr/>
          <p:nvPr>
            <p:ph idx="19" type="pic"/>
          </p:nvPr>
        </p:nvSpPr>
        <p:spPr>
          <a:xfrm>
            <a:off x="4632326" y="2499975"/>
            <a:ext cx="1871700" cy="1872000"/>
          </a:xfrm>
          <a:prstGeom prst="rect">
            <a:avLst/>
          </a:prstGeom>
          <a:noFill/>
          <a:ln>
            <a:noFill/>
          </a:ln>
        </p:spPr>
        <p:txBody>
          <a:bodyPr anchorCtr="0" anchor="ctr" bIns="91425" lIns="91425" spcFirstLastPara="1" rIns="91425" wrap="square" tIns="91425">
            <a:noAutofit/>
          </a:bodyPr>
          <a:lstStyle>
            <a:lvl1pPr lvl="0" marR="0" rtl="0" algn="ctr">
              <a:lnSpc>
                <a:spcPct val="110000"/>
              </a:lnSpc>
              <a:spcBef>
                <a:spcPts val="300"/>
              </a:spcBef>
              <a:spcAft>
                <a:spcPts val="0"/>
              </a:spcAft>
              <a:buClr>
                <a:schemeClr val="dk1"/>
              </a:buClr>
              <a:buSzPts val="225"/>
              <a:buFont typeface="Arial"/>
              <a:buNone/>
              <a:defRPr b="0" i="0" sz="9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49" name="Google Shape;3449;p379"/>
          <p:cNvSpPr txBox="1"/>
          <p:nvPr>
            <p:ph idx="20" type="body"/>
          </p:nvPr>
        </p:nvSpPr>
        <p:spPr>
          <a:xfrm>
            <a:off x="4631987" y="4371976"/>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8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8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50" name="Google Shape;3450;p379"/>
          <p:cNvSpPr/>
          <p:nvPr>
            <p:ph idx="21" type="pic"/>
          </p:nvPr>
        </p:nvSpPr>
        <p:spPr>
          <a:xfrm>
            <a:off x="6624637" y="2499975"/>
            <a:ext cx="1871700" cy="1872000"/>
          </a:xfrm>
          <a:prstGeom prst="rect">
            <a:avLst/>
          </a:prstGeom>
          <a:noFill/>
          <a:ln>
            <a:noFill/>
          </a:ln>
        </p:spPr>
        <p:txBody>
          <a:bodyPr anchorCtr="0" anchor="ctr" bIns="91425" lIns="91425" spcFirstLastPara="1" rIns="91425" wrap="square" tIns="91425">
            <a:noAutofit/>
          </a:bodyPr>
          <a:lstStyle>
            <a:lvl1pPr lvl="0" marR="0" rtl="0" algn="ctr">
              <a:lnSpc>
                <a:spcPct val="110000"/>
              </a:lnSpc>
              <a:spcBef>
                <a:spcPts val="300"/>
              </a:spcBef>
              <a:spcAft>
                <a:spcPts val="0"/>
              </a:spcAft>
              <a:buClr>
                <a:schemeClr val="dk1"/>
              </a:buClr>
              <a:buSzPts val="225"/>
              <a:buFont typeface="Arial"/>
              <a:buNone/>
              <a:defRPr b="0" i="0" sz="9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51" name="Google Shape;3451;p379"/>
          <p:cNvSpPr txBox="1"/>
          <p:nvPr>
            <p:ph idx="22" type="body"/>
          </p:nvPr>
        </p:nvSpPr>
        <p:spPr>
          <a:xfrm>
            <a:off x="6624300" y="4371976"/>
            <a:ext cx="1872000" cy="77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800"/>
              <a:buFont typeface="Arial"/>
              <a:buNone/>
              <a:defRPr b="1" i="0" sz="8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800"/>
              <a:buFont typeface="Arial"/>
              <a:buNone/>
              <a:defRPr b="0" i="0" sz="8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52" name="Google Shape;3452;p379"/>
          <p:cNvSpPr txBox="1"/>
          <p:nvPr>
            <p:ph idx="23" type="body"/>
          </p:nvPr>
        </p:nvSpPr>
        <p:spPr>
          <a:xfrm>
            <a:off x="647701" y="231775"/>
            <a:ext cx="2556000" cy="792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600"/>
              <a:buFont typeface="Arial"/>
              <a:buNone/>
              <a:defRPr b="1" i="0" sz="1600" u="none" cap="none" strike="noStrike">
                <a:solidFill>
                  <a:schemeClr val="lt1"/>
                </a:solidFill>
                <a:latin typeface="Verdana"/>
                <a:ea typeface="Verdana"/>
                <a:cs typeface="Verdana"/>
                <a:sym typeface="Verdana"/>
              </a:defRPr>
            </a:lvl1pPr>
            <a:lvl2pPr indent="-228600" lvl="1" marL="914400" marR="0" rtl="0" algn="l">
              <a:lnSpc>
                <a:spcPct val="100000"/>
              </a:lnSpc>
              <a:spcBef>
                <a:spcPts val="0"/>
              </a:spcBef>
              <a:spcAft>
                <a:spcPts val="0"/>
              </a:spcAft>
              <a:buClr>
                <a:schemeClr val="dk2"/>
              </a:buClr>
              <a:buSzPts val="14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53" name="Google Shape;3453;p379"/>
          <p:cNvSpPr txBox="1"/>
          <p:nvPr>
            <p:ph idx="24" type="body"/>
          </p:nvPr>
        </p:nvSpPr>
        <p:spPr>
          <a:xfrm>
            <a:off x="647702" y="1022455"/>
            <a:ext cx="2556000" cy="9732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200"/>
              <a:buFont typeface="Arial"/>
              <a:buNone/>
              <a:defRPr b="0" i="0" sz="12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400"/>
              <a:buFont typeface="Arial"/>
              <a:buNone/>
              <a:defRPr b="0" i="0" sz="14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spTree>
      <p:nvGrpSpPr>
        <p:cNvPr id="3454" name="Shape 3454"/>
        <p:cNvGrpSpPr/>
        <p:nvPr/>
      </p:nvGrpSpPr>
      <p:grpSpPr>
        <a:xfrm>
          <a:off x="0" y="0"/>
          <a:ext cx="0" cy="0"/>
          <a:chOff x="0" y="0"/>
          <a:chExt cx="0" cy="0"/>
        </a:xfrm>
      </p:grpSpPr>
      <p:sp>
        <p:nvSpPr>
          <p:cNvPr id="3455" name="Google Shape;3455;p380"/>
          <p:cNvSpPr txBox="1"/>
          <p:nvPr>
            <p:ph idx="1" type="body"/>
          </p:nvPr>
        </p:nvSpPr>
        <p:spPr>
          <a:xfrm>
            <a:off x="425" y="0"/>
            <a:ext cx="5940000" cy="5144400"/>
          </a:xfrm>
          <a:prstGeom prst="rect">
            <a:avLst/>
          </a:prstGeom>
          <a:solidFill>
            <a:srgbClr val="CCE4E1">
              <a:alpha val="45100"/>
            </a:srgbClr>
          </a:solidFill>
          <a:ln>
            <a:noFill/>
          </a:ln>
        </p:spPr>
        <p:txBody>
          <a:bodyPr anchorCtr="0" anchor="t" bIns="91425" lIns="91425" spcFirstLastPara="1" rIns="91425" wrap="square" tIns="91425">
            <a:noAutofit/>
          </a:bodyPr>
          <a:lstStyle>
            <a:lvl1pPr indent="-234950" lvl="0" marL="457200" marR="0" rtl="0" algn="l">
              <a:lnSpc>
                <a:spcPct val="100000"/>
              </a:lnSpc>
              <a:spcBef>
                <a:spcPts val="0"/>
              </a:spcBef>
              <a:spcAft>
                <a:spcPts val="0"/>
              </a:spcAft>
              <a:buClr>
                <a:schemeClr val="dk2"/>
              </a:buClr>
              <a:buSzPts val="100"/>
              <a:buFont typeface="Arial"/>
              <a:buChar char="•"/>
              <a:defRPr b="0" i="0" sz="100" u="none" cap="none" strike="noStrike">
                <a:solidFill>
                  <a:schemeClr val="lt1"/>
                </a:solidFill>
                <a:latin typeface="Verdana"/>
                <a:ea typeface="Verdana"/>
                <a:cs typeface="Verdana"/>
                <a:sym typeface="Verdana"/>
              </a:defRPr>
            </a:lvl1pPr>
            <a:lvl2pPr indent="-228600" lvl="1" marL="914400" marR="0" rtl="0" algn="l">
              <a:lnSpc>
                <a:spcPct val="100000"/>
              </a:lnSpc>
              <a:spcBef>
                <a:spcPts val="300"/>
              </a:spcBef>
              <a:spcAft>
                <a:spcPts val="0"/>
              </a:spcAft>
              <a:buClr>
                <a:schemeClr val="dk2"/>
              </a:buClr>
              <a:buSzPts val="1400"/>
              <a:buFont typeface="Arial"/>
              <a:buNone/>
              <a:defRPr b="0" i="0" sz="1400" u="none" cap="none" strike="noStrike">
                <a:solidFill>
                  <a:schemeClr val="lt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pic>
        <p:nvPicPr>
          <p:cNvPr id="3456" name="Google Shape;3456;p380"/>
          <p:cNvPicPr preferRelativeResize="0"/>
          <p:nvPr/>
        </p:nvPicPr>
        <p:blipFill rotWithShape="1">
          <a:blip r:embed="rId2">
            <a:alphaModFix/>
          </a:blip>
          <a:srcRect b="0" l="0" r="0" t="0"/>
          <a:stretch/>
        </p:blipFill>
        <p:spPr>
          <a:xfrm>
            <a:off x="5963290" y="927507"/>
            <a:ext cx="2160000" cy="2160000"/>
          </a:xfrm>
          <a:prstGeom prst="rect">
            <a:avLst/>
          </a:prstGeom>
          <a:noFill/>
          <a:ln>
            <a:noFill/>
          </a:ln>
        </p:spPr>
      </p:pic>
      <p:sp>
        <p:nvSpPr>
          <p:cNvPr id="3457" name="Google Shape;3457;p380"/>
          <p:cNvSpPr/>
          <p:nvPr>
            <p:ph idx="2" type="pic"/>
          </p:nvPr>
        </p:nvSpPr>
        <p:spPr>
          <a:xfrm>
            <a:off x="2" y="0"/>
            <a:ext cx="5940300" cy="5143500"/>
          </a:xfrm>
          <a:prstGeom prst="rect">
            <a:avLst/>
          </a:prstGeom>
          <a:noFill/>
          <a:ln>
            <a:noFill/>
          </a:ln>
        </p:spPr>
        <p:txBody>
          <a:bodyPr anchorCtr="0" anchor="ctr" bIns="91425" lIns="91425" spcFirstLastPara="1" rIns="91425" wrap="square" tIns="91425">
            <a:noAutofit/>
          </a:bodyPr>
          <a:lstStyle>
            <a:lvl1pPr lvl="0" marR="0" rtl="0" algn="ctr">
              <a:lnSpc>
                <a:spcPct val="110000"/>
              </a:lnSpc>
              <a:spcBef>
                <a:spcPts val="30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lvl="1"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lvl="2"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lvl="3"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3458" name="Google Shape;3458;p380"/>
          <p:cNvSpPr txBox="1"/>
          <p:nvPr>
            <p:ph idx="10" type="dt"/>
          </p:nvPr>
        </p:nvSpPr>
        <p:spPr>
          <a:xfrm>
            <a:off x="1" y="4984750"/>
            <a:ext cx="468300" cy="158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459" name="Google Shape;3459;p380"/>
          <p:cNvSpPr txBox="1"/>
          <p:nvPr>
            <p:ph idx="12" type="sldNum"/>
          </p:nvPr>
        </p:nvSpPr>
        <p:spPr>
          <a:xfrm>
            <a:off x="1" y="4984750"/>
            <a:ext cx="468300" cy="1587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100"/>
              <a:buFont typeface="Arial"/>
              <a:buNone/>
              <a:defRPr b="1" i="0" sz="100" u="none" cap="none" strike="noStrike">
                <a:solidFill>
                  <a:schemeClr val="accent3"/>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3460" name="Google Shape;3460;p380"/>
          <p:cNvSpPr txBox="1"/>
          <p:nvPr>
            <p:ph idx="11" type="ftr"/>
          </p:nvPr>
        </p:nvSpPr>
        <p:spPr>
          <a:xfrm>
            <a:off x="1" y="4984750"/>
            <a:ext cx="468300" cy="15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100">
                <a:solidFill>
                  <a:schemeClr val="accent3"/>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461" name="Google Shape;3461;p380"/>
          <p:cNvSpPr txBox="1"/>
          <p:nvPr>
            <p:ph idx="3" type="body"/>
          </p:nvPr>
        </p:nvSpPr>
        <p:spPr>
          <a:xfrm>
            <a:off x="6480177" y="2571751"/>
            <a:ext cx="2195400" cy="2124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0"/>
              </a:spcBef>
              <a:spcAft>
                <a:spcPts val="0"/>
              </a:spcAft>
              <a:buClr>
                <a:schemeClr val="dk2"/>
              </a:buClr>
              <a:buSzPts val="1200"/>
              <a:buFont typeface="Arial"/>
              <a:buNone/>
              <a:defRPr b="0" i="0" sz="1200" u="none" cap="none" strike="noStrike">
                <a:solidFill>
                  <a:schemeClr val="dk1"/>
                </a:solidFill>
                <a:latin typeface="Verdana"/>
                <a:ea typeface="Verdana"/>
                <a:cs typeface="Verdana"/>
                <a:sym typeface="Verdana"/>
              </a:defRPr>
            </a:lvl1pPr>
            <a:lvl2pPr indent="-228600" lvl="1" marL="914400" marR="0" rtl="0" algn="l">
              <a:lnSpc>
                <a:spcPct val="120000"/>
              </a:lnSpc>
              <a:spcBef>
                <a:spcPts val="0"/>
              </a:spcBef>
              <a:spcAft>
                <a:spcPts val="0"/>
              </a:spcAft>
              <a:buClr>
                <a:schemeClr val="dk2"/>
              </a:buClr>
              <a:buSzPts val="900"/>
              <a:buFont typeface="Arial"/>
              <a:buNone/>
              <a:defRPr b="0" i="1" sz="900" u="none" cap="none" strike="noStrike">
                <a:solidFill>
                  <a:schemeClr val="dk2"/>
                </a:solidFill>
                <a:latin typeface="Verdana"/>
                <a:ea typeface="Verdana"/>
                <a:cs typeface="Verdana"/>
                <a:sym typeface="Verdana"/>
              </a:defRPr>
            </a:lvl2pPr>
            <a:lvl3pPr indent="-228600" lvl="2" marL="1371600" marR="0" rtl="0" algn="l">
              <a:lnSpc>
                <a:spcPct val="120000"/>
              </a:lnSpc>
              <a:spcBef>
                <a:spcPts val="0"/>
              </a:spcBef>
              <a:spcAft>
                <a:spcPts val="0"/>
              </a:spcAft>
              <a:buClr>
                <a:schemeClr val="dk2"/>
              </a:buClr>
              <a:buSzPts val="900"/>
              <a:buFont typeface="Arial"/>
              <a:buNone/>
              <a:defRPr b="0" i="0" sz="9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3462" name="Shape 3462"/>
        <p:cNvGrpSpPr/>
        <p:nvPr/>
      </p:nvGrpSpPr>
      <p:grpSpPr>
        <a:xfrm>
          <a:off x="0" y="0"/>
          <a:ext cx="0" cy="0"/>
          <a:chOff x="0" y="0"/>
          <a:chExt cx="0" cy="0"/>
        </a:xfrm>
      </p:grpSpPr>
      <p:sp>
        <p:nvSpPr>
          <p:cNvPr id="3463" name="Google Shape;3463;p381"/>
          <p:cNvSpPr txBox="1"/>
          <p:nvPr>
            <p:ph type="ctrTitle"/>
          </p:nvPr>
        </p:nvSpPr>
        <p:spPr>
          <a:xfrm>
            <a:off x="685800" y="1597819"/>
            <a:ext cx="7772400" cy="1102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464" name="Google Shape;3464;p381"/>
          <p:cNvSpPr txBox="1"/>
          <p:nvPr>
            <p:ph idx="1" type="subTitle"/>
          </p:nvPr>
        </p:nvSpPr>
        <p:spPr>
          <a:xfrm>
            <a:off x="1371600" y="2914650"/>
            <a:ext cx="6400800" cy="1314300"/>
          </a:xfrm>
          <a:prstGeom prst="rect">
            <a:avLst/>
          </a:prstGeom>
          <a:noFill/>
          <a:ln>
            <a:noFill/>
          </a:ln>
        </p:spPr>
        <p:txBody>
          <a:bodyPr anchorCtr="0" anchor="t" bIns="91425" lIns="91425" spcFirstLastPara="1" rIns="91425" wrap="square" tIns="91425">
            <a:noAutofit/>
          </a:bodyPr>
          <a:lstStyle>
            <a:lvl1pPr lvl="0" marR="0" rtl="0" algn="ctr">
              <a:lnSpc>
                <a:spcPct val="110000"/>
              </a:lnSpc>
              <a:spcBef>
                <a:spcPts val="300"/>
              </a:spcBef>
              <a:spcAft>
                <a:spcPts val="0"/>
              </a:spcAft>
              <a:buClr>
                <a:schemeClr val="dk2"/>
              </a:buClr>
              <a:buSzPts val="1200"/>
              <a:buFont typeface="Arial"/>
              <a:buNone/>
              <a:defRPr b="0" i="0" sz="1200" u="none" cap="none" strike="noStrike">
                <a:solidFill>
                  <a:srgbClr val="989799"/>
                </a:solidFill>
                <a:latin typeface="Verdana"/>
                <a:ea typeface="Verdana"/>
                <a:cs typeface="Verdana"/>
                <a:sym typeface="Verdana"/>
              </a:defRPr>
            </a:lvl1pPr>
            <a:lvl2pPr lvl="1" marR="0" rtl="0" algn="ctr">
              <a:lnSpc>
                <a:spcPct val="110000"/>
              </a:lnSpc>
              <a:spcBef>
                <a:spcPts val="300"/>
              </a:spcBef>
              <a:spcAft>
                <a:spcPts val="0"/>
              </a:spcAft>
              <a:buClr>
                <a:schemeClr val="dk2"/>
              </a:buClr>
              <a:buSzPts val="1200"/>
              <a:buFont typeface="Arial"/>
              <a:buNone/>
              <a:defRPr b="0" i="0" sz="1200" u="none" cap="none" strike="noStrike">
                <a:solidFill>
                  <a:srgbClr val="989799"/>
                </a:solidFill>
                <a:latin typeface="Verdana"/>
                <a:ea typeface="Verdana"/>
                <a:cs typeface="Verdana"/>
                <a:sym typeface="Verdana"/>
              </a:defRPr>
            </a:lvl2pPr>
            <a:lvl3pPr lvl="2" marR="0" rtl="0" algn="ctr">
              <a:lnSpc>
                <a:spcPct val="110000"/>
              </a:lnSpc>
              <a:spcBef>
                <a:spcPts val="300"/>
              </a:spcBef>
              <a:spcAft>
                <a:spcPts val="0"/>
              </a:spcAft>
              <a:buClr>
                <a:schemeClr val="dk2"/>
              </a:buClr>
              <a:buSzPts val="1200"/>
              <a:buFont typeface="Arial"/>
              <a:buNone/>
              <a:defRPr b="0" i="0" sz="1200" u="none" cap="none" strike="noStrike">
                <a:solidFill>
                  <a:srgbClr val="989799"/>
                </a:solidFill>
                <a:latin typeface="Verdana"/>
                <a:ea typeface="Verdana"/>
                <a:cs typeface="Verdana"/>
                <a:sym typeface="Verdana"/>
              </a:defRPr>
            </a:lvl3pPr>
            <a:lvl4pPr lvl="3" marR="0" rtl="0" algn="ctr">
              <a:lnSpc>
                <a:spcPct val="110000"/>
              </a:lnSpc>
              <a:spcBef>
                <a:spcPts val="300"/>
              </a:spcBef>
              <a:spcAft>
                <a:spcPts val="0"/>
              </a:spcAft>
              <a:buClr>
                <a:schemeClr val="dk2"/>
              </a:buClr>
              <a:buSzPts val="1200"/>
              <a:buFont typeface="Arial"/>
              <a:buNone/>
              <a:defRPr b="0" i="0" sz="1200" u="none" cap="none" strike="noStrike">
                <a:solidFill>
                  <a:srgbClr val="989799"/>
                </a:solidFill>
                <a:latin typeface="Verdana"/>
                <a:ea typeface="Verdana"/>
                <a:cs typeface="Verdana"/>
                <a:sym typeface="Verdana"/>
              </a:defRPr>
            </a:lvl4pPr>
            <a:lvl5pPr lvl="4" marR="0" rtl="0" algn="ctr">
              <a:lnSpc>
                <a:spcPct val="110000"/>
              </a:lnSpc>
              <a:spcBef>
                <a:spcPts val="300"/>
              </a:spcBef>
              <a:spcAft>
                <a:spcPts val="0"/>
              </a:spcAft>
              <a:buClr>
                <a:schemeClr val="dk2"/>
              </a:buClr>
              <a:buSzPts val="1200"/>
              <a:buFont typeface="Arial"/>
              <a:buNone/>
              <a:defRPr b="0" i="0" sz="1200" u="none" cap="none" strike="noStrike">
                <a:solidFill>
                  <a:srgbClr val="989799"/>
                </a:solidFill>
                <a:latin typeface="Verdana"/>
                <a:ea typeface="Verdana"/>
                <a:cs typeface="Verdana"/>
                <a:sym typeface="Verdana"/>
              </a:defRPr>
            </a:lvl5pPr>
            <a:lvl6pPr lvl="5" marR="0" rtl="0" algn="ctr">
              <a:lnSpc>
                <a:spcPct val="100000"/>
              </a:lnSpc>
              <a:spcBef>
                <a:spcPts val="400"/>
              </a:spcBef>
              <a:spcAft>
                <a:spcPts val="0"/>
              </a:spcAft>
              <a:buClr>
                <a:srgbClr val="989799"/>
              </a:buClr>
              <a:buSzPts val="2000"/>
              <a:buFont typeface="Arial"/>
              <a:buNone/>
              <a:defRPr b="0" i="0" sz="2000" u="none" cap="none" strike="noStrike">
                <a:solidFill>
                  <a:srgbClr val="989799"/>
                </a:solidFill>
                <a:latin typeface="Verdana"/>
                <a:ea typeface="Verdana"/>
                <a:cs typeface="Verdana"/>
                <a:sym typeface="Verdana"/>
              </a:defRPr>
            </a:lvl6pPr>
            <a:lvl7pPr lvl="6" marR="0" rtl="0" algn="ctr">
              <a:lnSpc>
                <a:spcPct val="100000"/>
              </a:lnSpc>
              <a:spcBef>
                <a:spcPts val="400"/>
              </a:spcBef>
              <a:spcAft>
                <a:spcPts val="0"/>
              </a:spcAft>
              <a:buClr>
                <a:srgbClr val="989799"/>
              </a:buClr>
              <a:buSzPts val="2000"/>
              <a:buFont typeface="Arial"/>
              <a:buNone/>
              <a:defRPr b="0" i="0" sz="2000" u="none" cap="none" strike="noStrike">
                <a:solidFill>
                  <a:srgbClr val="989799"/>
                </a:solidFill>
                <a:latin typeface="Verdana"/>
                <a:ea typeface="Verdana"/>
                <a:cs typeface="Verdana"/>
                <a:sym typeface="Verdana"/>
              </a:defRPr>
            </a:lvl7pPr>
            <a:lvl8pPr lvl="7" marR="0" rtl="0" algn="ctr">
              <a:lnSpc>
                <a:spcPct val="100000"/>
              </a:lnSpc>
              <a:spcBef>
                <a:spcPts val="400"/>
              </a:spcBef>
              <a:spcAft>
                <a:spcPts val="0"/>
              </a:spcAft>
              <a:buClr>
                <a:srgbClr val="989799"/>
              </a:buClr>
              <a:buSzPts val="2000"/>
              <a:buFont typeface="Arial"/>
              <a:buNone/>
              <a:defRPr b="0" i="0" sz="2000" u="none" cap="none" strike="noStrike">
                <a:solidFill>
                  <a:srgbClr val="989799"/>
                </a:solidFill>
                <a:latin typeface="Verdana"/>
                <a:ea typeface="Verdana"/>
                <a:cs typeface="Verdana"/>
                <a:sym typeface="Verdana"/>
              </a:defRPr>
            </a:lvl8pPr>
            <a:lvl9pPr lvl="8" marR="0" rtl="0" algn="ctr">
              <a:lnSpc>
                <a:spcPct val="100000"/>
              </a:lnSpc>
              <a:spcBef>
                <a:spcPts val="400"/>
              </a:spcBef>
              <a:spcAft>
                <a:spcPts val="0"/>
              </a:spcAft>
              <a:buClr>
                <a:srgbClr val="989799"/>
              </a:buClr>
              <a:buSzPts val="2000"/>
              <a:buFont typeface="Arial"/>
              <a:buNone/>
              <a:defRPr b="0" i="0" sz="2000" u="none" cap="none" strike="noStrike">
                <a:solidFill>
                  <a:srgbClr val="989799"/>
                </a:solidFill>
                <a:latin typeface="Verdana"/>
                <a:ea typeface="Verdana"/>
                <a:cs typeface="Verdana"/>
                <a:sym typeface="Verdana"/>
              </a:defRPr>
            </a:lvl9pPr>
          </a:lstStyle>
          <a:p/>
        </p:txBody>
      </p:sp>
      <p:sp>
        <p:nvSpPr>
          <p:cNvPr id="3465" name="Google Shape;3465;p381"/>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00">
                <a:solidFill>
                  <a:schemeClr val="lt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466" name="Google Shape;3466;p381"/>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sz="800">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3467" name="Google Shape;3467;p381"/>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229" name="Shape 229"/>
        <p:cNvGrpSpPr/>
        <p:nvPr/>
      </p:nvGrpSpPr>
      <p:grpSpPr>
        <a:xfrm>
          <a:off x="0" y="0"/>
          <a:ext cx="0" cy="0"/>
          <a:chOff x="0" y="0"/>
          <a:chExt cx="0" cy="0"/>
        </a:xfrm>
      </p:grpSpPr>
      <p:sp>
        <p:nvSpPr>
          <p:cNvPr id="230" name="Google Shape;230;p3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231" name="Google Shape;231;p3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232" name="Google Shape;232;p39"/>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233" name="Shape 233"/>
        <p:cNvGrpSpPr/>
        <p:nvPr/>
      </p:nvGrpSpPr>
      <p:grpSpPr>
        <a:xfrm>
          <a:off x="0" y="0"/>
          <a:ext cx="0" cy="0"/>
          <a:chOff x="0" y="0"/>
          <a:chExt cx="0" cy="0"/>
        </a:xfrm>
      </p:grpSpPr>
      <p:sp>
        <p:nvSpPr>
          <p:cNvPr id="234" name="Google Shape;234;p40"/>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235" name="Google Shape;235;p40"/>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236" name="Google Shape;236;p4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237" name="Shape 237"/>
        <p:cNvGrpSpPr/>
        <p:nvPr/>
      </p:nvGrpSpPr>
      <p:grpSpPr>
        <a:xfrm>
          <a:off x="0" y="0"/>
          <a:ext cx="0" cy="0"/>
          <a:chOff x="0" y="0"/>
          <a:chExt cx="0" cy="0"/>
        </a:xfrm>
      </p:grpSpPr>
      <p:sp>
        <p:nvSpPr>
          <p:cNvPr id="238" name="Google Shape;238;p41"/>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d">
  <p:cSld name="CUSTOM_4">
    <p:bg>
      <p:bgPr>
        <a:solidFill>
          <a:schemeClr val="accent1"/>
        </a:solidFill>
      </p:bgPr>
    </p:bg>
    <p:spTree>
      <p:nvGrpSpPr>
        <p:cNvPr id="239" name="Shape 239"/>
        <p:cNvGrpSpPr/>
        <p:nvPr/>
      </p:nvGrpSpPr>
      <p:grpSpPr>
        <a:xfrm>
          <a:off x="0" y="0"/>
          <a:ext cx="0" cy="0"/>
          <a:chOff x="0" y="0"/>
          <a:chExt cx="0" cy="0"/>
        </a:xfrm>
      </p:grpSpPr>
      <p:sp>
        <p:nvSpPr>
          <p:cNvPr id="240" name="Google Shape;240;p42"/>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241" name="Google Shape;241;p42"/>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b="1">
                <a:solidFill>
                  <a:schemeClr val="lt1"/>
                </a:solidFill>
                <a:latin typeface="Montserrat"/>
                <a:ea typeface="Montserrat"/>
                <a:cs typeface="Montserrat"/>
                <a:sym typeface="Montserrat"/>
              </a:defRPr>
            </a:lvl9pPr>
          </a:lstStyle>
          <a:p/>
        </p:txBody>
      </p:sp>
      <p:sp>
        <p:nvSpPr>
          <p:cNvPr id="242" name="Google Shape;242;p4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43" name="Google Shape;243;p4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p:cSld name="CUSTOM_4_1">
    <p:bg>
      <p:bgPr>
        <a:solidFill>
          <a:schemeClr val="lt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46" name="Google Shape;246;p43"/>
          <p:cNvSpPr txBox="1"/>
          <p:nvPr>
            <p:ph idx="1" type="body"/>
          </p:nvPr>
        </p:nvSpPr>
        <p:spPr>
          <a:xfrm>
            <a:off x="3784250" y="504900"/>
            <a:ext cx="48336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247" name="Google Shape;247;p4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48" name="Google Shape;248;p4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white 1">
  <p:cSld name="CUSTOM_4_1_2">
    <p:bg>
      <p:bgPr>
        <a:solidFill>
          <a:schemeClr val="lt1"/>
        </a:solidFill>
      </p:bgPr>
    </p:bg>
    <p:spTree>
      <p:nvGrpSpPr>
        <p:cNvPr id="249" name="Shape 249"/>
        <p:cNvGrpSpPr/>
        <p:nvPr/>
      </p:nvGrpSpPr>
      <p:grpSpPr>
        <a:xfrm>
          <a:off x="0" y="0"/>
          <a:ext cx="0" cy="0"/>
          <a:chOff x="0" y="0"/>
          <a:chExt cx="0" cy="0"/>
        </a:xfrm>
      </p:grpSpPr>
      <p:pic>
        <p:nvPicPr>
          <p:cNvPr id="250" name="Google Shape;250;p44"/>
          <p:cNvPicPr preferRelativeResize="0"/>
          <p:nvPr/>
        </p:nvPicPr>
        <p:blipFill rotWithShape="1">
          <a:blip r:embed="rId2">
            <a:alphaModFix/>
          </a:blip>
          <a:srcRect b="0" l="0" r="0" t="0"/>
          <a:stretch/>
        </p:blipFill>
        <p:spPr>
          <a:xfrm>
            <a:off x="4000500" y="0"/>
            <a:ext cx="5143501" cy="5143501"/>
          </a:xfrm>
          <a:prstGeom prst="rect">
            <a:avLst/>
          </a:prstGeom>
          <a:noFill/>
          <a:ln>
            <a:noFill/>
          </a:ln>
        </p:spPr>
      </p:pic>
      <p:sp>
        <p:nvSpPr>
          <p:cNvPr id="251" name="Google Shape;251;p44"/>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252" name="Google Shape;252;p4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53" name="Google Shape;253;p4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p:cSld name="TITLE_AND_TWO_COLUMNS_2_3_1_3_1_1_1_1_1_1_2_1_1_1_3">
    <p:bg>
      <p:bgPr>
        <a:solidFill>
          <a:schemeClr val="accent1"/>
        </a:solidFill>
      </p:bgPr>
    </p:bg>
    <p:spTree>
      <p:nvGrpSpPr>
        <p:cNvPr id="254" name="Shape 254"/>
        <p:cNvGrpSpPr/>
        <p:nvPr/>
      </p:nvGrpSpPr>
      <p:grpSpPr>
        <a:xfrm>
          <a:off x="0" y="0"/>
          <a:ext cx="0" cy="0"/>
          <a:chOff x="0" y="0"/>
          <a:chExt cx="0" cy="0"/>
        </a:xfrm>
      </p:grpSpPr>
      <p:sp>
        <p:nvSpPr>
          <p:cNvPr id="255" name="Google Shape;255;p45"/>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lt1"/>
                </a:solidFill>
                <a:latin typeface="Montserrat"/>
                <a:ea typeface="Montserrat"/>
                <a:cs typeface="Montserrat"/>
                <a:sym typeface="Montserrat"/>
              </a:defRPr>
            </a:lvl1pPr>
            <a:lvl2pPr lvl="1" rtl="0" algn="ctr">
              <a:spcBef>
                <a:spcPts val="0"/>
              </a:spcBef>
              <a:spcAft>
                <a:spcPts val="0"/>
              </a:spcAft>
              <a:buNone/>
              <a:defRPr sz="7200"/>
            </a:lvl2pPr>
            <a:lvl3pPr lvl="2" rtl="0" algn="ctr">
              <a:spcBef>
                <a:spcPts val="0"/>
              </a:spcBef>
              <a:spcAft>
                <a:spcPts val="0"/>
              </a:spcAft>
              <a:buNone/>
              <a:defRPr sz="7200"/>
            </a:lvl3pPr>
            <a:lvl4pPr lvl="3" rtl="0" algn="ctr">
              <a:spcBef>
                <a:spcPts val="0"/>
              </a:spcBef>
              <a:spcAft>
                <a:spcPts val="0"/>
              </a:spcAft>
              <a:buNone/>
              <a:defRPr sz="7200"/>
            </a:lvl4pPr>
            <a:lvl5pPr lvl="4" rtl="0" algn="ctr">
              <a:spcBef>
                <a:spcPts val="0"/>
              </a:spcBef>
              <a:spcAft>
                <a:spcPts val="0"/>
              </a:spcAft>
              <a:buNone/>
              <a:defRPr sz="7200"/>
            </a:lvl5pPr>
            <a:lvl6pPr lvl="5" rtl="0" algn="ctr">
              <a:spcBef>
                <a:spcPts val="0"/>
              </a:spcBef>
              <a:spcAft>
                <a:spcPts val="0"/>
              </a:spcAft>
              <a:buNone/>
              <a:defRPr sz="7200"/>
            </a:lvl6pPr>
            <a:lvl7pPr lvl="6" rtl="0" algn="ctr">
              <a:spcBef>
                <a:spcPts val="0"/>
              </a:spcBef>
              <a:spcAft>
                <a:spcPts val="0"/>
              </a:spcAft>
              <a:buNone/>
              <a:defRPr sz="7200"/>
            </a:lvl7pPr>
            <a:lvl8pPr lvl="7" rtl="0" algn="ctr">
              <a:spcBef>
                <a:spcPts val="0"/>
              </a:spcBef>
              <a:spcAft>
                <a:spcPts val="0"/>
              </a:spcAft>
              <a:buNone/>
              <a:defRPr sz="7200"/>
            </a:lvl8pPr>
            <a:lvl9pPr lvl="8" rtl="0" algn="ctr">
              <a:spcBef>
                <a:spcPts val="0"/>
              </a:spcBef>
              <a:spcAft>
                <a:spcPts val="0"/>
              </a:spcAft>
              <a:buNone/>
              <a:defRPr sz="7200"/>
            </a:lvl9pPr>
          </a:lstStyle>
          <a:p/>
        </p:txBody>
      </p:sp>
      <p:sp>
        <p:nvSpPr>
          <p:cNvPr id="256" name="Google Shape;256;p4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57" name="Google Shape;257;p4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centered title 1">
  <p:cSld name="TITLE_AND_TWO_COLUMNS_2_3_1_3_1_1_1_1_1_1_2_1_1_1_3_1">
    <p:bg>
      <p:bgPr>
        <a:solidFill>
          <a:schemeClr val="lt1"/>
        </a:solidFill>
      </p:bgPr>
    </p:bg>
    <p:spTree>
      <p:nvGrpSpPr>
        <p:cNvPr id="258" name="Shape 258"/>
        <p:cNvGrpSpPr/>
        <p:nvPr/>
      </p:nvGrpSpPr>
      <p:grpSpPr>
        <a:xfrm>
          <a:off x="0" y="0"/>
          <a:ext cx="0" cy="0"/>
          <a:chOff x="0" y="0"/>
          <a:chExt cx="0" cy="0"/>
        </a:xfrm>
      </p:grpSpPr>
      <p:sp>
        <p:nvSpPr>
          <p:cNvPr id="259" name="Google Shape;259;p46"/>
          <p:cNvSpPr txBox="1"/>
          <p:nvPr>
            <p:ph type="title"/>
          </p:nvPr>
        </p:nvSpPr>
        <p:spPr>
          <a:xfrm>
            <a:off x="524450" y="1433825"/>
            <a:ext cx="8093400" cy="2254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b="1" sz="7200">
                <a:solidFill>
                  <a:schemeClr val="accent5"/>
                </a:solidFill>
                <a:latin typeface="Montserrat"/>
                <a:ea typeface="Montserrat"/>
                <a:cs typeface="Montserrat"/>
                <a:sym typeface="Montserrat"/>
              </a:defRPr>
            </a:lvl1pPr>
            <a:lvl2pPr lvl="1" rtl="0" algn="ctr">
              <a:spcBef>
                <a:spcPts val="0"/>
              </a:spcBef>
              <a:spcAft>
                <a:spcPts val="0"/>
              </a:spcAft>
              <a:buNone/>
              <a:defRPr sz="7200">
                <a:solidFill>
                  <a:schemeClr val="accent5"/>
                </a:solidFill>
                <a:latin typeface="Montserrat"/>
                <a:ea typeface="Montserrat"/>
                <a:cs typeface="Montserrat"/>
                <a:sym typeface="Montserrat"/>
              </a:defRPr>
            </a:lvl2pPr>
            <a:lvl3pPr lvl="2" rtl="0" algn="ctr">
              <a:spcBef>
                <a:spcPts val="0"/>
              </a:spcBef>
              <a:spcAft>
                <a:spcPts val="0"/>
              </a:spcAft>
              <a:buNone/>
              <a:defRPr sz="7200">
                <a:solidFill>
                  <a:schemeClr val="accent5"/>
                </a:solidFill>
                <a:latin typeface="Montserrat"/>
                <a:ea typeface="Montserrat"/>
                <a:cs typeface="Montserrat"/>
                <a:sym typeface="Montserrat"/>
              </a:defRPr>
            </a:lvl3pPr>
            <a:lvl4pPr lvl="3" rtl="0" algn="ctr">
              <a:spcBef>
                <a:spcPts val="0"/>
              </a:spcBef>
              <a:spcAft>
                <a:spcPts val="0"/>
              </a:spcAft>
              <a:buNone/>
              <a:defRPr sz="7200">
                <a:solidFill>
                  <a:schemeClr val="accent5"/>
                </a:solidFill>
                <a:latin typeface="Montserrat"/>
                <a:ea typeface="Montserrat"/>
                <a:cs typeface="Montserrat"/>
                <a:sym typeface="Montserrat"/>
              </a:defRPr>
            </a:lvl4pPr>
            <a:lvl5pPr lvl="4" rtl="0" algn="ctr">
              <a:spcBef>
                <a:spcPts val="0"/>
              </a:spcBef>
              <a:spcAft>
                <a:spcPts val="0"/>
              </a:spcAft>
              <a:buNone/>
              <a:defRPr sz="7200">
                <a:solidFill>
                  <a:schemeClr val="accent5"/>
                </a:solidFill>
                <a:latin typeface="Montserrat"/>
                <a:ea typeface="Montserrat"/>
                <a:cs typeface="Montserrat"/>
                <a:sym typeface="Montserrat"/>
              </a:defRPr>
            </a:lvl5pPr>
            <a:lvl6pPr lvl="5" rtl="0" algn="ctr">
              <a:spcBef>
                <a:spcPts val="0"/>
              </a:spcBef>
              <a:spcAft>
                <a:spcPts val="0"/>
              </a:spcAft>
              <a:buNone/>
              <a:defRPr sz="7200">
                <a:solidFill>
                  <a:schemeClr val="accent5"/>
                </a:solidFill>
                <a:latin typeface="Montserrat"/>
                <a:ea typeface="Montserrat"/>
                <a:cs typeface="Montserrat"/>
                <a:sym typeface="Montserrat"/>
              </a:defRPr>
            </a:lvl6pPr>
            <a:lvl7pPr lvl="6" rtl="0" algn="ctr">
              <a:spcBef>
                <a:spcPts val="0"/>
              </a:spcBef>
              <a:spcAft>
                <a:spcPts val="0"/>
              </a:spcAft>
              <a:buNone/>
              <a:defRPr sz="7200">
                <a:solidFill>
                  <a:schemeClr val="accent5"/>
                </a:solidFill>
                <a:latin typeface="Montserrat"/>
                <a:ea typeface="Montserrat"/>
                <a:cs typeface="Montserrat"/>
                <a:sym typeface="Montserrat"/>
              </a:defRPr>
            </a:lvl7pPr>
            <a:lvl8pPr lvl="7" rtl="0" algn="ctr">
              <a:spcBef>
                <a:spcPts val="0"/>
              </a:spcBef>
              <a:spcAft>
                <a:spcPts val="0"/>
              </a:spcAft>
              <a:buNone/>
              <a:defRPr sz="7200">
                <a:solidFill>
                  <a:schemeClr val="accent5"/>
                </a:solidFill>
                <a:latin typeface="Montserrat"/>
                <a:ea typeface="Montserrat"/>
                <a:cs typeface="Montserrat"/>
                <a:sym typeface="Montserrat"/>
              </a:defRPr>
            </a:lvl8pPr>
            <a:lvl9pPr lvl="8" rtl="0" algn="ctr">
              <a:spcBef>
                <a:spcPts val="0"/>
              </a:spcBef>
              <a:spcAft>
                <a:spcPts val="0"/>
              </a:spcAft>
              <a:buNone/>
              <a:defRPr sz="7200">
                <a:solidFill>
                  <a:schemeClr val="accent5"/>
                </a:solidFill>
                <a:latin typeface="Montserrat"/>
                <a:ea typeface="Montserrat"/>
                <a:cs typeface="Montserrat"/>
                <a:sym typeface="Montserrat"/>
              </a:defRPr>
            </a:lvl9pPr>
          </a:lstStyle>
          <a:p/>
        </p:txBody>
      </p:sp>
      <p:sp>
        <p:nvSpPr>
          <p:cNvPr id="260" name="Google Shape;260;p4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61" name="Google Shape;261;p46"/>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lt1"/>
        </a:solidFill>
      </p:bgPr>
    </p:bg>
    <p:spTree>
      <p:nvGrpSpPr>
        <p:cNvPr id="262" name="Shape 262"/>
        <p:cNvGrpSpPr/>
        <p:nvPr/>
      </p:nvGrpSpPr>
      <p:grpSpPr>
        <a:xfrm>
          <a:off x="0" y="0"/>
          <a:ext cx="0" cy="0"/>
          <a:chOff x="0" y="0"/>
          <a:chExt cx="0" cy="0"/>
        </a:xfrm>
      </p:grpSpPr>
      <p:pic>
        <p:nvPicPr>
          <p:cNvPr id="263" name="Google Shape;263;p47"/>
          <p:cNvPicPr preferRelativeResize="0"/>
          <p:nvPr/>
        </p:nvPicPr>
        <p:blipFill rotWithShape="1">
          <a:blip r:embed="rId2">
            <a:alphaModFix/>
          </a:blip>
          <a:srcRect b="28140" l="0" r="0" t="0"/>
          <a:stretch/>
        </p:blipFill>
        <p:spPr>
          <a:xfrm>
            <a:off x="0" y="2057400"/>
            <a:ext cx="2191500" cy="3086100"/>
          </a:xfrm>
          <a:prstGeom prst="rect">
            <a:avLst/>
          </a:prstGeom>
          <a:noFill/>
          <a:ln>
            <a:noFill/>
          </a:ln>
        </p:spPr>
      </p:pic>
      <p:sp>
        <p:nvSpPr>
          <p:cNvPr id="264" name="Google Shape;264;p47"/>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265" name="Google Shape;265;p4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266" name="Shape 266"/>
        <p:cNvGrpSpPr/>
        <p:nvPr/>
      </p:nvGrpSpPr>
      <p:grpSpPr>
        <a:xfrm>
          <a:off x="0" y="0"/>
          <a:ext cx="0" cy="0"/>
          <a:chOff x="0" y="0"/>
          <a:chExt cx="0" cy="0"/>
        </a:xfrm>
      </p:grpSpPr>
      <p:pic>
        <p:nvPicPr>
          <p:cNvPr id="267" name="Google Shape;267;p48"/>
          <p:cNvPicPr preferRelativeResize="0"/>
          <p:nvPr/>
        </p:nvPicPr>
        <p:blipFill rotWithShape="1">
          <a:blip r:embed="rId2">
            <a:alphaModFix/>
          </a:blip>
          <a:srcRect b="30793" l="28213" r="28400" t="26017"/>
          <a:stretch/>
        </p:blipFill>
        <p:spPr>
          <a:xfrm>
            <a:off x="6354825" y="1435450"/>
            <a:ext cx="2263000" cy="2252800"/>
          </a:xfrm>
          <a:prstGeom prst="rect">
            <a:avLst/>
          </a:prstGeom>
          <a:noFill/>
          <a:ln>
            <a:noFill/>
          </a:ln>
        </p:spPr>
      </p:pic>
      <p:sp>
        <p:nvSpPr>
          <p:cNvPr id="268" name="Google Shape;268;p48"/>
          <p:cNvSpPr txBox="1"/>
          <p:nvPr>
            <p:ph idx="1" type="subTitle"/>
          </p:nvPr>
        </p:nvSpPr>
        <p:spPr>
          <a:xfrm>
            <a:off x="546775" y="2572300"/>
            <a:ext cx="4839600" cy="1650600"/>
          </a:xfrm>
          <a:prstGeom prst="rect">
            <a:avLst/>
          </a:prstGeom>
          <a:noFill/>
          <a:ln>
            <a:noFill/>
          </a:ln>
        </p:spPr>
        <p:txBody>
          <a:bodyPr anchorCtr="0" anchor="t" bIns="0" lIns="0" spcFirstLastPara="1" rIns="0" wrap="square" tIns="108000">
            <a:noAutofit/>
          </a:bodyPr>
          <a:lstStyle>
            <a:lvl1pPr lvl="0" rtl="0">
              <a:spcBef>
                <a:spcPts val="0"/>
              </a:spcBef>
              <a:spcAft>
                <a:spcPts val="0"/>
              </a:spcAft>
              <a:buNone/>
              <a:defRPr sz="12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pic>
        <p:nvPicPr>
          <p:cNvPr id="269" name="Google Shape;269;p48"/>
          <p:cNvPicPr preferRelativeResize="0"/>
          <p:nvPr/>
        </p:nvPicPr>
        <p:blipFill rotWithShape="1">
          <a:blip r:embed="rId3">
            <a:alphaModFix/>
          </a:blip>
          <a:srcRect b="0" l="0" r="0" t="0"/>
          <a:stretch/>
        </p:blipFill>
        <p:spPr>
          <a:xfrm>
            <a:off x="0" y="4571525"/>
            <a:ext cx="8585948" cy="570174"/>
          </a:xfrm>
          <a:prstGeom prst="rect">
            <a:avLst/>
          </a:prstGeom>
          <a:noFill/>
          <a:ln>
            <a:noFill/>
          </a:ln>
        </p:spPr>
      </p:pic>
      <p:sp>
        <p:nvSpPr>
          <p:cNvPr id="270" name="Google Shape;270;p48"/>
          <p:cNvSpPr txBox="1"/>
          <p:nvPr/>
        </p:nvSpPr>
        <p:spPr>
          <a:xfrm>
            <a:off x="536475" y="4746513"/>
            <a:ext cx="549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1200">
                <a:solidFill>
                  <a:schemeClr val="accent1"/>
                </a:solidFill>
                <a:latin typeface="Montserrat"/>
                <a:ea typeface="Montserrat"/>
                <a:cs typeface="Montserrat"/>
                <a:sym typeface="Montserrat"/>
              </a:rPr>
              <a:t>Innovative technology consulting for business.</a:t>
            </a:r>
            <a:endParaRPr b="1" sz="1200">
              <a:solidFill>
                <a:schemeClr val="accent1"/>
              </a:solidFill>
              <a:latin typeface="Montserrat"/>
              <a:ea typeface="Montserrat"/>
              <a:cs typeface="Montserrat"/>
              <a:sym typeface="Montserrat"/>
            </a:endParaRPr>
          </a:p>
        </p:txBody>
      </p:sp>
      <p:pic>
        <p:nvPicPr>
          <p:cNvPr id="271" name="Google Shape;271;p48"/>
          <p:cNvPicPr preferRelativeResize="0"/>
          <p:nvPr/>
        </p:nvPicPr>
        <p:blipFill>
          <a:blip r:embed="rId4">
            <a:alphaModFix/>
          </a:blip>
          <a:stretch>
            <a:fillRect/>
          </a:stretch>
        </p:blipFill>
        <p:spPr>
          <a:xfrm>
            <a:off x="536477" y="292288"/>
            <a:ext cx="1923225" cy="570425"/>
          </a:xfrm>
          <a:prstGeom prst="rect">
            <a:avLst/>
          </a:prstGeom>
          <a:noFill/>
          <a:ln>
            <a:noFill/>
          </a:ln>
        </p:spPr>
      </p:pic>
      <p:sp>
        <p:nvSpPr>
          <p:cNvPr id="272" name="Google Shape;272;p48"/>
          <p:cNvSpPr txBox="1"/>
          <p:nvPr>
            <p:ph idx="2" type="body"/>
          </p:nvPr>
        </p:nvSpPr>
        <p:spPr>
          <a:xfrm>
            <a:off x="4572000" y="299150"/>
            <a:ext cx="4045800" cy="370800"/>
          </a:xfrm>
          <a:prstGeom prst="rect">
            <a:avLst/>
          </a:prstGeom>
          <a:noFill/>
          <a:ln>
            <a:noFill/>
          </a:ln>
        </p:spPr>
        <p:txBody>
          <a:bodyPr anchorCtr="0" anchor="t" bIns="0" lIns="0" spcFirstLastPara="1" rIns="0" wrap="square" tIns="91425">
            <a:noAutofit/>
          </a:bodyPr>
          <a:lstStyle>
            <a:lvl1pPr indent="-304800" lvl="0" marL="457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273" name="Google Shape;273;p48"/>
          <p:cNvSpPr txBox="1"/>
          <p:nvPr>
            <p:ph type="title"/>
          </p:nvPr>
        </p:nvSpPr>
        <p:spPr>
          <a:xfrm>
            <a:off x="546775" y="1435450"/>
            <a:ext cx="4839600" cy="1136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74" name="Google Shape;274;p4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imation - Logotype">
  <p:cSld name="TITLE_AND_TWO_COLUMNS_2_3_1_3_1_1_1_1_1_1_1_2_1_1_1_2_1">
    <p:spTree>
      <p:nvGrpSpPr>
        <p:cNvPr id="275" name="Shape 275"/>
        <p:cNvGrpSpPr/>
        <p:nvPr/>
      </p:nvGrpSpPr>
      <p:grpSpPr>
        <a:xfrm>
          <a:off x="0" y="0"/>
          <a:ext cx="0" cy="0"/>
          <a:chOff x="0" y="0"/>
          <a:chExt cx="0" cy="0"/>
        </a:xfrm>
      </p:grpSpPr>
      <p:pic>
        <p:nvPicPr>
          <p:cNvPr id="276" name="Google Shape;276;p49"/>
          <p:cNvPicPr preferRelativeResize="0"/>
          <p:nvPr/>
        </p:nvPicPr>
        <p:blipFill rotWithShape="1">
          <a:blip r:embed="rId2">
            <a:alphaModFix/>
          </a:blip>
          <a:srcRect b="0" l="39" r="39" t="0"/>
          <a:stretch/>
        </p:blipFill>
        <p:spPr>
          <a:xfrm>
            <a:off x="3760" y="0"/>
            <a:ext cx="9136483" cy="5143500"/>
          </a:xfrm>
          <a:prstGeom prst="rect">
            <a:avLst/>
          </a:prstGeom>
          <a:noFill/>
          <a:ln>
            <a:noFill/>
          </a:ln>
        </p:spPr>
      </p:pic>
      <p:sp>
        <p:nvSpPr>
          <p:cNvPr id="277" name="Google Shape;277;p4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p:cSld name="TITLE_AND_TWO_COLUMNS_2_3_1_3_1_1_1_1_1_1_2_1_1_1">
    <p:bg>
      <p:bgPr>
        <a:solidFill>
          <a:schemeClr val="accent1"/>
        </a:solidFill>
      </p:bgPr>
    </p:bg>
    <p:spTree>
      <p:nvGrpSpPr>
        <p:cNvPr id="278" name="Shape 278"/>
        <p:cNvGrpSpPr/>
        <p:nvPr/>
      </p:nvGrpSpPr>
      <p:grpSpPr>
        <a:xfrm>
          <a:off x="0" y="0"/>
          <a:ext cx="0" cy="0"/>
          <a:chOff x="0" y="0"/>
          <a:chExt cx="0" cy="0"/>
        </a:xfrm>
      </p:grpSpPr>
      <p:pic>
        <p:nvPicPr>
          <p:cNvPr id="279" name="Google Shape;279;p50"/>
          <p:cNvPicPr preferRelativeResize="0"/>
          <p:nvPr/>
        </p:nvPicPr>
        <p:blipFill rotWithShape="1">
          <a:blip r:embed="rId2">
            <a:alphaModFix/>
          </a:blip>
          <a:srcRect b="0" l="88039" r="0" t="0"/>
          <a:stretch/>
        </p:blipFill>
        <p:spPr>
          <a:xfrm>
            <a:off x="8435173" y="1807175"/>
            <a:ext cx="708828" cy="3336326"/>
          </a:xfrm>
          <a:prstGeom prst="rect">
            <a:avLst/>
          </a:prstGeom>
          <a:noFill/>
          <a:ln>
            <a:noFill/>
          </a:ln>
        </p:spPr>
      </p:pic>
      <p:sp>
        <p:nvSpPr>
          <p:cNvPr id="280" name="Google Shape;280;p50"/>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281" name="Google Shape;281;p50"/>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82" name="Google Shape;282;p50"/>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283" name="Google Shape;283;p5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84" name="Google Shape;284;p5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4">
    <p:bg>
      <p:bgPr>
        <a:solidFill>
          <a:schemeClr val="lt1"/>
        </a:solidFill>
      </p:bgPr>
    </p:bg>
    <p:spTree>
      <p:nvGrpSpPr>
        <p:cNvPr id="285" name="Shape 285"/>
        <p:cNvGrpSpPr/>
        <p:nvPr/>
      </p:nvGrpSpPr>
      <p:grpSpPr>
        <a:xfrm>
          <a:off x="0" y="0"/>
          <a:ext cx="0" cy="0"/>
          <a:chOff x="0" y="0"/>
          <a:chExt cx="0" cy="0"/>
        </a:xfrm>
      </p:grpSpPr>
      <p:pic>
        <p:nvPicPr>
          <p:cNvPr id="286" name="Google Shape;286;p51"/>
          <p:cNvPicPr preferRelativeResize="0"/>
          <p:nvPr/>
        </p:nvPicPr>
        <p:blipFill>
          <a:blip r:embed="rId2">
            <a:alphaModFix/>
          </a:blip>
          <a:stretch>
            <a:fillRect/>
          </a:stretch>
        </p:blipFill>
        <p:spPr>
          <a:xfrm>
            <a:off x="7350400" y="1806608"/>
            <a:ext cx="1793599" cy="3336891"/>
          </a:xfrm>
          <a:prstGeom prst="rect">
            <a:avLst/>
          </a:prstGeom>
          <a:noFill/>
          <a:ln>
            <a:noFill/>
          </a:ln>
        </p:spPr>
      </p:pic>
      <p:pic>
        <p:nvPicPr>
          <p:cNvPr id="287" name="Google Shape;287;p51"/>
          <p:cNvPicPr preferRelativeResize="0"/>
          <p:nvPr/>
        </p:nvPicPr>
        <p:blipFill rotWithShape="1">
          <a:blip r:embed="rId2">
            <a:alphaModFix/>
          </a:blip>
          <a:srcRect b="9" l="0" r="0" t="9"/>
          <a:stretch/>
        </p:blipFill>
        <p:spPr>
          <a:xfrm>
            <a:off x="7350388" y="1807175"/>
            <a:ext cx="1793613" cy="3336326"/>
          </a:xfrm>
          <a:prstGeom prst="rect">
            <a:avLst/>
          </a:prstGeom>
          <a:noFill/>
          <a:ln>
            <a:noFill/>
          </a:ln>
        </p:spPr>
      </p:pic>
      <p:sp>
        <p:nvSpPr>
          <p:cNvPr id="288" name="Google Shape;288;p51"/>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289" name="Google Shape;289;p51"/>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290" name="Google Shape;290;p5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91" name="Google Shape;291;p5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292" name="Google Shape;292;p51"/>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p:cSld name="TITLE_AND_TWO_COLUMNS_2_3_1_3_1_1_1_1_1_1_2_1_1_1_2">
    <p:bg>
      <p:bgPr>
        <a:solidFill>
          <a:schemeClr val="accent1"/>
        </a:solidFill>
      </p:bgPr>
    </p:bg>
    <p:spTree>
      <p:nvGrpSpPr>
        <p:cNvPr id="293" name="Shape 293"/>
        <p:cNvGrpSpPr/>
        <p:nvPr/>
      </p:nvGrpSpPr>
      <p:grpSpPr>
        <a:xfrm>
          <a:off x="0" y="0"/>
          <a:ext cx="0" cy="0"/>
          <a:chOff x="0" y="0"/>
          <a:chExt cx="0" cy="0"/>
        </a:xfrm>
      </p:grpSpPr>
      <p:pic>
        <p:nvPicPr>
          <p:cNvPr id="294" name="Google Shape;294;p52"/>
          <p:cNvPicPr preferRelativeResize="0"/>
          <p:nvPr/>
        </p:nvPicPr>
        <p:blipFill rotWithShape="1">
          <a:blip r:embed="rId2">
            <a:alphaModFix/>
          </a:blip>
          <a:srcRect b="0" l="0" r="0" t="0"/>
          <a:stretch/>
        </p:blipFill>
        <p:spPr>
          <a:xfrm>
            <a:off x="7223575" y="3223050"/>
            <a:ext cx="1920426" cy="1920450"/>
          </a:xfrm>
          <a:prstGeom prst="rect">
            <a:avLst/>
          </a:prstGeom>
          <a:noFill/>
          <a:ln>
            <a:noFill/>
          </a:ln>
        </p:spPr>
      </p:pic>
      <p:sp>
        <p:nvSpPr>
          <p:cNvPr id="295" name="Google Shape;295;p52"/>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lt1"/>
                </a:solidFill>
                <a:latin typeface="Montserrat"/>
                <a:ea typeface="Montserrat"/>
                <a:cs typeface="Montserrat"/>
                <a:sym typeface="Montserrat"/>
              </a:defRPr>
            </a:lvl1pPr>
            <a:lvl2pPr lvl="1" rtl="0">
              <a:spcBef>
                <a:spcPts val="0"/>
              </a:spcBef>
              <a:spcAft>
                <a:spcPts val="0"/>
              </a:spcAft>
              <a:buNone/>
              <a:defRPr sz="25000">
                <a:latin typeface="Montserrat"/>
                <a:ea typeface="Montserrat"/>
                <a:cs typeface="Montserrat"/>
                <a:sym typeface="Montserrat"/>
              </a:defRPr>
            </a:lvl2pPr>
            <a:lvl3pPr lvl="2" rtl="0">
              <a:spcBef>
                <a:spcPts val="0"/>
              </a:spcBef>
              <a:spcAft>
                <a:spcPts val="0"/>
              </a:spcAft>
              <a:buNone/>
              <a:defRPr sz="25000">
                <a:latin typeface="Montserrat"/>
                <a:ea typeface="Montserrat"/>
                <a:cs typeface="Montserrat"/>
                <a:sym typeface="Montserrat"/>
              </a:defRPr>
            </a:lvl3pPr>
            <a:lvl4pPr lvl="3" rtl="0">
              <a:spcBef>
                <a:spcPts val="0"/>
              </a:spcBef>
              <a:spcAft>
                <a:spcPts val="0"/>
              </a:spcAft>
              <a:buNone/>
              <a:defRPr sz="25000">
                <a:latin typeface="Montserrat"/>
                <a:ea typeface="Montserrat"/>
                <a:cs typeface="Montserrat"/>
                <a:sym typeface="Montserrat"/>
              </a:defRPr>
            </a:lvl4pPr>
            <a:lvl5pPr lvl="4" rtl="0">
              <a:spcBef>
                <a:spcPts val="0"/>
              </a:spcBef>
              <a:spcAft>
                <a:spcPts val="0"/>
              </a:spcAft>
              <a:buNone/>
              <a:defRPr sz="25000">
                <a:latin typeface="Montserrat"/>
                <a:ea typeface="Montserrat"/>
                <a:cs typeface="Montserrat"/>
                <a:sym typeface="Montserrat"/>
              </a:defRPr>
            </a:lvl5pPr>
            <a:lvl6pPr lvl="5" rtl="0">
              <a:spcBef>
                <a:spcPts val="0"/>
              </a:spcBef>
              <a:spcAft>
                <a:spcPts val="0"/>
              </a:spcAft>
              <a:buNone/>
              <a:defRPr sz="25000">
                <a:latin typeface="Montserrat"/>
                <a:ea typeface="Montserrat"/>
                <a:cs typeface="Montserrat"/>
                <a:sym typeface="Montserrat"/>
              </a:defRPr>
            </a:lvl6pPr>
            <a:lvl7pPr lvl="6" rtl="0">
              <a:spcBef>
                <a:spcPts val="0"/>
              </a:spcBef>
              <a:spcAft>
                <a:spcPts val="0"/>
              </a:spcAft>
              <a:buNone/>
              <a:defRPr sz="25000">
                <a:latin typeface="Montserrat"/>
                <a:ea typeface="Montserrat"/>
                <a:cs typeface="Montserrat"/>
                <a:sym typeface="Montserrat"/>
              </a:defRPr>
            </a:lvl7pPr>
            <a:lvl8pPr lvl="7" rtl="0">
              <a:spcBef>
                <a:spcPts val="0"/>
              </a:spcBef>
              <a:spcAft>
                <a:spcPts val="0"/>
              </a:spcAft>
              <a:buNone/>
              <a:defRPr sz="25000">
                <a:latin typeface="Montserrat"/>
                <a:ea typeface="Montserrat"/>
                <a:cs typeface="Montserrat"/>
                <a:sym typeface="Montserrat"/>
              </a:defRPr>
            </a:lvl8pPr>
            <a:lvl9pPr lvl="8" rtl="0">
              <a:spcBef>
                <a:spcPts val="0"/>
              </a:spcBef>
              <a:spcAft>
                <a:spcPts val="0"/>
              </a:spcAft>
              <a:buNone/>
              <a:defRPr sz="25000">
                <a:latin typeface="Montserrat"/>
                <a:ea typeface="Montserrat"/>
                <a:cs typeface="Montserrat"/>
                <a:sym typeface="Montserrat"/>
              </a:defRPr>
            </a:lvl9pPr>
          </a:lstStyle>
          <a:p/>
        </p:txBody>
      </p:sp>
      <p:sp>
        <p:nvSpPr>
          <p:cNvPr id="296" name="Google Shape;296;p52"/>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297" name="Google Shape;297;p52"/>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lt1"/>
                </a:solidFill>
                <a:latin typeface="Montserrat"/>
                <a:ea typeface="Montserrat"/>
                <a:cs typeface="Montserrat"/>
                <a:sym typeface="Montserrat"/>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sp>
        <p:nvSpPr>
          <p:cNvPr id="298" name="Google Shape;298;p5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299" name="Google Shape;299;p5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p:cSld name="TITLE_AND_TWO_COLUMNS_2_3_1_3_1_1_1_1_1_1_2_1_1_1_2_1">
    <p:bg>
      <p:bgPr>
        <a:solidFill>
          <a:schemeClr val="lt1"/>
        </a:solidFill>
      </p:bgPr>
    </p:bg>
    <p:spTree>
      <p:nvGrpSpPr>
        <p:cNvPr id="300" name="Shape 300"/>
        <p:cNvGrpSpPr/>
        <p:nvPr/>
      </p:nvGrpSpPr>
      <p:grpSpPr>
        <a:xfrm>
          <a:off x="0" y="0"/>
          <a:ext cx="0" cy="0"/>
          <a:chOff x="0" y="0"/>
          <a:chExt cx="0" cy="0"/>
        </a:xfrm>
      </p:grpSpPr>
      <p:pic>
        <p:nvPicPr>
          <p:cNvPr id="301" name="Google Shape;301;p53"/>
          <p:cNvPicPr preferRelativeResize="0"/>
          <p:nvPr/>
        </p:nvPicPr>
        <p:blipFill rotWithShape="1">
          <a:blip r:embed="rId2">
            <a:alphaModFix/>
          </a:blip>
          <a:srcRect b="29" l="0" r="0" t="39"/>
          <a:stretch/>
        </p:blipFill>
        <p:spPr>
          <a:xfrm>
            <a:off x="6892243" y="2346254"/>
            <a:ext cx="2251759" cy="450991"/>
          </a:xfrm>
          <a:prstGeom prst="rect">
            <a:avLst/>
          </a:prstGeom>
          <a:noFill/>
          <a:ln>
            <a:noFill/>
          </a:ln>
        </p:spPr>
      </p:pic>
      <p:sp>
        <p:nvSpPr>
          <p:cNvPr id="302" name="Google Shape;302;p53"/>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03" name="Google Shape;303;p53"/>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04" name="Google Shape;304;p5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05" name="Google Shape;305;p5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06" name="Google Shape;306;p53"/>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Red 2 1 1">
  <p:cSld name="TITLE_AND_TWO_COLUMNS_2_3_1_3_1_1_1_1_1_1_2_1_1_1_2_1_1">
    <p:bg>
      <p:bgPr>
        <a:solidFill>
          <a:schemeClr val="lt1"/>
        </a:solidFill>
      </p:bgPr>
    </p:bg>
    <p:spTree>
      <p:nvGrpSpPr>
        <p:cNvPr id="307" name="Shape 307"/>
        <p:cNvGrpSpPr/>
        <p:nvPr/>
      </p:nvGrpSpPr>
      <p:grpSpPr>
        <a:xfrm>
          <a:off x="0" y="0"/>
          <a:ext cx="0" cy="0"/>
          <a:chOff x="0" y="0"/>
          <a:chExt cx="0" cy="0"/>
        </a:xfrm>
      </p:grpSpPr>
      <p:pic>
        <p:nvPicPr>
          <p:cNvPr id="308" name="Google Shape;308;p54"/>
          <p:cNvPicPr preferRelativeResize="0"/>
          <p:nvPr/>
        </p:nvPicPr>
        <p:blipFill>
          <a:blip r:embed="rId2">
            <a:alphaModFix/>
          </a:blip>
          <a:stretch>
            <a:fillRect/>
          </a:stretch>
        </p:blipFill>
        <p:spPr>
          <a:xfrm>
            <a:off x="6892243" y="1445871"/>
            <a:ext cx="2251760" cy="2251760"/>
          </a:xfrm>
          <a:prstGeom prst="rect">
            <a:avLst/>
          </a:prstGeom>
          <a:noFill/>
          <a:ln>
            <a:noFill/>
          </a:ln>
        </p:spPr>
      </p:pic>
      <p:sp>
        <p:nvSpPr>
          <p:cNvPr id="309" name="Google Shape;309;p54"/>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10" name="Google Shape;310;p54"/>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11" name="Google Shape;311;p5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12" name="Google Shape;312;p54"/>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13" name="Google Shape;313;p54"/>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p:cSld name="TITLE_AND_TWO_COLUMNS_2_3_1_3_1_1_1_1_1_1_2_1_1_1_1">
    <p:bg>
      <p:bgPr>
        <a:solidFill>
          <a:schemeClr val="lt1"/>
        </a:solidFill>
      </p:bgPr>
    </p:bg>
    <p:spTree>
      <p:nvGrpSpPr>
        <p:cNvPr id="314" name="Shape 314"/>
        <p:cNvGrpSpPr/>
        <p:nvPr/>
      </p:nvGrpSpPr>
      <p:grpSpPr>
        <a:xfrm>
          <a:off x="0" y="0"/>
          <a:ext cx="0" cy="0"/>
          <a:chOff x="0" y="0"/>
          <a:chExt cx="0" cy="0"/>
        </a:xfrm>
      </p:grpSpPr>
      <p:pic>
        <p:nvPicPr>
          <p:cNvPr id="315" name="Google Shape;315;p55"/>
          <p:cNvPicPr preferRelativeResize="0"/>
          <p:nvPr/>
        </p:nvPicPr>
        <p:blipFill rotWithShape="1">
          <a:blip r:embed="rId2">
            <a:alphaModFix/>
          </a:blip>
          <a:srcRect b="0" l="63952" r="0" t="0"/>
          <a:stretch/>
        </p:blipFill>
        <p:spPr>
          <a:xfrm>
            <a:off x="7014889" y="1807175"/>
            <a:ext cx="2136337" cy="3336326"/>
          </a:xfrm>
          <a:prstGeom prst="rect">
            <a:avLst/>
          </a:prstGeom>
          <a:noFill/>
          <a:ln>
            <a:noFill/>
          </a:ln>
        </p:spPr>
      </p:pic>
      <p:sp>
        <p:nvSpPr>
          <p:cNvPr id="316" name="Google Shape;316;p55"/>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17" name="Google Shape;317;p55"/>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18" name="Google Shape;318;p55"/>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pic>
        <p:nvPicPr>
          <p:cNvPr id="319" name="Google Shape;319;p5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20" name="Google Shape;320;p5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 White 1">
  <p:cSld name="TITLE_AND_TWO_COLUMNS_2_3_1_3_1_1_1_1_1_1_2_1_1_1_1_1">
    <p:bg>
      <p:bgPr>
        <a:solidFill>
          <a:schemeClr val="lt1"/>
        </a:solidFill>
      </p:bgPr>
    </p:bg>
    <p:spTree>
      <p:nvGrpSpPr>
        <p:cNvPr id="321" name="Shape 321"/>
        <p:cNvGrpSpPr/>
        <p:nvPr/>
      </p:nvGrpSpPr>
      <p:grpSpPr>
        <a:xfrm>
          <a:off x="0" y="0"/>
          <a:ext cx="0" cy="0"/>
          <a:chOff x="0" y="0"/>
          <a:chExt cx="0" cy="0"/>
        </a:xfrm>
      </p:grpSpPr>
      <p:pic>
        <p:nvPicPr>
          <p:cNvPr id="322" name="Google Shape;322;p56"/>
          <p:cNvPicPr preferRelativeResize="0"/>
          <p:nvPr/>
        </p:nvPicPr>
        <p:blipFill rotWithShape="1">
          <a:blip r:embed="rId2">
            <a:alphaModFix/>
          </a:blip>
          <a:srcRect b="19" l="0" r="0" t="19"/>
          <a:stretch/>
        </p:blipFill>
        <p:spPr>
          <a:xfrm>
            <a:off x="7103565" y="1807175"/>
            <a:ext cx="2040434" cy="3327096"/>
          </a:xfrm>
          <a:prstGeom prst="rect">
            <a:avLst/>
          </a:prstGeom>
          <a:noFill/>
          <a:ln>
            <a:noFill/>
          </a:ln>
        </p:spPr>
      </p:pic>
      <p:sp>
        <p:nvSpPr>
          <p:cNvPr id="323" name="Google Shape;323;p56"/>
          <p:cNvSpPr txBox="1"/>
          <p:nvPr>
            <p:ph type="title"/>
          </p:nvPr>
        </p:nvSpPr>
        <p:spPr>
          <a:xfrm>
            <a:off x="524850" y="505000"/>
            <a:ext cx="4047300" cy="4133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5000">
                <a:solidFill>
                  <a:schemeClr val="accent1"/>
                </a:solidFill>
                <a:latin typeface="Montserrat"/>
                <a:ea typeface="Montserrat"/>
                <a:cs typeface="Montserrat"/>
                <a:sym typeface="Montserrat"/>
              </a:defRPr>
            </a:lvl1pPr>
            <a:lvl2pPr lvl="1" rtl="0">
              <a:spcBef>
                <a:spcPts val="0"/>
              </a:spcBef>
              <a:spcAft>
                <a:spcPts val="0"/>
              </a:spcAft>
              <a:buNone/>
              <a:defRPr sz="25000">
                <a:solidFill>
                  <a:schemeClr val="accent1"/>
                </a:solidFill>
                <a:latin typeface="Montserrat"/>
                <a:ea typeface="Montserrat"/>
                <a:cs typeface="Montserrat"/>
                <a:sym typeface="Montserrat"/>
              </a:defRPr>
            </a:lvl2pPr>
            <a:lvl3pPr lvl="2" rtl="0">
              <a:spcBef>
                <a:spcPts val="0"/>
              </a:spcBef>
              <a:spcAft>
                <a:spcPts val="0"/>
              </a:spcAft>
              <a:buNone/>
              <a:defRPr sz="25000">
                <a:solidFill>
                  <a:schemeClr val="accent1"/>
                </a:solidFill>
                <a:latin typeface="Montserrat"/>
                <a:ea typeface="Montserrat"/>
                <a:cs typeface="Montserrat"/>
                <a:sym typeface="Montserrat"/>
              </a:defRPr>
            </a:lvl3pPr>
            <a:lvl4pPr lvl="3" rtl="0">
              <a:spcBef>
                <a:spcPts val="0"/>
              </a:spcBef>
              <a:spcAft>
                <a:spcPts val="0"/>
              </a:spcAft>
              <a:buNone/>
              <a:defRPr sz="25000">
                <a:solidFill>
                  <a:schemeClr val="accent1"/>
                </a:solidFill>
                <a:latin typeface="Montserrat"/>
                <a:ea typeface="Montserrat"/>
                <a:cs typeface="Montserrat"/>
                <a:sym typeface="Montserrat"/>
              </a:defRPr>
            </a:lvl4pPr>
            <a:lvl5pPr lvl="4" rtl="0">
              <a:spcBef>
                <a:spcPts val="0"/>
              </a:spcBef>
              <a:spcAft>
                <a:spcPts val="0"/>
              </a:spcAft>
              <a:buNone/>
              <a:defRPr sz="25000">
                <a:solidFill>
                  <a:schemeClr val="accent1"/>
                </a:solidFill>
                <a:latin typeface="Montserrat"/>
                <a:ea typeface="Montserrat"/>
                <a:cs typeface="Montserrat"/>
                <a:sym typeface="Montserrat"/>
              </a:defRPr>
            </a:lvl5pPr>
            <a:lvl6pPr lvl="5" rtl="0">
              <a:spcBef>
                <a:spcPts val="0"/>
              </a:spcBef>
              <a:spcAft>
                <a:spcPts val="0"/>
              </a:spcAft>
              <a:buNone/>
              <a:defRPr sz="25000">
                <a:solidFill>
                  <a:schemeClr val="accent1"/>
                </a:solidFill>
                <a:latin typeface="Montserrat"/>
                <a:ea typeface="Montserrat"/>
                <a:cs typeface="Montserrat"/>
                <a:sym typeface="Montserrat"/>
              </a:defRPr>
            </a:lvl6pPr>
            <a:lvl7pPr lvl="6" rtl="0">
              <a:spcBef>
                <a:spcPts val="0"/>
              </a:spcBef>
              <a:spcAft>
                <a:spcPts val="0"/>
              </a:spcAft>
              <a:buNone/>
              <a:defRPr sz="25000">
                <a:solidFill>
                  <a:schemeClr val="accent1"/>
                </a:solidFill>
                <a:latin typeface="Montserrat"/>
                <a:ea typeface="Montserrat"/>
                <a:cs typeface="Montserrat"/>
                <a:sym typeface="Montserrat"/>
              </a:defRPr>
            </a:lvl7pPr>
            <a:lvl8pPr lvl="7" rtl="0">
              <a:spcBef>
                <a:spcPts val="0"/>
              </a:spcBef>
              <a:spcAft>
                <a:spcPts val="0"/>
              </a:spcAft>
              <a:buNone/>
              <a:defRPr sz="25000">
                <a:solidFill>
                  <a:schemeClr val="accent1"/>
                </a:solidFill>
                <a:latin typeface="Montserrat"/>
                <a:ea typeface="Montserrat"/>
                <a:cs typeface="Montserrat"/>
                <a:sym typeface="Montserrat"/>
              </a:defRPr>
            </a:lvl8pPr>
            <a:lvl9pPr lvl="8" rtl="0">
              <a:spcBef>
                <a:spcPts val="0"/>
              </a:spcBef>
              <a:spcAft>
                <a:spcPts val="0"/>
              </a:spcAft>
              <a:buNone/>
              <a:defRPr sz="25000">
                <a:solidFill>
                  <a:schemeClr val="accent1"/>
                </a:solidFill>
                <a:latin typeface="Montserrat"/>
                <a:ea typeface="Montserrat"/>
                <a:cs typeface="Montserrat"/>
                <a:sym typeface="Montserrat"/>
              </a:defRPr>
            </a:lvl9pPr>
          </a:lstStyle>
          <a:p/>
        </p:txBody>
      </p:sp>
      <p:sp>
        <p:nvSpPr>
          <p:cNvPr id="324" name="Google Shape;324;p56"/>
          <p:cNvSpPr txBox="1"/>
          <p:nvPr>
            <p:ph idx="2" type="title"/>
          </p:nvPr>
        </p:nvSpPr>
        <p:spPr>
          <a:xfrm>
            <a:off x="2885850" y="1436475"/>
            <a:ext cx="3372300" cy="1135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25" name="Google Shape;325;p56"/>
          <p:cNvSpPr txBox="1"/>
          <p:nvPr>
            <p:ph idx="1" type="subTitle"/>
          </p:nvPr>
        </p:nvSpPr>
        <p:spPr>
          <a:xfrm>
            <a:off x="2885850" y="2579475"/>
            <a:ext cx="3372300" cy="1108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a:solidFill>
                  <a:schemeClr val="accent1"/>
                </a:solidFill>
                <a:latin typeface="Montserrat"/>
                <a:ea typeface="Montserrat"/>
                <a:cs typeface="Montserrat"/>
                <a:sym typeface="Montserrat"/>
              </a:defRPr>
            </a:lvl1pPr>
            <a:lvl2pPr lvl="1" rtl="0">
              <a:spcBef>
                <a:spcPts val="0"/>
              </a:spcBef>
              <a:spcAft>
                <a:spcPts val="0"/>
              </a:spcAft>
              <a:buNone/>
              <a:defRPr>
                <a:solidFill>
                  <a:schemeClr val="accent1"/>
                </a:solidFill>
                <a:latin typeface="Montserrat"/>
                <a:ea typeface="Montserrat"/>
                <a:cs typeface="Montserrat"/>
                <a:sym typeface="Montserrat"/>
              </a:defRPr>
            </a:lvl2pPr>
            <a:lvl3pPr lvl="2" rtl="0">
              <a:spcBef>
                <a:spcPts val="0"/>
              </a:spcBef>
              <a:spcAft>
                <a:spcPts val="0"/>
              </a:spcAft>
              <a:buNone/>
              <a:defRPr>
                <a:solidFill>
                  <a:schemeClr val="accent1"/>
                </a:solidFill>
                <a:latin typeface="Montserrat"/>
                <a:ea typeface="Montserrat"/>
                <a:cs typeface="Montserrat"/>
                <a:sym typeface="Montserrat"/>
              </a:defRPr>
            </a:lvl3pPr>
            <a:lvl4pPr lvl="3" rtl="0">
              <a:spcBef>
                <a:spcPts val="0"/>
              </a:spcBef>
              <a:spcAft>
                <a:spcPts val="0"/>
              </a:spcAft>
              <a:buNone/>
              <a:defRPr>
                <a:solidFill>
                  <a:schemeClr val="accent1"/>
                </a:solidFill>
                <a:latin typeface="Montserrat"/>
                <a:ea typeface="Montserrat"/>
                <a:cs typeface="Montserrat"/>
                <a:sym typeface="Montserrat"/>
              </a:defRPr>
            </a:lvl4pPr>
            <a:lvl5pPr lvl="4" rtl="0">
              <a:spcBef>
                <a:spcPts val="0"/>
              </a:spcBef>
              <a:spcAft>
                <a:spcPts val="0"/>
              </a:spcAft>
              <a:buNone/>
              <a:defRPr>
                <a:solidFill>
                  <a:schemeClr val="accent1"/>
                </a:solidFill>
                <a:latin typeface="Montserrat"/>
                <a:ea typeface="Montserrat"/>
                <a:cs typeface="Montserrat"/>
                <a:sym typeface="Montserrat"/>
              </a:defRPr>
            </a:lvl5pPr>
            <a:lvl6pPr lvl="5" rtl="0">
              <a:spcBef>
                <a:spcPts val="0"/>
              </a:spcBef>
              <a:spcAft>
                <a:spcPts val="0"/>
              </a:spcAft>
              <a:buNone/>
              <a:defRPr>
                <a:solidFill>
                  <a:schemeClr val="accent1"/>
                </a:solidFill>
                <a:latin typeface="Montserrat"/>
                <a:ea typeface="Montserrat"/>
                <a:cs typeface="Montserrat"/>
                <a:sym typeface="Montserrat"/>
              </a:defRPr>
            </a:lvl6pPr>
            <a:lvl7pPr lvl="6" rtl="0">
              <a:spcBef>
                <a:spcPts val="0"/>
              </a:spcBef>
              <a:spcAft>
                <a:spcPts val="0"/>
              </a:spcAft>
              <a:buNone/>
              <a:defRPr>
                <a:solidFill>
                  <a:schemeClr val="accent1"/>
                </a:solidFill>
                <a:latin typeface="Montserrat"/>
                <a:ea typeface="Montserrat"/>
                <a:cs typeface="Montserrat"/>
                <a:sym typeface="Montserrat"/>
              </a:defRPr>
            </a:lvl7pPr>
            <a:lvl8pPr lvl="7" rtl="0">
              <a:spcBef>
                <a:spcPts val="0"/>
              </a:spcBef>
              <a:spcAft>
                <a:spcPts val="0"/>
              </a:spcAft>
              <a:buNone/>
              <a:defRPr>
                <a:solidFill>
                  <a:schemeClr val="accent1"/>
                </a:solidFill>
                <a:latin typeface="Montserrat"/>
                <a:ea typeface="Montserrat"/>
                <a:cs typeface="Montserrat"/>
                <a:sym typeface="Montserrat"/>
              </a:defRPr>
            </a:lvl8pPr>
            <a:lvl9pPr lvl="8" rtl="0">
              <a:spcBef>
                <a:spcPts val="0"/>
              </a:spcBef>
              <a:spcAft>
                <a:spcPts val="0"/>
              </a:spcAft>
              <a:buNone/>
              <a:defRPr>
                <a:solidFill>
                  <a:schemeClr val="accent1"/>
                </a:solidFill>
                <a:latin typeface="Montserrat"/>
                <a:ea typeface="Montserrat"/>
                <a:cs typeface="Montserrat"/>
                <a:sym typeface="Montserrat"/>
              </a:defRPr>
            </a:lvl9pPr>
          </a:lstStyle>
          <a:p/>
        </p:txBody>
      </p:sp>
      <p:sp>
        <p:nvSpPr>
          <p:cNvPr id="326" name="Google Shape;326;p5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27" name="Google Shape;327;p56"/>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922">
          <p15:clr>
            <a:srgbClr val="FA7B17"/>
          </p15:clr>
        </p15:guide>
        <p15:guide id="6" orient="horz" pos="318">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p:cSld name="TITLE_AND_BODY_1_1">
    <p:bg>
      <p:bgPr>
        <a:solidFill>
          <a:schemeClr val="lt1"/>
        </a:solidFill>
      </p:bgPr>
    </p:bg>
    <p:spTree>
      <p:nvGrpSpPr>
        <p:cNvPr id="328" name="Shape 328"/>
        <p:cNvGrpSpPr/>
        <p:nvPr/>
      </p:nvGrpSpPr>
      <p:grpSpPr>
        <a:xfrm>
          <a:off x="0" y="0"/>
          <a:ext cx="0" cy="0"/>
          <a:chOff x="0" y="0"/>
          <a:chExt cx="0" cy="0"/>
        </a:xfrm>
      </p:grpSpPr>
      <p:pic>
        <p:nvPicPr>
          <p:cNvPr id="329" name="Google Shape;329;p57"/>
          <p:cNvPicPr preferRelativeResize="0"/>
          <p:nvPr/>
        </p:nvPicPr>
        <p:blipFill rotWithShape="1">
          <a:blip r:embed="rId2">
            <a:alphaModFix/>
          </a:blip>
          <a:srcRect b="0" l="0" r="7019" t="0"/>
          <a:stretch/>
        </p:blipFill>
        <p:spPr>
          <a:xfrm>
            <a:off x="3644750" y="0"/>
            <a:ext cx="5499249" cy="5143501"/>
          </a:xfrm>
          <a:prstGeom prst="rect">
            <a:avLst/>
          </a:prstGeom>
          <a:noFill/>
          <a:ln>
            <a:noFill/>
          </a:ln>
        </p:spPr>
      </p:pic>
      <p:sp>
        <p:nvSpPr>
          <p:cNvPr id="330" name="Google Shape;330;p57"/>
          <p:cNvSpPr txBox="1"/>
          <p:nvPr>
            <p:ph idx="1" type="body"/>
          </p:nvPr>
        </p:nvSpPr>
        <p:spPr>
          <a:xfrm>
            <a:off x="4586350" y="505000"/>
            <a:ext cx="40314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331" name="Google Shape;331;p57"/>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332" name="Google Shape;332;p5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33" name="Google Shape;333;p5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p:cSld name="TITLE_AND_BODY_1_1_5">
    <p:bg>
      <p:bgPr>
        <a:solidFill>
          <a:schemeClr val="lt1"/>
        </a:solidFill>
      </p:bgPr>
    </p:bg>
    <p:spTree>
      <p:nvGrpSpPr>
        <p:cNvPr id="334" name="Shape 334"/>
        <p:cNvGrpSpPr/>
        <p:nvPr/>
      </p:nvGrpSpPr>
      <p:grpSpPr>
        <a:xfrm>
          <a:off x="0" y="0"/>
          <a:ext cx="0" cy="0"/>
          <a:chOff x="0" y="0"/>
          <a:chExt cx="0" cy="0"/>
        </a:xfrm>
      </p:grpSpPr>
      <p:pic>
        <p:nvPicPr>
          <p:cNvPr id="335" name="Google Shape;335;p58"/>
          <p:cNvPicPr preferRelativeResize="0"/>
          <p:nvPr/>
        </p:nvPicPr>
        <p:blipFill rotWithShape="1">
          <a:blip r:embed="rId2">
            <a:alphaModFix/>
          </a:blip>
          <a:srcRect b="0" l="0" r="43515" t="0"/>
          <a:stretch/>
        </p:blipFill>
        <p:spPr>
          <a:xfrm rot="10800000">
            <a:off x="0" y="0"/>
            <a:ext cx="3340826" cy="5143501"/>
          </a:xfrm>
          <a:prstGeom prst="rect">
            <a:avLst/>
          </a:prstGeom>
          <a:noFill/>
          <a:ln>
            <a:noFill/>
          </a:ln>
        </p:spPr>
      </p:pic>
      <p:sp>
        <p:nvSpPr>
          <p:cNvPr id="336" name="Google Shape;336;p58"/>
          <p:cNvSpPr txBox="1"/>
          <p:nvPr>
            <p:ph type="title"/>
          </p:nvPr>
        </p:nvSpPr>
        <p:spPr>
          <a:xfrm>
            <a:off x="526200" y="504900"/>
            <a:ext cx="28983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pic>
        <p:nvPicPr>
          <p:cNvPr id="337" name="Google Shape;337;p58"/>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
        <p:nvSpPr>
          <p:cNvPr id="338" name="Google Shape;338;p5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p:cSld name="TITLE_AND_BODY_1_1_4">
    <p:bg>
      <p:bgPr>
        <a:solidFill>
          <a:schemeClr val="lt1"/>
        </a:solidFill>
      </p:bgPr>
    </p:bg>
    <p:spTree>
      <p:nvGrpSpPr>
        <p:cNvPr id="339" name="Shape 339"/>
        <p:cNvGrpSpPr/>
        <p:nvPr/>
      </p:nvGrpSpPr>
      <p:grpSpPr>
        <a:xfrm>
          <a:off x="0" y="0"/>
          <a:ext cx="0" cy="0"/>
          <a:chOff x="0" y="0"/>
          <a:chExt cx="0" cy="0"/>
        </a:xfrm>
      </p:grpSpPr>
      <p:pic>
        <p:nvPicPr>
          <p:cNvPr id="340" name="Google Shape;340;p59"/>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341" name="Google Shape;341;p59"/>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342" name="Google Shape;342;p59"/>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3" name="Google Shape;343;p5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44" name="Google Shape;344;p5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p:cSld name="TITLE_AND_BODY_1_1_4_2">
    <p:bg>
      <p:bgPr>
        <a:solidFill>
          <a:schemeClr val="lt1"/>
        </a:solidFill>
      </p:bgPr>
    </p:bg>
    <p:spTree>
      <p:nvGrpSpPr>
        <p:cNvPr id="345" name="Shape 345"/>
        <p:cNvGrpSpPr/>
        <p:nvPr/>
      </p:nvGrpSpPr>
      <p:grpSpPr>
        <a:xfrm>
          <a:off x="0" y="0"/>
          <a:ext cx="0" cy="0"/>
          <a:chOff x="0" y="0"/>
          <a:chExt cx="0" cy="0"/>
        </a:xfrm>
      </p:grpSpPr>
      <p:pic>
        <p:nvPicPr>
          <p:cNvPr id="346" name="Google Shape;346;p60"/>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347" name="Google Shape;347;p60"/>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48" name="Google Shape;348;p6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49" name="Google Shape;349;p60"/>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2 1">
  <p:cSld name="TITLE_AND_BODY_1_1_4_2_1">
    <p:bg>
      <p:bgPr>
        <a:solidFill>
          <a:schemeClr val="lt1"/>
        </a:solidFill>
      </p:bgPr>
    </p:bg>
    <p:spTree>
      <p:nvGrpSpPr>
        <p:cNvPr id="350" name="Shape 350"/>
        <p:cNvGrpSpPr/>
        <p:nvPr/>
      </p:nvGrpSpPr>
      <p:grpSpPr>
        <a:xfrm>
          <a:off x="0" y="0"/>
          <a:ext cx="0" cy="0"/>
          <a:chOff x="0" y="0"/>
          <a:chExt cx="0" cy="0"/>
        </a:xfrm>
      </p:grpSpPr>
      <p:pic>
        <p:nvPicPr>
          <p:cNvPr id="351" name="Google Shape;351;p61"/>
          <p:cNvPicPr preferRelativeResize="0"/>
          <p:nvPr/>
        </p:nvPicPr>
        <p:blipFill rotWithShape="1">
          <a:blip r:embed="rId2">
            <a:alphaModFix/>
          </a:blip>
          <a:srcRect b="0" l="0" r="43515" t="0"/>
          <a:stretch/>
        </p:blipFill>
        <p:spPr>
          <a:xfrm flipH="1">
            <a:off x="5803175" y="0"/>
            <a:ext cx="3340826" cy="5143501"/>
          </a:xfrm>
          <a:prstGeom prst="rect">
            <a:avLst/>
          </a:prstGeom>
          <a:noFill/>
          <a:ln>
            <a:noFill/>
          </a:ln>
        </p:spPr>
      </p:pic>
      <p:sp>
        <p:nvSpPr>
          <p:cNvPr id="352" name="Google Shape;352;p61"/>
          <p:cNvSpPr txBox="1"/>
          <p:nvPr>
            <p:ph type="title"/>
          </p:nvPr>
        </p:nvSpPr>
        <p:spPr>
          <a:xfrm>
            <a:off x="526200" y="504900"/>
            <a:ext cx="4045800" cy="413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53" name="Google Shape;353;p6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54" name="Google Shape;354;p6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2 1">
  <p:cSld name="TITLE_AND_BODY_1_1_4_1">
    <p:bg>
      <p:bgPr>
        <a:solidFill>
          <a:schemeClr val="accent1"/>
        </a:solidFill>
      </p:bgPr>
    </p:bg>
    <p:spTree>
      <p:nvGrpSpPr>
        <p:cNvPr id="355" name="Shape 355"/>
        <p:cNvGrpSpPr/>
        <p:nvPr/>
      </p:nvGrpSpPr>
      <p:grpSpPr>
        <a:xfrm>
          <a:off x="0" y="0"/>
          <a:ext cx="0" cy="0"/>
          <a:chOff x="0" y="0"/>
          <a:chExt cx="0" cy="0"/>
        </a:xfrm>
      </p:grpSpPr>
      <p:pic>
        <p:nvPicPr>
          <p:cNvPr id="356" name="Google Shape;356;p62"/>
          <p:cNvPicPr preferRelativeResize="0"/>
          <p:nvPr/>
        </p:nvPicPr>
        <p:blipFill rotWithShape="1">
          <a:blip r:embed="rId2">
            <a:alphaModFix/>
          </a:blip>
          <a:srcRect b="0" l="0" r="43515" t="0"/>
          <a:stretch/>
        </p:blipFill>
        <p:spPr>
          <a:xfrm>
            <a:off x="5803175" y="0"/>
            <a:ext cx="3340826" cy="5143501"/>
          </a:xfrm>
          <a:prstGeom prst="rect">
            <a:avLst/>
          </a:prstGeom>
          <a:noFill/>
          <a:ln>
            <a:noFill/>
          </a:ln>
        </p:spPr>
      </p:pic>
      <p:sp>
        <p:nvSpPr>
          <p:cNvPr id="357" name="Google Shape;357;p62"/>
          <p:cNvSpPr txBox="1"/>
          <p:nvPr>
            <p:ph idx="1" type="body"/>
          </p:nvPr>
        </p:nvSpPr>
        <p:spPr>
          <a:xfrm>
            <a:off x="6606500" y="708550"/>
            <a:ext cx="2011200" cy="3723600"/>
          </a:xfrm>
          <a:prstGeom prst="rect">
            <a:avLst/>
          </a:prstGeom>
          <a:noFill/>
          <a:ln>
            <a:noFill/>
          </a:ln>
        </p:spPr>
        <p:txBody>
          <a:bodyPr anchorCtr="0" anchor="ctr" bIns="91425" lIns="91425" spcFirstLastPara="1" rIns="91425" wrap="square" tIns="91425">
            <a:noAutofit/>
          </a:bodyPr>
          <a:lstStyle>
            <a:lvl1pPr indent="-292100" lvl="0" marL="457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1pPr>
            <a:lvl2pPr indent="-292100" lvl="1" marL="914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2pPr>
            <a:lvl3pPr indent="-292100" lvl="2" marL="1371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3pPr>
            <a:lvl4pPr indent="-292100" lvl="3" marL="1828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4pPr>
            <a:lvl5pPr indent="-292100" lvl="4" marL="22860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5pPr>
            <a:lvl6pPr indent="-292100" lvl="5" marL="27432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6pPr>
            <a:lvl7pPr indent="-292100" lvl="6" marL="32004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7pPr>
            <a:lvl8pPr indent="-292100" lvl="7" marL="36576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8pPr>
            <a:lvl9pPr indent="-292100" lvl="8" marL="4114800" rtl="0">
              <a:lnSpc>
                <a:spcPct val="150000"/>
              </a:lnSpc>
              <a:spcBef>
                <a:spcPts val="0"/>
              </a:spcBef>
              <a:spcAft>
                <a:spcPts val="0"/>
              </a:spcAft>
              <a:buClr>
                <a:schemeClr val="accent1"/>
              </a:buClr>
              <a:buSzPts val="1000"/>
              <a:buFont typeface="Montserrat"/>
              <a:buChar char="■"/>
              <a:defRPr sz="1000">
                <a:solidFill>
                  <a:schemeClr val="accent1"/>
                </a:solidFill>
                <a:latin typeface="Montserrat"/>
                <a:ea typeface="Montserrat"/>
                <a:cs typeface="Montserrat"/>
                <a:sym typeface="Montserrat"/>
              </a:defRPr>
            </a:lvl9pPr>
          </a:lstStyle>
          <a:p/>
        </p:txBody>
      </p:sp>
      <p:sp>
        <p:nvSpPr>
          <p:cNvPr id="358" name="Google Shape;358;p62"/>
          <p:cNvSpPr txBox="1"/>
          <p:nvPr>
            <p:ph type="title"/>
          </p:nvPr>
        </p:nvSpPr>
        <p:spPr>
          <a:xfrm>
            <a:off x="526200" y="504900"/>
            <a:ext cx="4045800" cy="4133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359" name="Google Shape;359;p6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60" name="Google Shape;360;p6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p:cSld name="TITLE_AND_BODY_1_1_3">
    <p:bg>
      <p:bgPr>
        <a:solidFill>
          <a:srgbClr val="F5C553"/>
        </a:solidFill>
      </p:bgPr>
    </p:bg>
    <p:spTree>
      <p:nvGrpSpPr>
        <p:cNvPr id="361" name="Shape 361"/>
        <p:cNvGrpSpPr/>
        <p:nvPr/>
      </p:nvGrpSpPr>
      <p:grpSpPr>
        <a:xfrm>
          <a:off x="0" y="0"/>
          <a:ext cx="0" cy="0"/>
          <a:chOff x="0" y="0"/>
          <a:chExt cx="0" cy="0"/>
        </a:xfrm>
      </p:grpSpPr>
      <p:pic>
        <p:nvPicPr>
          <p:cNvPr id="362" name="Google Shape;362;p63"/>
          <p:cNvPicPr preferRelativeResize="0"/>
          <p:nvPr/>
        </p:nvPicPr>
        <p:blipFill rotWithShape="1">
          <a:blip r:embed="rId2">
            <a:alphaModFix/>
          </a:blip>
          <a:srcRect b="0" l="0" r="43899" t="0"/>
          <a:stretch/>
        </p:blipFill>
        <p:spPr>
          <a:xfrm>
            <a:off x="4869975" y="0"/>
            <a:ext cx="4274025" cy="5143500"/>
          </a:xfrm>
          <a:prstGeom prst="rect">
            <a:avLst/>
          </a:prstGeom>
          <a:noFill/>
          <a:ln>
            <a:noFill/>
          </a:ln>
        </p:spPr>
      </p:pic>
      <p:pic>
        <p:nvPicPr>
          <p:cNvPr id="363" name="Google Shape;363;p63"/>
          <p:cNvPicPr preferRelativeResize="0"/>
          <p:nvPr/>
        </p:nvPicPr>
        <p:blipFill>
          <a:blip r:embed="rId3">
            <a:alphaModFix/>
          </a:blip>
          <a:stretch>
            <a:fillRect/>
          </a:stretch>
        </p:blipFill>
        <p:spPr>
          <a:xfrm>
            <a:off x="0" y="-1"/>
            <a:ext cx="8369900" cy="5143501"/>
          </a:xfrm>
          <a:prstGeom prst="rect">
            <a:avLst/>
          </a:prstGeom>
          <a:noFill/>
          <a:ln>
            <a:noFill/>
          </a:ln>
        </p:spPr>
      </p:pic>
      <p:sp>
        <p:nvSpPr>
          <p:cNvPr id="364" name="Google Shape;364;p63"/>
          <p:cNvSpPr txBox="1"/>
          <p:nvPr>
            <p:ph type="title"/>
          </p:nvPr>
        </p:nvSpPr>
        <p:spPr>
          <a:xfrm>
            <a:off x="526200" y="451100"/>
            <a:ext cx="3853500" cy="9303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65" name="Google Shape;365;p63"/>
          <p:cNvSpPr txBox="1"/>
          <p:nvPr>
            <p:ph idx="1" type="subTitle"/>
          </p:nvPr>
        </p:nvSpPr>
        <p:spPr>
          <a:xfrm>
            <a:off x="526200" y="1716000"/>
            <a:ext cx="3853500" cy="1972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366" name="Google Shape;366;p6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67" name="Google Shape;367;p63"/>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p:cSld name="TITLE_AND_BODY_1_1_3_3">
    <p:bg>
      <p:bgPr>
        <a:solidFill>
          <a:schemeClr val="accent5"/>
        </a:solidFill>
      </p:bgPr>
    </p:bg>
    <p:spTree>
      <p:nvGrpSpPr>
        <p:cNvPr id="368" name="Shape 368"/>
        <p:cNvGrpSpPr/>
        <p:nvPr/>
      </p:nvGrpSpPr>
      <p:grpSpPr>
        <a:xfrm>
          <a:off x="0" y="0"/>
          <a:ext cx="0" cy="0"/>
          <a:chOff x="0" y="0"/>
          <a:chExt cx="0" cy="0"/>
        </a:xfrm>
      </p:grpSpPr>
      <p:pic>
        <p:nvPicPr>
          <p:cNvPr id="369" name="Google Shape;369;p64"/>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370" name="Google Shape;370;p64"/>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371" name="Google Shape;371;p64"/>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72" name="Google Shape;372;p6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73" name="Google Shape;373;p64"/>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lide with mask 2 1 - B&amp;W version.">
  <p:cSld name="TITLE_AND_BODY_1_1_3_3_1">
    <p:bg>
      <p:bgPr>
        <a:solidFill>
          <a:schemeClr val="accent5"/>
        </a:solidFill>
      </p:bgPr>
    </p:bg>
    <p:spTree>
      <p:nvGrpSpPr>
        <p:cNvPr id="374" name="Shape 374"/>
        <p:cNvGrpSpPr/>
        <p:nvPr/>
      </p:nvGrpSpPr>
      <p:grpSpPr>
        <a:xfrm>
          <a:off x="0" y="0"/>
          <a:ext cx="0" cy="0"/>
          <a:chOff x="0" y="0"/>
          <a:chExt cx="0" cy="0"/>
        </a:xfrm>
      </p:grpSpPr>
      <p:pic>
        <p:nvPicPr>
          <p:cNvPr id="375" name="Google Shape;375;p65"/>
          <p:cNvPicPr preferRelativeResize="0"/>
          <p:nvPr/>
        </p:nvPicPr>
        <p:blipFill rotWithShape="1">
          <a:blip r:embed="rId2">
            <a:alphaModFix/>
          </a:blip>
          <a:srcRect b="0" l="0" r="14324" t="0"/>
          <a:stretch/>
        </p:blipFill>
        <p:spPr>
          <a:xfrm>
            <a:off x="3644750" y="0"/>
            <a:ext cx="5499245" cy="5143503"/>
          </a:xfrm>
          <a:prstGeom prst="rect">
            <a:avLst/>
          </a:prstGeom>
          <a:noFill/>
          <a:ln>
            <a:noFill/>
          </a:ln>
        </p:spPr>
      </p:pic>
      <p:pic>
        <p:nvPicPr>
          <p:cNvPr id="376" name="Google Shape;376;p65"/>
          <p:cNvPicPr preferRelativeResize="0"/>
          <p:nvPr/>
        </p:nvPicPr>
        <p:blipFill rotWithShape="1">
          <a:blip r:embed="rId3">
            <a:alphaModFix/>
          </a:blip>
          <a:srcRect b="0" l="25121" r="0" t="0"/>
          <a:stretch/>
        </p:blipFill>
        <p:spPr>
          <a:xfrm>
            <a:off x="0" y="0"/>
            <a:ext cx="6267027" cy="5143501"/>
          </a:xfrm>
          <a:prstGeom prst="rect">
            <a:avLst/>
          </a:prstGeom>
          <a:noFill/>
          <a:ln>
            <a:noFill/>
          </a:ln>
        </p:spPr>
      </p:pic>
      <p:sp>
        <p:nvSpPr>
          <p:cNvPr id="377" name="Google Shape;377;p65"/>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78" name="Google Shape;378;p6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79" name="Google Shape;379;p65"/>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TITLE_AND_TWO_COLUMNS_2_3_1_3_1_1_1_1_1_1_2_1_1_1_4_1_1">
    <p:bg>
      <p:bgPr>
        <a:solidFill>
          <a:schemeClr val="lt1"/>
        </a:solidFill>
      </p:bgPr>
    </p:bg>
    <p:spTree>
      <p:nvGrpSpPr>
        <p:cNvPr id="380" name="Shape 380"/>
        <p:cNvGrpSpPr/>
        <p:nvPr/>
      </p:nvGrpSpPr>
      <p:grpSpPr>
        <a:xfrm>
          <a:off x="0" y="0"/>
          <a:ext cx="0" cy="0"/>
          <a:chOff x="0" y="0"/>
          <a:chExt cx="0" cy="0"/>
        </a:xfrm>
      </p:grpSpPr>
      <p:pic>
        <p:nvPicPr>
          <p:cNvPr id="381" name="Google Shape;381;p66"/>
          <p:cNvPicPr preferRelativeResize="0"/>
          <p:nvPr/>
        </p:nvPicPr>
        <p:blipFill rotWithShape="1">
          <a:blip r:embed="rId2">
            <a:alphaModFix/>
          </a:blip>
          <a:srcRect b="0" l="49652" r="0" t="0"/>
          <a:stretch/>
        </p:blipFill>
        <p:spPr>
          <a:xfrm>
            <a:off x="1" y="1678175"/>
            <a:ext cx="899775" cy="1787176"/>
          </a:xfrm>
          <a:prstGeom prst="rect">
            <a:avLst/>
          </a:prstGeom>
          <a:noFill/>
          <a:ln>
            <a:noFill/>
          </a:ln>
        </p:spPr>
      </p:pic>
      <p:pic>
        <p:nvPicPr>
          <p:cNvPr id="382" name="Google Shape;382;p66"/>
          <p:cNvPicPr preferRelativeResize="0"/>
          <p:nvPr/>
        </p:nvPicPr>
        <p:blipFill rotWithShape="1">
          <a:blip r:embed="rId3">
            <a:alphaModFix/>
          </a:blip>
          <a:srcRect b="0" l="50450" r="0" t="0"/>
          <a:stretch/>
        </p:blipFill>
        <p:spPr>
          <a:xfrm flipH="1" rot="10800000">
            <a:off x="902024" y="1678200"/>
            <a:ext cx="885926" cy="1787950"/>
          </a:xfrm>
          <a:prstGeom prst="rect">
            <a:avLst/>
          </a:prstGeom>
          <a:noFill/>
          <a:ln>
            <a:noFill/>
          </a:ln>
        </p:spPr>
      </p:pic>
      <p:pic>
        <p:nvPicPr>
          <p:cNvPr id="383" name="Google Shape;383;p66"/>
          <p:cNvPicPr preferRelativeResize="0"/>
          <p:nvPr/>
        </p:nvPicPr>
        <p:blipFill rotWithShape="1">
          <a:blip r:embed="rId4">
            <a:alphaModFix/>
          </a:blip>
          <a:srcRect b="0" l="0" r="63168" t="0"/>
          <a:stretch/>
        </p:blipFill>
        <p:spPr>
          <a:xfrm flipH="1">
            <a:off x="8244226" y="1678189"/>
            <a:ext cx="899774" cy="1787172"/>
          </a:xfrm>
          <a:prstGeom prst="rect">
            <a:avLst/>
          </a:prstGeom>
          <a:noFill/>
          <a:ln>
            <a:noFill/>
          </a:ln>
        </p:spPr>
      </p:pic>
      <p:sp>
        <p:nvSpPr>
          <p:cNvPr id="384" name="Google Shape;384;p66"/>
          <p:cNvSpPr txBox="1"/>
          <p:nvPr>
            <p:ph type="title"/>
          </p:nvPr>
        </p:nvSpPr>
        <p:spPr>
          <a:xfrm>
            <a:off x="2042038" y="2217475"/>
            <a:ext cx="5948100" cy="689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a:solidFill>
                  <a:schemeClr val="accent1"/>
                </a:solidFill>
                <a:latin typeface="Montserrat"/>
                <a:ea typeface="Montserrat"/>
                <a:cs typeface="Montserrat"/>
                <a:sym typeface="Montserrat"/>
              </a:defRPr>
            </a:lvl1pPr>
            <a:lvl2pPr lvl="1" rtl="0">
              <a:spcBef>
                <a:spcPts val="0"/>
              </a:spcBef>
              <a:spcAft>
                <a:spcPts val="0"/>
              </a:spcAft>
              <a:buNone/>
              <a:defRPr b="1">
                <a:solidFill>
                  <a:schemeClr val="accent1"/>
                </a:solidFill>
                <a:latin typeface="Montserrat"/>
                <a:ea typeface="Montserrat"/>
                <a:cs typeface="Montserrat"/>
                <a:sym typeface="Montserrat"/>
              </a:defRPr>
            </a:lvl2pPr>
            <a:lvl3pPr lvl="2" rtl="0">
              <a:spcBef>
                <a:spcPts val="0"/>
              </a:spcBef>
              <a:spcAft>
                <a:spcPts val="0"/>
              </a:spcAft>
              <a:buNone/>
              <a:defRPr b="1">
                <a:solidFill>
                  <a:schemeClr val="accent1"/>
                </a:solidFill>
                <a:latin typeface="Montserrat"/>
                <a:ea typeface="Montserrat"/>
                <a:cs typeface="Montserrat"/>
                <a:sym typeface="Montserrat"/>
              </a:defRPr>
            </a:lvl3pPr>
            <a:lvl4pPr lvl="3" rtl="0">
              <a:spcBef>
                <a:spcPts val="0"/>
              </a:spcBef>
              <a:spcAft>
                <a:spcPts val="0"/>
              </a:spcAft>
              <a:buNone/>
              <a:defRPr b="1">
                <a:solidFill>
                  <a:schemeClr val="accent1"/>
                </a:solidFill>
                <a:latin typeface="Montserrat"/>
                <a:ea typeface="Montserrat"/>
                <a:cs typeface="Montserrat"/>
                <a:sym typeface="Montserrat"/>
              </a:defRPr>
            </a:lvl4pPr>
            <a:lvl5pPr lvl="4" rtl="0">
              <a:spcBef>
                <a:spcPts val="0"/>
              </a:spcBef>
              <a:spcAft>
                <a:spcPts val="0"/>
              </a:spcAft>
              <a:buNone/>
              <a:defRPr b="1">
                <a:solidFill>
                  <a:schemeClr val="accent1"/>
                </a:solidFill>
                <a:latin typeface="Montserrat"/>
                <a:ea typeface="Montserrat"/>
                <a:cs typeface="Montserrat"/>
                <a:sym typeface="Montserrat"/>
              </a:defRPr>
            </a:lvl5pPr>
            <a:lvl6pPr lvl="5" rtl="0">
              <a:spcBef>
                <a:spcPts val="0"/>
              </a:spcBef>
              <a:spcAft>
                <a:spcPts val="0"/>
              </a:spcAft>
              <a:buNone/>
              <a:defRPr b="1">
                <a:solidFill>
                  <a:schemeClr val="accent1"/>
                </a:solidFill>
                <a:latin typeface="Montserrat"/>
                <a:ea typeface="Montserrat"/>
                <a:cs typeface="Montserrat"/>
                <a:sym typeface="Montserrat"/>
              </a:defRPr>
            </a:lvl6pPr>
            <a:lvl7pPr lvl="6" rtl="0">
              <a:spcBef>
                <a:spcPts val="0"/>
              </a:spcBef>
              <a:spcAft>
                <a:spcPts val="0"/>
              </a:spcAft>
              <a:buNone/>
              <a:defRPr b="1">
                <a:solidFill>
                  <a:schemeClr val="accent1"/>
                </a:solidFill>
                <a:latin typeface="Montserrat"/>
                <a:ea typeface="Montserrat"/>
                <a:cs typeface="Montserrat"/>
                <a:sym typeface="Montserrat"/>
              </a:defRPr>
            </a:lvl7pPr>
            <a:lvl8pPr lvl="7" rtl="0">
              <a:spcBef>
                <a:spcPts val="0"/>
              </a:spcBef>
              <a:spcAft>
                <a:spcPts val="0"/>
              </a:spcAft>
              <a:buNone/>
              <a:defRPr b="1">
                <a:solidFill>
                  <a:schemeClr val="accent1"/>
                </a:solidFill>
                <a:latin typeface="Montserrat"/>
                <a:ea typeface="Montserrat"/>
                <a:cs typeface="Montserrat"/>
                <a:sym typeface="Montserrat"/>
              </a:defRPr>
            </a:lvl8pPr>
            <a:lvl9pPr lvl="8" rtl="0">
              <a:spcBef>
                <a:spcPts val="0"/>
              </a:spcBef>
              <a:spcAft>
                <a:spcPts val="0"/>
              </a:spcAft>
              <a:buNone/>
              <a:defRPr b="1">
                <a:solidFill>
                  <a:schemeClr val="accent1"/>
                </a:solidFill>
                <a:latin typeface="Montserrat"/>
                <a:ea typeface="Montserrat"/>
                <a:cs typeface="Montserrat"/>
                <a:sym typeface="Montserrat"/>
              </a:defRPr>
            </a:lvl9pPr>
          </a:lstStyle>
          <a:p/>
        </p:txBody>
      </p:sp>
      <p:sp>
        <p:nvSpPr>
          <p:cNvPr id="385" name="Google Shape;385;p66"/>
          <p:cNvSpPr txBox="1"/>
          <p:nvPr>
            <p:ph idx="1" type="subTitle"/>
          </p:nvPr>
        </p:nvSpPr>
        <p:spPr>
          <a:xfrm>
            <a:off x="2042038" y="3290450"/>
            <a:ext cx="4639500" cy="2298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1000">
                <a:solidFill>
                  <a:schemeClr val="accent1"/>
                </a:solidFill>
                <a:latin typeface="Montserrat"/>
                <a:ea typeface="Montserrat"/>
                <a:cs typeface="Montserrat"/>
                <a:sym typeface="Montserrat"/>
              </a:defRPr>
            </a:lvl1pPr>
            <a:lvl2pPr lvl="1" rtl="0">
              <a:spcBef>
                <a:spcPts val="0"/>
              </a:spcBef>
              <a:spcAft>
                <a:spcPts val="0"/>
              </a:spcAft>
              <a:buNone/>
              <a:defRPr sz="1000">
                <a:solidFill>
                  <a:schemeClr val="accent1"/>
                </a:solidFill>
                <a:latin typeface="Montserrat"/>
                <a:ea typeface="Montserrat"/>
                <a:cs typeface="Montserrat"/>
                <a:sym typeface="Montserrat"/>
              </a:defRPr>
            </a:lvl2pPr>
            <a:lvl3pPr lvl="2" rtl="0">
              <a:spcBef>
                <a:spcPts val="0"/>
              </a:spcBef>
              <a:spcAft>
                <a:spcPts val="0"/>
              </a:spcAft>
              <a:buNone/>
              <a:defRPr sz="1000">
                <a:solidFill>
                  <a:schemeClr val="accent1"/>
                </a:solidFill>
                <a:latin typeface="Montserrat"/>
                <a:ea typeface="Montserrat"/>
                <a:cs typeface="Montserrat"/>
                <a:sym typeface="Montserrat"/>
              </a:defRPr>
            </a:lvl3pPr>
            <a:lvl4pPr lvl="3" rtl="0">
              <a:spcBef>
                <a:spcPts val="0"/>
              </a:spcBef>
              <a:spcAft>
                <a:spcPts val="0"/>
              </a:spcAft>
              <a:buNone/>
              <a:defRPr sz="1000">
                <a:solidFill>
                  <a:schemeClr val="accent1"/>
                </a:solidFill>
                <a:latin typeface="Montserrat"/>
                <a:ea typeface="Montserrat"/>
                <a:cs typeface="Montserrat"/>
                <a:sym typeface="Montserrat"/>
              </a:defRPr>
            </a:lvl4pPr>
            <a:lvl5pPr lvl="4" rtl="0">
              <a:spcBef>
                <a:spcPts val="0"/>
              </a:spcBef>
              <a:spcAft>
                <a:spcPts val="0"/>
              </a:spcAft>
              <a:buNone/>
              <a:defRPr sz="1000">
                <a:solidFill>
                  <a:schemeClr val="accent1"/>
                </a:solidFill>
                <a:latin typeface="Montserrat"/>
                <a:ea typeface="Montserrat"/>
                <a:cs typeface="Montserrat"/>
                <a:sym typeface="Montserrat"/>
              </a:defRPr>
            </a:lvl5pPr>
            <a:lvl6pPr lvl="5" rtl="0">
              <a:spcBef>
                <a:spcPts val="0"/>
              </a:spcBef>
              <a:spcAft>
                <a:spcPts val="0"/>
              </a:spcAft>
              <a:buNone/>
              <a:defRPr sz="1000">
                <a:solidFill>
                  <a:schemeClr val="accent1"/>
                </a:solidFill>
                <a:latin typeface="Montserrat"/>
                <a:ea typeface="Montserrat"/>
                <a:cs typeface="Montserrat"/>
                <a:sym typeface="Montserrat"/>
              </a:defRPr>
            </a:lvl6pPr>
            <a:lvl7pPr lvl="6" rtl="0">
              <a:spcBef>
                <a:spcPts val="0"/>
              </a:spcBef>
              <a:spcAft>
                <a:spcPts val="0"/>
              </a:spcAft>
              <a:buNone/>
              <a:defRPr sz="1000">
                <a:solidFill>
                  <a:schemeClr val="accent1"/>
                </a:solidFill>
                <a:latin typeface="Montserrat"/>
                <a:ea typeface="Montserrat"/>
                <a:cs typeface="Montserrat"/>
                <a:sym typeface="Montserrat"/>
              </a:defRPr>
            </a:lvl7pPr>
            <a:lvl8pPr lvl="7" rtl="0">
              <a:spcBef>
                <a:spcPts val="0"/>
              </a:spcBef>
              <a:spcAft>
                <a:spcPts val="0"/>
              </a:spcAft>
              <a:buNone/>
              <a:defRPr sz="1000">
                <a:solidFill>
                  <a:schemeClr val="accent1"/>
                </a:solidFill>
                <a:latin typeface="Montserrat"/>
                <a:ea typeface="Montserrat"/>
                <a:cs typeface="Montserrat"/>
                <a:sym typeface="Montserrat"/>
              </a:defRPr>
            </a:lvl8pPr>
            <a:lvl9pPr lvl="8" rtl="0">
              <a:spcBef>
                <a:spcPts val="0"/>
              </a:spcBef>
              <a:spcAft>
                <a:spcPts val="0"/>
              </a:spcAft>
              <a:buNone/>
              <a:defRPr sz="1000">
                <a:solidFill>
                  <a:schemeClr val="accent1"/>
                </a:solidFill>
                <a:latin typeface="Montserrat"/>
                <a:ea typeface="Montserrat"/>
                <a:cs typeface="Montserrat"/>
                <a:sym typeface="Montserrat"/>
              </a:defRPr>
            </a:lvl9pPr>
          </a:lstStyle>
          <a:p/>
        </p:txBody>
      </p:sp>
      <p:sp>
        <p:nvSpPr>
          <p:cNvPr id="386" name="Google Shape;386;p6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87" name="Google Shape;387;p66"/>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388" name="Google Shape;388;p66"/>
          <p:cNvSpPr txBox="1"/>
          <p:nvPr>
            <p:ph idx="2"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orient="horz" pos="904">
          <p15:clr>
            <a:srgbClr val="FA7B17"/>
          </p15:clr>
        </p15:guide>
        <p15:guide id="4" orient="horz" pos="2323">
          <p15:clr>
            <a:srgbClr val="FA7B17"/>
          </p15:clr>
        </p15:guide>
        <p15:guide id="5" orient="horz" pos="2880">
          <p15:clr>
            <a:srgbClr val="FA7B17"/>
          </p15:clr>
        </p15:guide>
        <p15:guide id="6" orient="horz" pos="360">
          <p15:clr>
            <a:srgbClr val="FA7B17"/>
          </p15:clr>
        </p15:guide>
        <p15:guide id="7" pos="5429">
          <p15:clr>
            <a:srgbClr val="FA7B17"/>
          </p15:clr>
        </p15:guide>
        <p15:guide id="8" pos="331">
          <p15:clr>
            <a:srgbClr val="FA7B17"/>
          </p15:clr>
        </p15:guide>
        <p15:guide id="9" pos="1605">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hor - Speaker.">
  <p:cSld name="TITLE_AND_BODY_1_1_3_2">
    <p:bg>
      <p:bgPr>
        <a:solidFill>
          <a:schemeClr val="lt1"/>
        </a:solidFill>
      </p:bgPr>
    </p:bg>
    <p:spTree>
      <p:nvGrpSpPr>
        <p:cNvPr id="389" name="Shape 389"/>
        <p:cNvGrpSpPr/>
        <p:nvPr/>
      </p:nvGrpSpPr>
      <p:grpSpPr>
        <a:xfrm>
          <a:off x="0" y="0"/>
          <a:ext cx="0" cy="0"/>
          <a:chOff x="0" y="0"/>
          <a:chExt cx="0" cy="0"/>
        </a:xfrm>
      </p:grpSpPr>
      <p:sp>
        <p:nvSpPr>
          <p:cNvPr id="390" name="Google Shape;390;p67"/>
          <p:cNvSpPr txBox="1"/>
          <p:nvPr>
            <p:ph type="title"/>
          </p:nvPr>
        </p:nvSpPr>
        <p:spPr>
          <a:xfrm>
            <a:off x="526200" y="929550"/>
            <a:ext cx="3019500" cy="4134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b="1" sz="24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24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24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24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24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24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24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24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2400">
                <a:solidFill>
                  <a:schemeClr val="accent1"/>
                </a:solidFill>
                <a:latin typeface="Montserrat"/>
                <a:ea typeface="Montserrat"/>
                <a:cs typeface="Montserrat"/>
                <a:sym typeface="Montserrat"/>
              </a:defRPr>
            </a:lvl9pPr>
          </a:lstStyle>
          <a:p/>
        </p:txBody>
      </p:sp>
      <p:sp>
        <p:nvSpPr>
          <p:cNvPr id="391" name="Google Shape;391;p67"/>
          <p:cNvSpPr txBox="1"/>
          <p:nvPr>
            <p:ph idx="1" type="subTitle"/>
          </p:nvPr>
        </p:nvSpPr>
        <p:spPr>
          <a:xfrm>
            <a:off x="526200" y="1517675"/>
            <a:ext cx="3197400" cy="24984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000">
                <a:solidFill>
                  <a:schemeClr val="dk2"/>
                </a:solidFill>
                <a:latin typeface="Montserrat"/>
                <a:ea typeface="Montserrat"/>
                <a:cs typeface="Montserrat"/>
                <a:sym typeface="Montserrat"/>
              </a:defRPr>
            </a:lvl1pPr>
            <a:lvl2pPr lvl="1" rtl="0">
              <a:spcBef>
                <a:spcPts val="0"/>
              </a:spcBef>
              <a:spcAft>
                <a:spcPts val="0"/>
              </a:spcAft>
              <a:buNone/>
              <a:defRPr sz="1000">
                <a:solidFill>
                  <a:schemeClr val="dk2"/>
                </a:solidFill>
                <a:latin typeface="Montserrat"/>
                <a:ea typeface="Montserrat"/>
                <a:cs typeface="Montserrat"/>
                <a:sym typeface="Montserrat"/>
              </a:defRPr>
            </a:lvl2pPr>
            <a:lvl3pPr lvl="2" rtl="0">
              <a:spcBef>
                <a:spcPts val="0"/>
              </a:spcBef>
              <a:spcAft>
                <a:spcPts val="0"/>
              </a:spcAft>
              <a:buNone/>
              <a:defRPr sz="1000">
                <a:solidFill>
                  <a:schemeClr val="dk2"/>
                </a:solidFill>
                <a:latin typeface="Montserrat"/>
                <a:ea typeface="Montserrat"/>
                <a:cs typeface="Montserrat"/>
                <a:sym typeface="Montserrat"/>
              </a:defRPr>
            </a:lvl3pPr>
            <a:lvl4pPr lvl="3" rtl="0">
              <a:spcBef>
                <a:spcPts val="0"/>
              </a:spcBef>
              <a:spcAft>
                <a:spcPts val="0"/>
              </a:spcAft>
              <a:buNone/>
              <a:defRPr sz="1000">
                <a:solidFill>
                  <a:schemeClr val="dk2"/>
                </a:solidFill>
                <a:latin typeface="Montserrat"/>
                <a:ea typeface="Montserrat"/>
                <a:cs typeface="Montserrat"/>
                <a:sym typeface="Montserrat"/>
              </a:defRPr>
            </a:lvl4pPr>
            <a:lvl5pPr lvl="4" rtl="0">
              <a:spcBef>
                <a:spcPts val="0"/>
              </a:spcBef>
              <a:spcAft>
                <a:spcPts val="0"/>
              </a:spcAft>
              <a:buNone/>
              <a:defRPr sz="1000">
                <a:solidFill>
                  <a:schemeClr val="dk2"/>
                </a:solidFill>
                <a:latin typeface="Montserrat"/>
                <a:ea typeface="Montserrat"/>
                <a:cs typeface="Montserrat"/>
                <a:sym typeface="Montserrat"/>
              </a:defRPr>
            </a:lvl5pPr>
            <a:lvl6pPr lvl="5" rtl="0">
              <a:spcBef>
                <a:spcPts val="0"/>
              </a:spcBef>
              <a:spcAft>
                <a:spcPts val="0"/>
              </a:spcAft>
              <a:buNone/>
              <a:defRPr sz="1000">
                <a:solidFill>
                  <a:schemeClr val="dk2"/>
                </a:solidFill>
                <a:latin typeface="Montserrat"/>
                <a:ea typeface="Montserrat"/>
                <a:cs typeface="Montserrat"/>
                <a:sym typeface="Montserrat"/>
              </a:defRPr>
            </a:lvl6pPr>
            <a:lvl7pPr lvl="6" rtl="0">
              <a:spcBef>
                <a:spcPts val="0"/>
              </a:spcBef>
              <a:spcAft>
                <a:spcPts val="0"/>
              </a:spcAft>
              <a:buNone/>
              <a:defRPr sz="1000">
                <a:solidFill>
                  <a:schemeClr val="dk2"/>
                </a:solidFill>
                <a:latin typeface="Montserrat"/>
                <a:ea typeface="Montserrat"/>
                <a:cs typeface="Montserrat"/>
                <a:sym typeface="Montserrat"/>
              </a:defRPr>
            </a:lvl7pPr>
            <a:lvl8pPr lvl="7" rtl="0">
              <a:spcBef>
                <a:spcPts val="0"/>
              </a:spcBef>
              <a:spcAft>
                <a:spcPts val="0"/>
              </a:spcAft>
              <a:buNone/>
              <a:defRPr sz="1000">
                <a:solidFill>
                  <a:schemeClr val="dk2"/>
                </a:solidFill>
                <a:latin typeface="Montserrat"/>
                <a:ea typeface="Montserrat"/>
                <a:cs typeface="Montserrat"/>
                <a:sym typeface="Montserrat"/>
              </a:defRPr>
            </a:lvl8pPr>
            <a:lvl9pPr lvl="8" rtl="0">
              <a:spcBef>
                <a:spcPts val="0"/>
              </a:spcBef>
              <a:spcAft>
                <a:spcPts val="0"/>
              </a:spcAft>
              <a:buNone/>
              <a:defRPr sz="1000">
                <a:solidFill>
                  <a:schemeClr val="dk2"/>
                </a:solidFill>
                <a:latin typeface="Montserrat"/>
                <a:ea typeface="Montserrat"/>
                <a:cs typeface="Montserrat"/>
                <a:sym typeface="Montserrat"/>
              </a:defRPr>
            </a:lvl9pPr>
          </a:lstStyle>
          <a:p/>
        </p:txBody>
      </p:sp>
      <p:sp>
        <p:nvSpPr>
          <p:cNvPr id="392" name="Google Shape;392;p6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93" name="Google Shape;393;p67"/>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TITLE_AND_BODY_1_1_3_1">
    <p:bg>
      <p:bgPr>
        <a:solidFill>
          <a:schemeClr val="lt1"/>
        </a:solidFill>
      </p:bgPr>
    </p:bg>
    <p:spTree>
      <p:nvGrpSpPr>
        <p:cNvPr id="394" name="Shape 394"/>
        <p:cNvGrpSpPr/>
        <p:nvPr/>
      </p:nvGrpSpPr>
      <p:grpSpPr>
        <a:xfrm>
          <a:off x="0" y="0"/>
          <a:ext cx="0" cy="0"/>
          <a:chOff x="0" y="0"/>
          <a:chExt cx="0" cy="0"/>
        </a:xfrm>
      </p:grpSpPr>
      <p:sp>
        <p:nvSpPr>
          <p:cNvPr id="395" name="Google Shape;395;p68"/>
          <p:cNvSpPr txBox="1"/>
          <p:nvPr>
            <p:ph type="title"/>
          </p:nvPr>
        </p:nvSpPr>
        <p:spPr>
          <a:xfrm>
            <a:off x="526200" y="2003550"/>
            <a:ext cx="3019500" cy="11364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396" name="Google Shape;396;p6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397" name="Google Shape;397;p6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1">
  <p:cSld name="TITLE_AND_BODY_1_1_2">
    <p:bg>
      <p:bgPr>
        <a:solidFill>
          <a:schemeClr val="accent1"/>
        </a:solidFill>
      </p:bgPr>
    </p:bg>
    <p:spTree>
      <p:nvGrpSpPr>
        <p:cNvPr id="398" name="Shape 398"/>
        <p:cNvGrpSpPr/>
        <p:nvPr/>
      </p:nvGrpSpPr>
      <p:grpSpPr>
        <a:xfrm>
          <a:off x="0" y="0"/>
          <a:ext cx="0" cy="0"/>
          <a:chOff x="0" y="0"/>
          <a:chExt cx="0" cy="0"/>
        </a:xfrm>
      </p:grpSpPr>
      <p:pic>
        <p:nvPicPr>
          <p:cNvPr id="399" name="Google Shape;399;p69"/>
          <p:cNvPicPr preferRelativeResize="0"/>
          <p:nvPr/>
        </p:nvPicPr>
        <p:blipFill>
          <a:blip r:embed="rId2">
            <a:alphaModFix/>
          </a:blip>
          <a:stretch>
            <a:fillRect/>
          </a:stretch>
        </p:blipFill>
        <p:spPr>
          <a:xfrm>
            <a:off x="0" y="352047"/>
            <a:ext cx="9144000" cy="4791456"/>
          </a:xfrm>
          <a:prstGeom prst="rect">
            <a:avLst/>
          </a:prstGeom>
          <a:noFill/>
          <a:ln>
            <a:noFill/>
          </a:ln>
        </p:spPr>
      </p:pic>
      <p:sp>
        <p:nvSpPr>
          <p:cNvPr id="400" name="Google Shape;400;p69"/>
          <p:cNvSpPr txBox="1"/>
          <p:nvPr>
            <p:ph idx="1" type="body"/>
          </p:nvPr>
        </p:nvSpPr>
        <p:spPr>
          <a:xfrm>
            <a:off x="8617750" y="4751426"/>
            <a:ext cx="308700" cy="2298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1"/>
              </a:buClr>
              <a:buSzPts val="1000"/>
              <a:buFont typeface="Montserrat"/>
              <a:buChar char="●"/>
              <a:defRPr b="1" sz="1000">
                <a:solidFill>
                  <a:schemeClr val="lt1"/>
                </a:solidFill>
                <a:latin typeface="Montserrat"/>
                <a:ea typeface="Montserrat"/>
                <a:cs typeface="Montserrat"/>
                <a:sym typeface="Montserrat"/>
              </a:defRPr>
            </a:lvl1pPr>
            <a:lvl2pPr indent="-292100" lvl="1" marL="914400" rtl="0">
              <a:spcBef>
                <a:spcPts val="0"/>
              </a:spcBef>
              <a:spcAft>
                <a:spcPts val="0"/>
              </a:spcAft>
              <a:buClr>
                <a:schemeClr val="accent1"/>
              </a:buClr>
              <a:buSzPts val="1000"/>
              <a:buChar char="○"/>
              <a:defRPr b="1" sz="1000">
                <a:solidFill>
                  <a:schemeClr val="accent1"/>
                </a:solidFill>
              </a:defRPr>
            </a:lvl2pPr>
            <a:lvl3pPr indent="-292100" lvl="2" marL="1371600" rtl="0">
              <a:spcBef>
                <a:spcPts val="0"/>
              </a:spcBef>
              <a:spcAft>
                <a:spcPts val="0"/>
              </a:spcAft>
              <a:buClr>
                <a:schemeClr val="accent1"/>
              </a:buClr>
              <a:buSzPts val="1000"/>
              <a:buChar char="■"/>
              <a:defRPr b="1" sz="1000">
                <a:solidFill>
                  <a:schemeClr val="accent1"/>
                </a:solidFill>
              </a:defRPr>
            </a:lvl3pPr>
            <a:lvl4pPr indent="-292100" lvl="3" marL="1828800" rtl="0">
              <a:spcBef>
                <a:spcPts val="0"/>
              </a:spcBef>
              <a:spcAft>
                <a:spcPts val="0"/>
              </a:spcAft>
              <a:buClr>
                <a:schemeClr val="accent1"/>
              </a:buClr>
              <a:buSzPts val="1000"/>
              <a:buChar char="●"/>
              <a:defRPr b="1" sz="1000">
                <a:solidFill>
                  <a:schemeClr val="accent1"/>
                </a:solidFill>
              </a:defRPr>
            </a:lvl4pPr>
            <a:lvl5pPr indent="-292100" lvl="4" marL="2286000" rtl="0">
              <a:spcBef>
                <a:spcPts val="0"/>
              </a:spcBef>
              <a:spcAft>
                <a:spcPts val="0"/>
              </a:spcAft>
              <a:buClr>
                <a:schemeClr val="accent1"/>
              </a:buClr>
              <a:buSzPts val="1000"/>
              <a:buChar char="○"/>
              <a:defRPr b="1" sz="1000">
                <a:solidFill>
                  <a:schemeClr val="accent1"/>
                </a:solidFill>
              </a:defRPr>
            </a:lvl5pPr>
            <a:lvl6pPr indent="-292100" lvl="5" marL="2743200" rtl="0">
              <a:spcBef>
                <a:spcPts val="0"/>
              </a:spcBef>
              <a:spcAft>
                <a:spcPts val="0"/>
              </a:spcAft>
              <a:buClr>
                <a:schemeClr val="accent1"/>
              </a:buClr>
              <a:buSzPts val="1000"/>
              <a:buChar char="■"/>
              <a:defRPr b="1" sz="1000">
                <a:solidFill>
                  <a:schemeClr val="accent1"/>
                </a:solidFill>
              </a:defRPr>
            </a:lvl6pPr>
            <a:lvl7pPr indent="-292100" lvl="6" marL="3200400" rtl="0">
              <a:spcBef>
                <a:spcPts val="0"/>
              </a:spcBef>
              <a:spcAft>
                <a:spcPts val="0"/>
              </a:spcAft>
              <a:buClr>
                <a:schemeClr val="accent1"/>
              </a:buClr>
              <a:buSzPts val="1000"/>
              <a:buChar char="●"/>
              <a:defRPr b="1" sz="1000">
                <a:solidFill>
                  <a:schemeClr val="accent1"/>
                </a:solidFill>
              </a:defRPr>
            </a:lvl7pPr>
            <a:lvl8pPr indent="-292100" lvl="7" marL="3657600" rtl="0">
              <a:spcBef>
                <a:spcPts val="0"/>
              </a:spcBef>
              <a:spcAft>
                <a:spcPts val="0"/>
              </a:spcAft>
              <a:buClr>
                <a:schemeClr val="accent1"/>
              </a:buClr>
              <a:buSzPts val="1000"/>
              <a:buChar char="○"/>
              <a:defRPr b="1" sz="1000">
                <a:solidFill>
                  <a:schemeClr val="accent1"/>
                </a:solidFill>
              </a:defRPr>
            </a:lvl8pPr>
            <a:lvl9pPr indent="-292100" lvl="8" marL="4114800" rtl="0">
              <a:spcBef>
                <a:spcPts val="0"/>
              </a:spcBef>
              <a:spcAft>
                <a:spcPts val="0"/>
              </a:spcAft>
              <a:buClr>
                <a:schemeClr val="accent1"/>
              </a:buClr>
              <a:buSzPts val="1000"/>
              <a:buChar char="■"/>
              <a:defRPr b="1" sz="1000">
                <a:solidFill>
                  <a:schemeClr val="accent1"/>
                </a:solidFill>
              </a:defRPr>
            </a:lvl9pPr>
          </a:lstStyle>
          <a:p/>
        </p:txBody>
      </p:sp>
      <p:sp>
        <p:nvSpPr>
          <p:cNvPr id="401" name="Google Shape;401;p69"/>
          <p:cNvSpPr txBox="1"/>
          <p:nvPr>
            <p:ph type="title"/>
          </p:nvPr>
        </p:nvSpPr>
        <p:spPr>
          <a:xfrm>
            <a:off x="768200" y="1435450"/>
            <a:ext cx="3019500" cy="225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gn="ctr">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gn="ctr">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gn="ctr">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gn="ctr">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gn="ctr">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gn="ctr">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gn="ctr">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gn="ctr">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402" name="Google Shape;402;p69"/>
          <p:cNvSpPr txBox="1"/>
          <p:nvPr>
            <p:ph idx="2" type="body"/>
          </p:nvPr>
        </p:nvSpPr>
        <p:spPr>
          <a:xfrm>
            <a:off x="5363250" y="1435450"/>
            <a:ext cx="2942700" cy="22527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1pPr>
            <a:lvl2pPr indent="-304800" lvl="1" marL="914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2pPr>
            <a:lvl3pPr indent="-304800" lvl="2" marL="1371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3pPr>
            <a:lvl4pPr indent="-304800" lvl="3" marL="1828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4pPr>
            <a:lvl5pPr indent="-304800" lvl="4" marL="22860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5pPr>
            <a:lvl6pPr indent="-304800" lvl="5" marL="27432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6pPr>
            <a:lvl7pPr indent="-304800" lvl="6" marL="32004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7pPr>
            <a:lvl8pPr indent="-304800" lvl="7" marL="36576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8pPr>
            <a:lvl9pPr indent="-304800" lvl="8" marL="4114800" rtl="0">
              <a:spcBef>
                <a:spcPts val="0"/>
              </a:spcBef>
              <a:spcAft>
                <a:spcPts val="0"/>
              </a:spcAft>
              <a:buClr>
                <a:schemeClr val="accent1"/>
              </a:buClr>
              <a:buSzPts val="1200"/>
              <a:buFont typeface="Montserrat"/>
              <a:buChar char="■"/>
              <a:defRPr sz="1200">
                <a:solidFill>
                  <a:schemeClr val="accent1"/>
                </a:solidFill>
                <a:latin typeface="Montserrat"/>
                <a:ea typeface="Montserrat"/>
                <a:cs typeface="Montserrat"/>
                <a:sym typeface="Montserrat"/>
              </a:defRPr>
            </a:lvl9pPr>
          </a:lstStyle>
          <a:p/>
        </p:txBody>
      </p:sp>
      <p:pic>
        <p:nvPicPr>
          <p:cNvPr id="403" name="Google Shape;403;p69"/>
          <p:cNvPicPr preferRelativeResize="0"/>
          <p:nvPr/>
        </p:nvPicPr>
        <p:blipFill rotWithShape="1">
          <a:blip r:embed="rId3">
            <a:alphaModFix/>
          </a:blip>
          <a:srcRect b="0" l="79" r="79" t="0"/>
          <a:stretch/>
        </p:blipFill>
        <p:spPr>
          <a:xfrm>
            <a:off x="5363251" y="4069750"/>
            <a:ext cx="1923298" cy="568762"/>
          </a:xfrm>
          <a:prstGeom prst="rect">
            <a:avLst/>
          </a:prstGeom>
          <a:noFill/>
          <a:ln>
            <a:noFill/>
          </a:ln>
        </p:spPr>
      </p:pic>
      <p:sp>
        <p:nvSpPr>
          <p:cNvPr id="404" name="Google Shape;404;p6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repository - Red 1">
  <p:cSld name="TITLE_AND_BODY_1_2_1">
    <p:bg>
      <p:bgPr>
        <a:solidFill>
          <a:schemeClr val="lt1"/>
        </a:solidFill>
      </p:bgPr>
    </p:bg>
    <p:spTree>
      <p:nvGrpSpPr>
        <p:cNvPr id="405" name="Shape 405"/>
        <p:cNvGrpSpPr/>
        <p:nvPr/>
      </p:nvGrpSpPr>
      <p:grpSpPr>
        <a:xfrm>
          <a:off x="0" y="0"/>
          <a:ext cx="0" cy="0"/>
          <a:chOff x="0" y="0"/>
          <a:chExt cx="0" cy="0"/>
        </a:xfrm>
      </p:grpSpPr>
      <p:sp>
        <p:nvSpPr>
          <p:cNvPr id="406" name="Google Shape;406;p70"/>
          <p:cNvSpPr txBox="1"/>
          <p:nvPr>
            <p:ph type="title"/>
          </p:nvPr>
        </p:nvSpPr>
        <p:spPr>
          <a:xfrm>
            <a:off x="545750" y="2252550"/>
            <a:ext cx="4026300" cy="638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sz="3600">
                <a:latin typeface="Montserrat"/>
                <a:ea typeface="Montserrat"/>
                <a:cs typeface="Montserrat"/>
                <a:sym typeface="Montserrat"/>
              </a:defRPr>
            </a:lvl2pPr>
            <a:lvl3pPr lvl="2" rtl="0">
              <a:spcBef>
                <a:spcPts val="0"/>
              </a:spcBef>
              <a:spcAft>
                <a:spcPts val="0"/>
              </a:spcAft>
              <a:buNone/>
              <a:defRPr sz="3600">
                <a:latin typeface="Montserrat"/>
                <a:ea typeface="Montserrat"/>
                <a:cs typeface="Montserrat"/>
                <a:sym typeface="Montserrat"/>
              </a:defRPr>
            </a:lvl3pPr>
            <a:lvl4pPr lvl="3" rtl="0">
              <a:spcBef>
                <a:spcPts val="0"/>
              </a:spcBef>
              <a:spcAft>
                <a:spcPts val="0"/>
              </a:spcAft>
              <a:buNone/>
              <a:defRPr sz="3600">
                <a:latin typeface="Montserrat"/>
                <a:ea typeface="Montserrat"/>
                <a:cs typeface="Montserrat"/>
                <a:sym typeface="Montserrat"/>
              </a:defRPr>
            </a:lvl4pPr>
            <a:lvl5pPr lvl="4" rtl="0">
              <a:spcBef>
                <a:spcPts val="0"/>
              </a:spcBef>
              <a:spcAft>
                <a:spcPts val="0"/>
              </a:spcAft>
              <a:buNone/>
              <a:defRPr sz="3600">
                <a:latin typeface="Montserrat"/>
                <a:ea typeface="Montserrat"/>
                <a:cs typeface="Montserrat"/>
                <a:sym typeface="Montserrat"/>
              </a:defRPr>
            </a:lvl5pPr>
            <a:lvl6pPr lvl="5" rtl="0">
              <a:spcBef>
                <a:spcPts val="0"/>
              </a:spcBef>
              <a:spcAft>
                <a:spcPts val="0"/>
              </a:spcAft>
              <a:buNone/>
              <a:defRPr sz="3600">
                <a:latin typeface="Montserrat"/>
                <a:ea typeface="Montserrat"/>
                <a:cs typeface="Montserrat"/>
                <a:sym typeface="Montserrat"/>
              </a:defRPr>
            </a:lvl6pPr>
            <a:lvl7pPr lvl="6" rtl="0">
              <a:spcBef>
                <a:spcPts val="0"/>
              </a:spcBef>
              <a:spcAft>
                <a:spcPts val="0"/>
              </a:spcAft>
              <a:buNone/>
              <a:defRPr sz="3600">
                <a:latin typeface="Montserrat"/>
                <a:ea typeface="Montserrat"/>
                <a:cs typeface="Montserrat"/>
                <a:sym typeface="Montserrat"/>
              </a:defRPr>
            </a:lvl7pPr>
            <a:lvl8pPr lvl="7" rtl="0">
              <a:spcBef>
                <a:spcPts val="0"/>
              </a:spcBef>
              <a:spcAft>
                <a:spcPts val="0"/>
              </a:spcAft>
              <a:buNone/>
              <a:defRPr sz="3600">
                <a:latin typeface="Montserrat"/>
                <a:ea typeface="Montserrat"/>
                <a:cs typeface="Montserrat"/>
                <a:sym typeface="Montserrat"/>
              </a:defRPr>
            </a:lvl8pPr>
            <a:lvl9pPr lvl="8" rtl="0">
              <a:spcBef>
                <a:spcPts val="0"/>
              </a:spcBef>
              <a:spcAft>
                <a:spcPts val="0"/>
              </a:spcAft>
              <a:buNone/>
              <a:defRPr sz="3600">
                <a:latin typeface="Montserrat"/>
                <a:ea typeface="Montserrat"/>
                <a:cs typeface="Montserrat"/>
                <a:sym typeface="Montserrat"/>
              </a:defRPr>
            </a:lvl9pPr>
          </a:lstStyle>
          <a:p/>
        </p:txBody>
      </p:sp>
      <p:sp>
        <p:nvSpPr>
          <p:cNvPr id="407" name="Google Shape;407;p7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08" name="Google Shape;408;p7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1">
  <p:cSld name="TITLE_AND_BODY_1_1_1">
    <p:bg>
      <p:bgPr>
        <a:solidFill>
          <a:schemeClr val="lt1"/>
        </a:solidFill>
      </p:bgPr>
    </p:bg>
    <p:spTree>
      <p:nvGrpSpPr>
        <p:cNvPr id="409" name="Shape 409"/>
        <p:cNvGrpSpPr/>
        <p:nvPr/>
      </p:nvGrpSpPr>
      <p:grpSpPr>
        <a:xfrm>
          <a:off x="0" y="0"/>
          <a:ext cx="0" cy="0"/>
          <a:chOff x="0" y="0"/>
          <a:chExt cx="0" cy="0"/>
        </a:xfrm>
      </p:grpSpPr>
      <p:pic>
        <p:nvPicPr>
          <p:cNvPr id="410" name="Google Shape;410;p71"/>
          <p:cNvPicPr preferRelativeResize="0"/>
          <p:nvPr/>
        </p:nvPicPr>
        <p:blipFill rotWithShape="1">
          <a:blip r:embed="rId2">
            <a:alphaModFix/>
          </a:blip>
          <a:srcRect b="0" l="0" r="7019" t="0"/>
          <a:stretch/>
        </p:blipFill>
        <p:spPr>
          <a:xfrm>
            <a:off x="3644751" y="0"/>
            <a:ext cx="5499249" cy="5143501"/>
          </a:xfrm>
          <a:prstGeom prst="rect">
            <a:avLst/>
          </a:prstGeom>
          <a:noFill/>
          <a:ln>
            <a:noFill/>
          </a:ln>
        </p:spPr>
      </p:pic>
      <p:sp>
        <p:nvSpPr>
          <p:cNvPr id="411" name="Google Shape;411;p71"/>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1pPr>
            <a:lvl2pPr indent="-317500" lvl="1" marL="9144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dk2"/>
              </a:buClr>
              <a:buSzPts val="1400"/>
              <a:buFont typeface="Montserrat"/>
              <a:buAutoNum type="arabicPeriod"/>
              <a:defRPr b="1">
                <a:solidFill>
                  <a:schemeClr val="dk2"/>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dk2"/>
              </a:buClr>
              <a:buSzPts val="1400"/>
              <a:buFont typeface="Montserrat"/>
              <a:buAutoNum type="alphaLcPeriod"/>
              <a:defRPr b="1">
                <a:solidFill>
                  <a:schemeClr val="dk2"/>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dk2"/>
              </a:buClr>
              <a:buSzPts val="1400"/>
              <a:buFont typeface="Montserrat"/>
              <a:buAutoNum type="romanLcPeriod"/>
              <a:defRPr b="1">
                <a:solidFill>
                  <a:schemeClr val="dk2"/>
                </a:solidFill>
                <a:latin typeface="Montserrat"/>
                <a:ea typeface="Montserrat"/>
                <a:cs typeface="Montserrat"/>
                <a:sym typeface="Montserrat"/>
              </a:defRPr>
            </a:lvl9pPr>
          </a:lstStyle>
          <a:p/>
        </p:txBody>
      </p:sp>
      <p:sp>
        <p:nvSpPr>
          <p:cNvPr id="412" name="Google Shape;412;p71"/>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13" name="Google Shape;413;p71"/>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14" name="Google Shape;414;p7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title 18">
  <p:cSld name="TITLE_AND_BODY_1_1_1_1">
    <p:bg>
      <p:bgPr>
        <a:solidFill>
          <a:schemeClr val="lt1"/>
        </a:solidFill>
      </p:bgPr>
    </p:bg>
    <p:spTree>
      <p:nvGrpSpPr>
        <p:cNvPr id="415" name="Shape 415"/>
        <p:cNvGrpSpPr/>
        <p:nvPr/>
      </p:nvGrpSpPr>
      <p:grpSpPr>
        <a:xfrm>
          <a:off x="0" y="0"/>
          <a:ext cx="0" cy="0"/>
          <a:chOff x="0" y="0"/>
          <a:chExt cx="0" cy="0"/>
        </a:xfrm>
      </p:grpSpPr>
      <p:sp>
        <p:nvSpPr>
          <p:cNvPr id="416" name="Google Shape;416;p72"/>
          <p:cNvSpPr txBox="1"/>
          <p:nvPr>
            <p:ph idx="1" type="body"/>
          </p:nvPr>
        </p:nvSpPr>
        <p:spPr>
          <a:xfrm>
            <a:off x="4572000" y="505000"/>
            <a:ext cx="4045800" cy="41334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1pPr>
            <a:lvl2pPr indent="-317500" lvl="1" marL="9144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2pPr>
            <a:lvl3pPr indent="-317500" lvl="2" marL="13716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3pPr>
            <a:lvl4pPr indent="-317500" lvl="3" marL="18288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4pPr>
            <a:lvl5pPr indent="-317500" lvl="4" marL="22860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5pPr>
            <a:lvl6pPr indent="-317500" lvl="5" marL="27432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6pPr>
            <a:lvl7pPr indent="-317500" lvl="6" marL="3200400" rtl="0">
              <a:lnSpc>
                <a:spcPct val="150000"/>
              </a:lnSpc>
              <a:spcBef>
                <a:spcPts val="0"/>
              </a:spcBef>
              <a:spcAft>
                <a:spcPts val="0"/>
              </a:spcAft>
              <a:buClr>
                <a:srgbClr val="F4C453"/>
              </a:buClr>
              <a:buSzPts val="1400"/>
              <a:buFont typeface="Montserrat"/>
              <a:buAutoNum type="arabicPeriod"/>
              <a:defRPr b="1">
                <a:solidFill>
                  <a:srgbClr val="F4C453"/>
                </a:solidFill>
                <a:latin typeface="Montserrat"/>
                <a:ea typeface="Montserrat"/>
                <a:cs typeface="Montserrat"/>
                <a:sym typeface="Montserrat"/>
              </a:defRPr>
            </a:lvl7pPr>
            <a:lvl8pPr indent="-317500" lvl="7" marL="3657600" rtl="0">
              <a:lnSpc>
                <a:spcPct val="150000"/>
              </a:lnSpc>
              <a:spcBef>
                <a:spcPts val="0"/>
              </a:spcBef>
              <a:spcAft>
                <a:spcPts val="0"/>
              </a:spcAft>
              <a:buClr>
                <a:srgbClr val="F4C453"/>
              </a:buClr>
              <a:buSzPts val="1400"/>
              <a:buFont typeface="Montserrat"/>
              <a:buAutoNum type="alphaLcPeriod"/>
              <a:defRPr b="1">
                <a:solidFill>
                  <a:srgbClr val="F4C453"/>
                </a:solidFill>
                <a:latin typeface="Montserrat"/>
                <a:ea typeface="Montserrat"/>
                <a:cs typeface="Montserrat"/>
                <a:sym typeface="Montserrat"/>
              </a:defRPr>
            </a:lvl8pPr>
            <a:lvl9pPr indent="-317500" lvl="8" marL="4114800" rtl="0">
              <a:lnSpc>
                <a:spcPct val="150000"/>
              </a:lnSpc>
              <a:spcBef>
                <a:spcPts val="0"/>
              </a:spcBef>
              <a:spcAft>
                <a:spcPts val="0"/>
              </a:spcAft>
              <a:buClr>
                <a:srgbClr val="F4C453"/>
              </a:buClr>
              <a:buSzPts val="1400"/>
              <a:buFont typeface="Montserrat"/>
              <a:buAutoNum type="romanLcPeriod"/>
              <a:defRPr b="1">
                <a:solidFill>
                  <a:srgbClr val="F4C453"/>
                </a:solidFill>
                <a:latin typeface="Montserrat"/>
                <a:ea typeface="Montserrat"/>
                <a:cs typeface="Montserrat"/>
                <a:sym typeface="Montserrat"/>
              </a:defRPr>
            </a:lvl9pPr>
          </a:lstStyle>
          <a:p/>
        </p:txBody>
      </p:sp>
      <p:sp>
        <p:nvSpPr>
          <p:cNvPr id="417" name="Google Shape;417;p72"/>
          <p:cNvSpPr txBox="1"/>
          <p:nvPr>
            <p:ph type="title"/>
          </p:nvPr>
        </p:nvSpPr>
        <p:spPr>
          <a:xfrm>
            <a:off x="526200" y="505000"/>
            <a:ext cx="3019500" cy="41334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1800">
                <a:solidFill>
                  <a:schemeClr val="accent1"/>
                </a:solidFill>
                <a:latin typeface="Montserrat"/>
                <a:ea typeface="Montserrat"/>
                <a:cs typeface="Montserrat"/>
                <a:sym typeface="Montserrat"/>
              </a:defRPr>
            </a:lvl1pPr>
            <a:lvl2pPr lvl="1" rtl="0">
              <a:spcBef>
                <a:spcPts val="0"/>
              </a:spcBef>
              <a:spcAft>
                <a:spcPts val="0"/>
              </a:spcAft>
              <a:buNone/>
              <a:defRPr b="1" sz="1800">
                <a:solidFill>
                  <a:schemeClr val="accent1"/>
                </a:solidFill>
                <a:latin typeface="Montserrat"/>
                <a:ea typeface="Montserrat"/>
                <a:cs typeface="Montserrat"/>
                <a:sym typeface="Montserrat"/>
              </a:defRPr>
            </a:lvl2pPr>
            <a:lvl3pPr lvl="2" rtl="0">
              <a:spcBef>
                <a:spcPts val="0"/>
              </a:spcBef>
              <a:spcAft>
                <a:spcPts val="0"/>
              </a:spcAft>
              <a:buNone/>
              <a:defRPr b="1" sz="1800">
                <a:solidFill>
                  <a:schemeClr val="accent1"/>
                </a:solidFill>
                <a:latin typeface="Montserrat"/>
                <a:ea typeface="Montserrat"/>
                <a:cs typeface="Montserrat"/>
                <a:sym typeface="Montserrat"/>
              </a:defRPr>
            </a:lvl3pPr>
            <a:lvl4pPr lvl="3" rtl="0">
              <a:spcBef>
                <a:spcPts val="0"/>
              </a:spcBef>
              <a:spcAft>
                <a:spcPts val="0"/>
              </a:spcAft>
              <a:buNone/>
              <a:defRPr b="1" sz="1800">
                <a:solidFill>
                  <a:schemeClr val="accent1"/>
                </a:solidFill>
                <a:latin typeface="Montserrat"/>
                <a:ea typeface="Montserrat"/>
                <a:cs typeface="Montserrat"/>
                <a:sym typeface="Montserrat"/>
              </a:defRPr>
            </a:lvl4pPr>
            <a:lvl5pPr lvl="4" rtl="0">
              <a:spcBef>
                <a:spcPts val="0"/>
              </a:spcBef>
              <a:spcAft>
                <a:spcPts val="0"/>
              </a:spcAft>
              <a:buNone/>
              <a:defRPr b="1" sz="1800">
                <a:solidFill>
                  <a:schemeClr val="accent1"/>
                </a:solidFill>
                <a:latin typeface="Montserrat"/>
                <a:ea typeface="Montserrat"/>
                <a:cs typeface="Montserrat"/>
                <a:sym typeface="Montserrat"/>
              </a:defRPr>
            </a:lvl5pPr>
            <a:lvl6pPr lvl="5" rtl="0">
              <a:spcBef>
                <a:spcPts val="0"/>
              </a:spcBef>
              <a:spcAft>
                <a:spcPts val="0"/>
              </a:spcAft>
              <a:buNone/>
              <a:defRPr b="1" sz="1800">
                <a:solidFill>
                  <a:schemeClr val="accent1"/>
                </a:solidFill>
                <a:latin typeface="Montserrat"/>
                <a:ea typeface="Montserrat"/>
                <a:cs typeface="Montserrat"/>
                <a:sym typeface="Montserrat"/>
              </a:defRPr>
            </a:lvl6pPr>
            <a:lvl7pPr lvl="6" rtl="0">
              <a:spcBef>
                <a:spcPts val="0"/>
              </a:spcBef>
              <a:spcAft>
                <a:spcPts val="0"/>
              </a:spcAft>
              <a:buNone/>
              <a:defRPr b="1" sz="1800">
                <a:solidFill>
                  <a:schemeClr val="accent1"/>
                </a:solidFill>
                <a:latin typeface="Montserrat"/>
                <a:ea typeface="Montserrat"/>
                <a:cs typeface="Montserrat"/>
                <a:sym typeface="Montserrat"/>
              </a:defRPr>
            </a:lvl7pPr>
            <a:lvl8pPr lvl="7" rtl="0">
              <a:spcBef>
                <a:spcPts val="0"/>
              </a:spcBef>
              <a:spcAft>
                <a:spcPts val="0"/>
              </a:spcAft>
              <a:buNone/>
              <a:defRPr b="1" sz="1800">
                <a:solidFill>
                  <a:schemeClr val="accent1"/>
                </a:solidFill>
                <a:latin typeface="Montserrat"/>
                <a:ea typeface="Montserrat"/>
                <a:cs typeface="Montserrat"/>
                <a:sym typeface="Montserrat"/>
              </a:defRPr>
            </a:lvl8pPr>
            <a:lvl9pPr lvl="8" rtl="0">
              <a:spcBef>
                <a:spcPts val="0"/>
              </a:spcBef>
              <a:spcAft>
                <a:spcPts val="0"/>
              </a:spcAft>
              <a:buNone/>
              <a:defRPr b="1" sz="1800">
                <a:solidFill>
                  <a:schemeClr val="accent1"/>
                </a:solidFill>
                <a:latin typeface="Montserrat"/>
                <a:ea typeface="Montserrat"/>
                <a:cs typeface="Montserrat"/>
                <a:sym typeface="Montserrat"/>
              </a:defRPr>
            </a:lvl9pPr>
          </a:lstStyle>
          <a:p/>
        </p:txBody>
      </p:sp>
      <p:sp>
        <p:nvSpPr>
          <p:cNvPr id="418" name="Google Shape;418;p7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19" name="Google Shape;419;p7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yellow theme 1">
  <p:cSld name="CUSTOM_4_1_2_1">
    <p:spTree>
      <p:nvGrpSpPr>
        <p:cNvPr id="420" name="Shape 420"/>
        <p:cNvGrpSpPr/>
        <p:nvPr/>
      </p:nvGrpSpPr>
      <p:grpSpPr>
        <a:xfrm>
          <a:off x="0" y="0"/>
          <a:ext cx="0" cy="0"/>
          <a:chOff x="0" y="0"/>
          <a:chExt cx="0" cy="0"/>
        </a:xfrm>
      </p:grpSpPr>
      <p:cxnSp>
        <p:nvCxnSpPr>
          <p:cNvPr id="421" name="Google Shape;421;p73"/>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73"/>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73"/>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73"/>
          <p:cNvCxnSpPr/>
          <p:nvPr/>
        </p:nvCxnSpPr>
        <p:spPr>
          <a:xfrm flipH="1">
            <a:off x="1947000" y="2433988"/>
            <a:ext cx="14400" cy="2302800"/>
          </a:xfrm>
          <a:prstGeom prst="straightConnector1">
            <a:avLst/>
          </a:prstGeom>
          <a:noFill/>
          <a:ln cap="flat" cmpd="sng" w="9525">
            <a:solidFill>
              <a:schemeClr val="dk2"/>
            </a:solidFill>
            <a:prstDash val="solid"/>
            <a:round/>
            <a:headEnd len="med" w="med" type="none"/>
            <a:tailEnd len="med" w="med" type="triangle"/>
          </a:ln>
        </p:spPr>
      </p:cxnSp>
      <p:cxnSp>
        <p:nvCxnSpPr>
          <p:cNvPr id="425" name="Google Shape;425;p73"/>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73"/>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73"/>
          <p:cNvCxnSpPr/>
          <p:nvPr/>
        </p:nvCxnSpPr>
        <p:spPr>
          <a:xfrm>
            <a:off x="5439975" y="1220375"/>
            <a:ext cx="0" cy="3526800"/>
          </a:xfrm>
          <a:prstGeom prst="straightConnector1">
            <a:avLst/>
          </a:prstGeom>
          <a:noFill/>
          <a:ln cap="flat" cmpd="sng" w="9525">
            <a:solidFill>
              <a:schemeClr val="dk2"/>
            </a:solidFill>
            <a:prstDash val="solid"/>
            <a:round/>
            <a:headEnd len="med" w="med" type="none"/>
            <a:tailEnd len="med" w="med" type="triangle"/>
          </a:ln>
        </p:spPr>
      </p:cxnSp>
      <p:pic>
        <p:nvPicPr>
          <p:cNvPr id="428" name="Google Shape;428;p73"/>
          <p:cNvPicPr preferRelativeResize="0"/>
          <p:nvPr/>
        </p:nvPicPr>
        <p:blipFill rotWithShape="1">
          <a:blip r:embed="rId2">
            <a:alphaModFix/>
          </a:blip>
          <a:srcRect b="0" l="0" r="0" t="0"/>
          <a:stretch/>
        </p:blipFill>
        <p:spPr>
          <a:xfrm>
            <a:off x="420702" y="505000"/>
            <a:ext cx="1410626" cy="1410626"/>
          </a:xfrm>
          <a:prstGeom prst="rect">
            <a:avLst/>
          </a:prstGeom>
          <a:noFill/>
          <a:ln>
            <a:noFill/>
          </a:ln>
        </p:spPr>
      </p:pic>
      <p:sp>
        <p:nvSpPr>
          <p:cNvPr id="429" name="Google Shape;429;p73"/>
          <p:cNvSpPr/>
          <p:nvPr/>
        </p:nvSpPr>
        <p:spPr>
          <a:xfrm>
            <a:off x="1656600" y="2062588"/>
            <a:ext cx="590400" cy="590400"/>
          </a:xfrm>
          <a:prstGeom prst="ellipse">
            <a:avLst/>
          </a:prstGeom>
          <a:solidFill>
            <a:srgbClr val="D7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3"/>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3"/>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3"/>
          <p:cNvSpPr/>
          <p:nvPr/>
        </p:nvSpPr>
        <p:spPr>
          <a:xfrm>
            <a:off x="5135613"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3"/>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3"/>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435" name="Google Shape;435;p7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36" name="Google Shape;436;p73"/>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with deadline">
  <p:cSld name="CUSTOM_4_1_1">
    <p:spTree>
      <p:nvGrpSpPr>
        <p:cNvPr id="437" name="Shape 437"/>
        <p:cNvGrpSpPr/>
        <p:nvPr/>
      </p:nvGrpSpPr>
      <p:grpSpPr>
        <a:xfrm>
          <a:off x="0" y="0"/>
          <a:ext cx="0" cy="0"/>
          <a:chOff x="0" y="0"/>
          <a:chExt cx="0" cy="0"/>
        </a:xfrm>
      </p:grpSpPr>
      <p:cxnSp>
        <p:nvCxnSpPr>
          <p:cNvPr id="438" name="Google Shape;438;p74"/>
          <p:cNvCxnSpPr/>
          <p:nvPr/>
        </p:nvCxnSpPr>
        <p:spPr>
          <a:xfrm>
            <a:off x="5592375" y="39354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74"/>
          <p:cNvCxnSpPr/>
          <p:nvPr/>
        </p:nvCxnSpPr>
        <p:spPr>
          <a:xfrm>
            <a:off x="5592375" y="100676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74"/>
          <p:cNvCxnSpPr/>
          <p:nvPr/>
        </p:nvCxnSpPr>
        <p:spPr>
          <a:xfrm>
            <a:off x="5592375" y="2372588"/>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74"/>
          <p:cNvCxnSpPr/>
          <p:nvPr/>
        </p:nvCxnSpPr>
        <p:spPr>
          <a:xfrm>
            <a:off x="1947000" y="1485775"/>
            <a:ext cx="0" cy="3251100"/>
          </a:xfrm>
          <a:prstGeom prst="straightConnector1">
            <a:avLst/>
          </a:prstGeom>
          <a:noFill/>
          <a:ln cap="flat" cmpd="sng" w="9525">
            <a:solidFill>
              <a:schemeClr val="dk2"/>
            </a:solidFill>
            <a:prstDash val="solid"/>
            <a:round/>
            <a:headEnd len="med" w="med" type="none"/>
            <a:tailEnd len="med" w="med" type="triangle"/>
          </a:ln>
        </p:spPr>
      </p:cxnSp>
      <p:cxnSp>
        <p:nvCxnSpPr>
          <p:cNvPr id="442" name="Google Shape;442;p74"/>
          <p:cNvCxnSpPr/>
          <p:nvPr/>
        </p:nvCxnSpPr>
        <p:spPr>
          <a:xfrm>
            <a:off x="2111463" y="2372600"/>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74"/>
          <p:cNvCxnSpPr/>
          <p:nvPr/>
        </p:nvCxnSpPr>
        <p:spPr>
          <a:xfrm>
            <a:off x="2110100" y="3928113"/>
            <a:ext cx="523200" cy="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74"/>
          <p:cNvCxnSpPr/>
          <p:nvPr/>
        </p:nvCxnSpPr>
        <p:spPr>
          <a:xfrm>
            <a:off x="5440125" y="1256275"/>
            <a:ext cx="0" cy="2682600"/>
          </a:xfrm>
          <a:prstGeom prst="straightConnector1">
            <a:avLst/>
          </a:prstGeom>
          <a:noFill/>
          <a:ln cap="flat" cmpd="sng" w="9525">
            <a:solidFill>
              <a:schemeClr val="dk2"/>
            </a:solidFill>
            <a:prstDash val="solid"/>
            <a:round/>
            <a:headEnd len="med" w="med" type="none"/>
            <a:tailEnd len="med" w="med" type="triangle"/>
          </a:ln>
        </p:spPr>
      </p:cxnSp>
      <p:sp>
        <p:nvSpPr>
          <p:cNvPr id="445" name="Google Shape;445;p74"/>
          <p:cNvSpPr/>
          <p:nvPr/>
        </p:nvSpPr>
        <p:spPr>
          <a:xfrm>
            <a:off x="1656600" y="2062588"/>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4"/>
          <p:cNvSpPr/>
          <p:nvPr/>
        </p:nvSpPr>
        <p:spPr>
          <a:xfrm>
            <a:off x="1653475" y="3640275"/>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4"/>
          <p:cNvSpPr/>
          <p:nvPr/>
        </p:nvSpPr>
        <p:spPr>
          <a:xfrm>
            <a:off x="5138875" y="707750"/>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4"/>
          <p:cNvSpPr/>
          <p:nvPr/>
        </p:nvSpPr>
        <p:spPr>
          <a:xfrm>
            <a:off x="5135613" y="3640275"/>
            <a:ext cx="590400" cy="59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4"/>
          <p:cNvSpPr/>
          <p:nvPr/>
        </p:nvSpPr>
        <p:spPr>
          <a:xfrm>
            <a:off x="5134600" y="2056613"/>
            <a:ext cx="590400" cy="590400"/>
          </a:xfrm>
          <a:prstGeom prst="ellipse">
            <a:avLst/>
          </a:prstGeom>
          <a:solidFill>
            <a:srgbClr val="F5C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4"/>
          <p:cNvSpPr txBox="1"/>
          <p:nvPr>
            <p:ph type="title"/>
          </p:nvPr>
        </p:nvSpPr>
        <p:spPr>
          <a:xfrm>
            <a:off x="720000" y="954050"/>
            <a:ext cx="3153900" cy="344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sz="2400">
                <a:solidFill>
                  <a:schemeClr val="accent1"/>
                </a:solidFill>
                <a:latin typeface="Montserrat"/>
                <a:ea typeface="Montserrat"/>
                <a:cs typeface="Montserrat"/>
                <a:sym typeface="Montserrat"/>
              </a:defRPr>
            </a:lvl2pPr>
            <a:lvl3pPr lvl="2" rtl="0">
              <a:spcBef>
                <a:spcPts val="0"/>
              </a:spcBef>
              <a:spcAft>
                <a:spcPts val="0"/>
              </a:spcAft>
              <a:buNone/>
              <a:defRPr sz="2400">
                <a:solidFill>
                  <a:schemeClr val="accent1"/>
                </a:solidFill>
                <a:latin typeface="Montserrat"/>
                <a:ea typeface="Montserrat"/>
                <a:cs typeface="Montserrat"/>
                <a:sym typeface="Montserrat"/>
              </a:defRPr>
            </a:lvl3pPr>
            <a:lvl4pPr lvl="3" rtl="0">
              <a:spcBef>
                <a:spcPts val="0"/>
              </a:spcBef>
              <a:spcAft>
                <a:spcPts val="0"/>
              </a:spcAft>
              <a:buNone/>
              <a:defRPr sz="2400">
                <a:solidFill>
                  <a:schemeClr val="accent1"/>
                </a:solidFill>
                <a:latin typeface="Montserrat"/>
                <a:ea typeface="Montserrat"/>
                <a:cs typeface="Montserrat"/>
                <a:sym typeface="Montserrat"/>
              </a:defRPr>
            </a:lvl4pPr>
            <a:lvl5pPr lvl="4" rtl="0">
              <a:spcBef>
                <a:spcPts val="0"/>
              </a:spcBef>
              <a:spcAft>
                <a:spcPts val="0"/>
              </a:spcAft>
              <a:buNone/>
              <a:defRPr sz="2400">
                <a:solidFill>
                  <a:schemeClr val="accent1"/>
                </a:solidFill>
                <a:latin typeface="Montserrat"/>
                <a:ea typeface="Montserrat"/>
                <a:cs typeface="Montserrat"/>
                <a:sym typeface="Montserrat"/>
              </a:defRPr>
            </a:lvl5pPr>
            <a:lvl6pPr lvl="5" rtl="0">
              <a:spcBef>
                <a:spcPts val="0"/>
              </a:spcBef>
              <a:spcAft>
                <a:spcPts val="0"/>
              </a:spcAft>
              <a:buNone/>
              <a:defRPr sz="2400">
                <a:solidFill>
                  <a:schemeClr val="accent1"/>
                </a:solidFill>
                <a:latin typeface="Montserrat"/>
                <a:ea typeface="Montserrat"/>
                <a:cs typeface="Montserrat"/>
                <a:sym typeface="Montserrat"/>
              </a:defRPr>
            </a:lvl6pPr>
            <a:lvl7pPr lvl="6" rtl="0">
              <a:spcBef>
                <a:spcPts val="0"/>
              </a:spcBef>
              <a:spcAft>
                <a:spcPts val="0"/>
              </a:spcAft>
              <a:buNone/>
              <a:defRPr sz="2400">
                <a:solidFill>
                  <a:schemeClr val="accent1"/>
                </a:solidFill>
                <a:latin typeface="Montserrat"/>
                <a:ea typeface="Montserrat"/>
                <a:cs typeface="Montserrat"/>
                <a:sym typeface="Montserrat"/>
              </a:defRPr>
            </a:lvl7pPr>
            <a:lvl8pPr lvl="7" rtl="0">
              <a:spcBef>
                <a:spcPts val="0"/>
              </a:spcBef>
              <a:spcAft>
                <a:spcPts val="0"/>
              </a:spcAft>
              <a:buNone/>
              <a:defRPr sz="2400">
                <a:solidFill>
                  <a:schemeClr val="accent1"/>
                </a:solidFill>
                <a:latin typeface="Montserrat"/>
                <a:ea typeface="Montserrat"/>
                <a:cs typeface="Montserrat"/>
                <a:sym typeface="Montserrat"/>
              </a:defRPr>
            </a:lvl8pPr>
            <a:lvl9pPr lvl="8" rtl="0">
              <a:spcBef>
                <a:spcPts val="0"/>
              </a:spcBef>
              <a:spcAft>
                <a:spcPts val="0"/>
              </a:spcAft>
              <a:buNone/>
              <a:defRPr sz="2400">
                <a:solidFill>
                  <a:schemeClr val="accent1"/>
                </a:solidFill>
                <a:latin typeface="Montserrat"/>
                <a:ea typeface="Montserrat"/>
                <a:cs typeface="Montserrat"/>
                <a:sym typeface="Montserrat"/>
              </a:defRPr>
            </a:lvl9pPr>
          </a:lstStyle>
          <a:p/>
        </p:txBody>
      </p:sp>
      <p:sp>
        <p:nvSpPr>
          <p:cNvPr id="451" name="Google Shape;451;p7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52" name="Google Shape;452;p7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1"/>
        </a:solidFill>
      </p:bgPr>
    </p:bg>
    <p:spTree>
      <p:nvGrpSpPr>
        <p:cNvPr id="453" name="Shape 453"/>
        <p:cNvGrpSpPr/>
        <p:nvPr/>
      </p:nvGrpSpPr>
      <p:grpSpPr>
        <a:xfrm>
          <a:off x="0" y="0"/>
          <a:ext cx="0" cy="0"/>
          <a:chOff x="0" y="0"/>
          <a:chExt cx="0" cy="0"/>
        </a:xfrm>
      </p:grpSpPr>
      <p:pic>
        <p:nvPicPr>
          <p:cNvPr id="454" name="Google Shape;454;p75"/>
          <p:cNvPicPr preferRelativeResize="0"/>
          <p:nvPr/>
        </p:nvPicPr>
        <p:blipFill rotWithShape="1">
          <a:blip r:embed="rId2">
            <a:alphaModFix/>
          </a:blip>
          <a:srcRect b="0" l="0" r="6994" t="0"/>
          <a:stretch/>
        </p:blipFill>
        <p:spPr>
          <a:xfrm>
            <a:off x="3645800" y="0"/>
            <a:ext cx="5499249" cy="5141698"/>
          </a:xfrm>
          <a:prstGeom prst="rect">
            <a:avLst/>
          </a:prstGeom>
          <a:noFill/>
          <a:ln>
            <a:noFill/>
          </a:ln>
        </p:spPr>
      </p:pic>
      <p:sp>
        <p:nvSpPr>
          <p:cNvPr id="455" name="Google Shape;455;p75"/>
          <p:cNvSpPr txBox="1"/>
          <p:nvPr>
            <p:ph idx="1" type="body"/>
          </p:nvPr>
        </p:nvSpPr>
        <p:spPr>
          <a:xfrm>
            <a:off x="4586350" y="5050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456" name="Google Shape;456;p75"/>
          <p:cNvSpPr txBox="1"/>
          <p:nvPr>
            <p:ph type="title"/>
          </p:nvPr>
        </p:nvSpPr>
        <p:spPr>
          <a:xfrm>
            <a:off x="526200" y="5050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457" name="Google Shape;457;p7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58" name="Google Shape;458;p75"/>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
    <p:bg>
      <p:bgPr>
        <a:solidFill>
          <a:schemeClr val="lt1"/>
        </a:solidFill>
      </p:bgPr>
    </p:bg>
    <p:spTree>
      <p:nvGrpSpPr>
        <p:cNvPr id="459" name="Shape 459"/>
        <p:cNvGrpSpPr/>
        <p:nvPr/>
      </p:nvGrpSpPr>
      <p:grpSpPr>
        <a:xfrm>
          <a:off x="0" y="0"/>
          <a:ext cx="0" cy="0"/>
          <a:chOff x="0" y="0"/>
          <a:chExt cx="0" cy="0"/>
        </a:xfrm>
      </p:grpSpPr>
      <p:sp>
        <p:nvSpPr>
          <p:cNvPr id="460" name="Google Shape;460;p76"/>
          <p:cNvSpPr/>
          <p:nvPr/>
        </p:nvSpPr>
        <p:spPr>
          <a:xfrm>
            <a:off x="5869450" y="-7275"/>
            <a:ext cx="3274500" cy="51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76"/>
          <p:cNvPicPr preferRelativeResize="0"/>
          <p:nvPr/>
        </p:nvPicPr>
        <p:blipFill rotWithShape="1">
          <a:blip r:embed="rId2">
            <a:alphaModFix/>
          </a:blip>
          <a:srcRect b="19" l="0" r="0" t="19"/>
          <a:stretch/>
        </p:blipFill>
        <p:spPr>
          <a:xfrm>
            <a:off x="0" y="-7175"/>
            <a:ext cx="5924925" cy="5150674"/>
          </a:xfrm>
          <a:prstGeom prst="rect">
            <a:avLst/>
          </a:prstGeom>
          <a:noFill/>
          <a:ln>
            <a:noFill/>
          </a:ln>
        </p:spPr>
      </p:pic>
      <p:pic>
        <p:nvPicPr>
          <p:cNvPr id="462" name="Google Shape;462;p76"/>
          <p:cNvPicPr preferRelativeResize="0"/>
          <p:nvPr/>
        </p:nvPicPr>
        <p:blipFill rotWithShape="1">
          <a:blip r:embed="rId3">
            <a:alphaModFix/>
          </a:blip>
          <a:srcRect b="0" l="0" r="6994" t="0"/>
          <a:stretch/>
        </p:blipFill>
        <p:spPr>
          <a:xfrm>
            <a:off x="3644750" y="-7050"/>
            <a:ext cx="5508874" cy="5150701"/>
          </a:xfrm>
          <a:prstGeom prst="rect">
            <a:avLst/>
          </a:prstGeom>
          <a:noFill/>
          <a:ln>
            <a:noFill/>
          </a:ln>
        </p:spPr>
      </p:pic>
      <p:sp>
        <p:nvSpPr>
          <p:cNvPr id="463" name="Google Shape;463;p76"/>
          <p:cNvSpPr txBox="1"/>
          <p:nvPr>
            <p:ph type="title"/>
          </p:nvPr>
        </p:nvSpPr>
        <p:spPr>
          <a:xfrm>
            <a:off x="526200" y="504900"/>
            <a:ext cx="26949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lt1"/>
                </a:solidFill>
                <a:latin typeface="Montserrat"/>
                <a:ea typeface="Montserrat"/>
                <a:cs typeface="Montserrat"/>
                <a:sym typeface="Montserrat"/>
              </a:defRPr>
            </a:lvl1pPr>
            <a:lvl2pPr lvl="1" rtl="0">
              <a:spcBef>
                <a:spcPts val="0"/>
              </a:spcBef>
              <a:spcAft>
                <a:spcPts val="0"/>
              </a:spcAft>
              <a:buNone/>
              <a:defRPr b="1" sz="3600">
                <a:solidFill>
                  <a:schemeClr val="lt1"/>
                </a:solidFill>
                <a:latin typeface="Montserrat"/>
                <a:ea typeface="Montserrat"/>
                <a:cs typeface="Montserrat"/>
                <a:sym typeface="Montserrat"/>
              </a:defRPr>
            </a:lvl2pPr>
            <a:lvl3pPr lvl="2" rtl="0">
              <a:spcBef>
                <a:spcPts val="0"/>
              </a:spcBef>
              <a:spcAft>
                <a:spcPts val="0"/>
              </a:spcAft>
              <a:buNone/>
              <a:defRPr b="1" sz="3600">
                <a:solidFill>
                  <a:schemeClr val="lt1"/>
                </a:solidFill>
                <a:latin typeface="Montserrat"/>
                <a:ea typeface="Montserrat"/>
                <a:cs typeface="Montserrat"/>
                <a:sym typeface="Montserrat"/>
              </a:defRPr>
            </a:lvl3pPr>
            <a:lvl4pPr lvl="3" rtl="0">
              <a:spcBef>
                <a:spcPts val="0"/>
              </a:spcBef>
              <a:spcAft>
                <a:spcPts val="0"/>
              </a:spcAft>
              <a:buNone/>
              <a:defRPr b="1" sz="3600">
                <a:solidFill>
                  <a:schemeClr val="lt1"/>
                </a:solidFill>
                <a:latin typeface="Montserrat"/>
                <a:ea typeface="Montserrat"/>
                <a:cs typeface="Montserrat"/>
                <a:sym typeface="Montserrat"/>
              </a:defRPr>
            </a:lvl4pPr>
            <a:lvl5pPr lvl="4" rtl="0">
              <a:spcBef>
                <a:spcPts val="0"/>
              </a:spcBef>
              <a:spcAft>
                <a:spcPts val="0"/>
              </a:spcAft>
              <a:buNone/>
              <a:defRPr b="1" sz="3600">
                <a:solidFill>
                  <a:schemeClr val="lt1"/>
                </a:solidFill>
                <a:latin typeface="Montserrat"/>
                <a:ea typeface="Montserrat"/>
                <a:cs typeface="Montserrat"/>
                <a:sym typeface="Montserrat"/>
              </a:defRPr>
            </a:lvl5pPr>
            <a:lvl6pPr lvl="5" rtl="0">
              <a:spcBef>
                <a:spcPts val="0"/>
              </a:spcBef>
              <a:spcAft>
                <a:spcPts val="0"/>
              </a:spcAft>
              <a:buNone/>
              <a:defRPr b="1" sz="3600">
                <a:solidFill>
                  <a:schemeClr val="lt1"/>
                </a:solidFill>
                <a:latin typeface="Montserrat"/>
                <a:ea typeface="Montserrat"/>
                <a:cs typeface="Montserrat"/>
                <a:sym typeface="Montserrat"/>
              </a:defRPr>
            </a:lvl6pPr>
            <a:lvl7pPr lvl="6" rtl="0">
              <a:spcBef>
                <a:spcPts val="0"/>
              </a:spcBef>
              <a:spcAft>
                <a:spcPts val="0"/>
              </a:spcAft>
              <a:buNone/>
              <a:defRPr b="1" sz="3600">
                <a:solidFill>
                  <a:schemeClr val="lt1"/>
                </a:solidFill>
                <a:latin typeface="Montserrat"/>
                <a:ea typeface="Montserrat"/>
                <a:cs typeface="Montserrat"/>
                <a:sym typeface="Montserrat"/>
              </a:defRPr>
            </a:lvl7pPr>
            <a:lvl8pPr lvl="7" rtl="0">
              <a:spcBef>
                <a:spcPts val="0"/>
              </a:spcBef>
              <a:spcAft>
                <a:spcPts val="0"/>
              </a:spcAft>
              <a:buNone/>
              <a:defRPr b="1" sz="3600">
                <a:solidFill>
                  <a:schemeClr val="lt1"/>
                </a:solidFill>
                <a:latin typeface="Montserrat"/>
                <a:ea typeface="Montserrat"/>
                <a:cs typeface="Montserrat"/>
                <a:sym typeface="Montserrat"/>
              </a:defRPr>
            </a:lvl8pPr>
            <a:lvl9pPr lvl="8" rtl="0">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464" name="Google Shape;464;p76"/>
          <p:cNvSpPr txBox="1"/>
          <p:nvPr>
            <p:ph idx="1" type="body"/>
          </p:nvPr>
        </p:nvSpPr>
        <p:spPr>
          <a:xfrm>
            <a:off x="4586350" y="504900"/>
            <a:ext cx="4031400" cy="4133700"/>
          </a:xfrm>
          <a:prstGeom prst="rect">
            <a:avLst/>
          </a:prstGeom>
          <a:noFill/>
          <a:ln>
            <a:noFill/>
          </a:ln>
        </p:spPr>
        <p:txBody>
          <a:bodyPr anchorCtr="0" anchor="ctr" bIns="91425" lIns="91425" spcFirstLastPara="1" rIns="91425" wrap="square" tIns="91425">
            <a:noAutofit/>
          </a:bodyPr>
          <a:lstStyle>
            <a:lvl1pPr indent="-317500" lvl="0" marL="457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1pPr>
            <a:lvl2pPr indent="-317500" lvl="1" marL="914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2pPr>
            <a:lvl3pPr indent="-317500" lvl="2" marL="1371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3pPr>
            <a:lvl4pPr indent="-317500" lvl="3" marL="1828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4pPr>
            <a:lvl5pPr indent="-317500" lvl="4" marL="22860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5pPr>
            <a:lvl6pPr indent="-317500" lvl="5" marL="27432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6pPr>
            <a:lvl7pPr indent="-317500" lvl="6" marL="32004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7pPr>
            <a:lvl8pPr indent="-317500" lvl="7" marL="36576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8pPr>
            <a:lvl9pPr indent="-317500" lvl="8" marL="4114800" rtl="0">
              <a:lnSpc>
                <a:spcPct val="150000"/>
              </a:lnSpc>
              <a:spcBef>
                <a:spcPts val="0"/>
              </a:spcBef>
              <a:spcAft>
                <a:spcPts val="0"/>
              </a:spcAft>
              <a:buClr>
                <a:schemeClr val="accent1"/>
              </a:buClr>
              <a:buSzPts val="1400"/>
              <a:buFont typeface="Montserrat"/>
              <a:buChar char="■"/>
              <a:defRPr b="1">
                <a:solidFill>
                  <a:schemeClr val="accent1"/>
                </a:solidFill>
                <a:latin typeface="Montserrat"/>
                <a:ea typeface="Montserrat"/>
                <a:cs typeface="Montserrat"/>
                <a:sym typeface="Montserrat"/>
              </a:defRPr>
            </a:lvl9pPr>
          </a:lstStyle>
          <a:p/>
        </p:txBody>
      </p:sp>
      <p:sp>
        <p:nvSpPr>
          <p:cNvPr id="465" name="Google Shape;465;p7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66" name="Google Shape;466;p76"/>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pos="331">
          <p15:clr>
            <a:srgbClr val="FA7B17"/>
          </p15:clr>
        </p15:guide>
        <p15:guide id="2" pos="5429">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word 2">
  <p:cSld name="CUSTOM_1">
    <p:spTree>
      <p:nvGrpSpPr>
        <p:cNvPr id="467" name="Shape 467"/>
        <p:cNvGrpSpPr/>
        <p:nvPr/>
      </p:nvGrpSpPr>
      <p:grpSpPr>
        <a:xfrm>
          <a:off x="0" y="0"/>
          <a:ext cx="0" cy="0"/>
          <a:chOff x="0" y="0"/>
          <a:chExt cx="0" cy="0"/>
        </a:xfrm>
      </p:grpSpPr>
      <p:pic>
        <p:nvPicPr>
          <p:cNvPr id="468" name="Google Shape;468;p77"/>
          <p:cNvPicPr preferRelativeResize="0"/>
          <p:nvPr/>
        </p:nvPicPr>
        <p:blipFill rotWithShape="1">
          <a:blip r:embed="rId2">
            <a:alphaModFix/>
          </a:blip>
          <a:srcRect b="0" l="9" r="19" t="0"/>
          <a:stretch/>
        </p:blipFill>
        <p:spPr>
          <a:xfrm>
            <a:off x="0" y="-3"/>
            <a:ext cx="9143995" cy="5145786"/>
          </a:xfrm>
          <a:prstGeom prst="rect">
            <a:avLst/>
          </a:prstGeom>
          <a:noFill/>
          <a:ln>
            <a:noFill/>
          </a:ln>
        </p:spPr>
      </p:pic>
      <p:sp>
        <p:nvSpPr>
          <p:cNvPr id="469" name="Google Shape;469;p77"/>
          <p:cNvSpPr txBox="1"/>
          <p:nvPr>
            <p:ph type="title"/>
          </p:nvPr>
        </p:nvSpPr>
        <p:spPr>
          <a:xfrm>
            <a:off x="526200" y="504900"/>
            <a:ext cx="3019500" cy="41337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470" name="Google Shape;470;p77"/>
          <p:cNvSpPr txBox="1"/>
          <p:nvPr>
            <p:ph idx="1" type="body"/>
          </p:nvPr>
        </p:nvSpPr>
        <p:spPr>
          <a:xfrm>
            <a:off x="5677325" y="1327825"/>
            <a:ext cx="2942700" cy="26343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1pPr>
            <a:lvl2pPr indent="-304800" lvl="1" marL="914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2pPr>
            <a:lvl3pPr indent="-304800" lvl="2" marL="1371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3pPr>
            <a:lvl4pPr indent="-304800" lvl="3" marL="1828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4pPr>
            <a:lvl5pPr indent="-304800" lvl="4" marL="22860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5pPr>
            <a:lvl6pPr indent="-304800" lvl="5" marL="27432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6pPr>
            <a:lvl7pPr indent="-304800" lvl="6" marL="32004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7pPr>
            <a:lvl8pPr indent="-304800" lvl="7" marL="36576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8pPr>
            <a:lvl9pPr indent="-304800" lvl="8" marL="4114800" rtl="0">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pic>
        <p:nvPicPr>
          <p:cNvPr id="471" name="Google Shape;471;p77"/>
          <p:cNvPicPr preferRelativeResize="0"/>
          <p:nvPr/>
        </p:nvPicPr>
        <p:blipFill>
          <a:blip r:embed="rId3">
            <a:alphaModFix/>
          </a:blip>
          <a:stretch>
            <a:fillRect/>
          </a:stretch>
        </p:blipFill>
        <p:spPr>
          <a:xfrm>
            <a:off x="5677325" y="4069750"/>
            <a:ext cx="1923299" cy="568762"/>
          </a:xfrm>
          <a:prstGeom prst="rect">
            <a:avLst/>
          </a:prstGeom>
          <a:noFill/>
          <a:ln>
            <a:noFill/>
          </a:ln>
        </p:spPr>
      </p:pic>
      <p:sp>
        <p:nvSpPr>
          <p:cNvPr id="472" name="Google Shape;472;p7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3" name="Shape 473"/>
        <p:cNvGrpSpPr/>
        <p:nvPr/>
      </p:nvGrpSpPr>
      <p:grpSpPr>
        <a:xfrm>
          <a:off x="0" y="0"/>
          <a:ext cx="0" cy="0"/>
          <a:chOff x="0" y="0"/>
          <a:chExt cx="0" cy="0"/>
        </a:xfrm>
      </p:grpSpPr>
      <p:sp>
        <p:nvSpPr>
          <p:cNvPr id="474" name="Google Shape;474;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75" name="Google Shape;475;p7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6" name="Google Shape;476;p7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boarding slide. 1">
  <p:cSld name="CUSTOM_4_1_2_1_1_1">
    <p:spTree>
      <p:nvGrpSpPr>
        <p:cNvPr id="477" name="Shape 477"/>
        <p:cNvGrpSpPr/>
        <p:nvPr/>
      </p:nvGrpSpPr>
      <p:grpSpPr>
        <a:xfrm>
          <a:off x="0" y="0"/>
          <a:ext cx="0" cy="0"/>
          <a:chOff x="0" y="0"/>
          <a:chExt cx="0" cy="0"/>
        </a:xfrm>
      </p:grpSpPr>
      <p:pic>
        <p:nvPicPr>
          <p:cNvPr id="478" name="Google Shape;478;p79"/>
          <p:cNvPicPr preferRelativeResize="0"/>
          <p:nvPr/>
        </p:nvPicPr>
        <p:blipFill rotWithShape="1">
          <a:blip r:embed="rId2">
            <a:alphaModFix/>
          </a:blip>
          <a:srcRect b="21910" l="423" r="1102" t="21910"/>
          <a:stretch/>
        </p:blipFill>
        <p:spPr>
          <a:xfrm>
            <a:off x="0" y="826625"/>
            <a:ext cx="9151201" cy="4316874"/>
          </a:xfrm>
          <a:prstGeom prst="rect">
            <a:avLst/>
          </a:prstGeom>
          <a:noFill/>
          <a:ln>
            <a:noFill/>
          </a:ln>
        </p:spPr>
      </p:pic>
      <p:sp>
        <p:nvSpPr>
          <p:cNvPr id="479" name="Google Shape;479;p79"/>
          <p:cNvSpPr/>
          <p:nvPr/>
        </p:nvSpPr>
        <p:spPr>
          <a:xfrm>
            <a:off x="0" y="4629425"/>
            <a:ext cx="9151200" cy="51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9"/>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81" name="Google Shape;481;p79"/>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2" name="Shape 482"/>
        <p:cNvGrpSpPr/>
        <p:nvPr/>
      </p:nvGrpSpPr>
      <p:grpSpPr>
        <a:xfrm>
          <a:off x="0" y="0"/>
          <a:ext cx="0" cy="0"/>
          <a:chOff x="0" y="0"/>
          <a:chExt cx="0" cy="0"/>
        </a:xfrm>
      </p:grpSpPr>
      <p:sp>
        <p:nvSpPr>
          <p:cNvPr id="483" name="Google Shape;483;p8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Text_Layout">
  <p:cSld name="1_Title_Text_Layout">
    <p:spTree>
      <p:nvGrpSpPr>
        <p:cNvPr id="484" name="Shape 484"/>
        <p:cNvGrpSpPr/>
        <p:nvPr/>
      </p:nvGrpSpPr>
      <p:grpSpPr>
        <a:xfrm>
          <a:off x="0" y="0"/>
          <a:ext cx="0" cy="0"/>
          <a:chOff x="0" y="0"/>
          <a:chExt cx="0" cy="0"/>
        </a:xfrm>
      </p:grpSpPr>
      <p:sp>
        <p:nvSpPr>
          <p:cNvPr id="485" name="Google Shape;485;p81"/>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None/>
              <a:defRPr sz="1800"/>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486" name="Google Shape;486;p81"/>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12669" lvl="1" marL="457169"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12641" lvl="2" marL="91434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12612" lvl="3" marL="137151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12583" lvl="4" marL="182868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12553" lvl="5" marL="228585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12524" lvl="6" marL="274302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12495" lvl="7" marL="320019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12466" lvl="8" marL="365736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487" name="Google Shape;487;p81"/>
          <p:cNvSpPr txBox="1"/>
          <p:nvPr>
            <p:ph idx="12" type="sldNum"/>
          </p:nvPr>
        </p:nvSpPr>
        <p:spPr>
          <a:xfrm>
            <a:off x="468312" y="4839891"/>
            <a:ext cx="647400" cy="303600"/>
          </a:xfrm>
          <a:prstGeom prst="rect">
            <a:avLst/>
          </a:prstGeom>
          <a:noFill/>
          <a:ln>
            <a:noFill/>
          </a:ln>
        </p:spPr>
        <p:txBody>
          <a:bodyPr anchorCtr="0" anchor="t" bIns="0" lIns="0" spcFirstLastPara="1" rIns="0" wrap="square" tIns="46775">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sp>
        <p:nvSpPr>
          <p:cNvPr id="488" name="Google Shape;488;p81"/>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12669" lvl="1" marL="457169"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12641" lvl="2" marL="914341"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12612" lvl="3" marL="1371512"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12583" lvl="4" marL="1828683"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12553" lvl="5" marL="228585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12524" lvl="6" marL="2743024"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12495" lvl="7" marL="3200195"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12466" lvl="8" marL="3657366"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489" name="Google Shape;489;p81"/>
          <p:cNvSpPr txBox="1"/>
          <p:nvPr>
            <p:ph idx="1" type="body"/>
          </p:nvPr>
        </p:nvSpPr>
        <p:spPr>
          <a:xfrm>
            <a:off x="468314" y="484187"/>
            <a:ext cx="8207400" cy="466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400"/>
              <a:buFont typeface="Verdana"/>
              <a:buNone/>
              <a:defRPr b="0" i="0" sz="1400" u="none" cap="none" strike="noStrike">
                <a:solidFill>
                  <a:schemeClr val="dk1"/>
                </a:solidFill>
                <a:latin typeface="Verdana"/>
                <a:ea typeface="Verdana"/>
                <a:cs typeface="Verdana"/>
                <a:sym typeface="Verdana"/>
              </a:defRPr>
            </a:lvl1pPr>
            <a:lvl2pPr indent="-304800" lvl="1" marL="9144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k for pictures 1 1 1 1">
  <p:cSld name="TITLE_AND_BODY_1_1_3_4_1_1">
    <p:bg>
      <p:bgPr>
        <a:solidFill>
          <a:srgbClr val="F5C553"/>
        </a:solidFill>
      </p:bgPr>
    </p:bg>
    <p:spTree>
      <p:nvGrpSpPr>
        <p:cNvPr id="490" name="Shape 490"/>
        <p:cNvGrpSpPr/>
        <p:nvPr/>
      </p:nvGrpSpPr>
      <p:grpSpPr>
        <a:xfrm>
          <a:off x="0" y="0"/>
          <a:ext cx="0" cy="0"/>
          <a:chOff x="0" y="0"/>
          <a:chExt cx="0" cy="0"/>
        </a:xfrm>
      </p:grpSpPr>
      <p:pic>
        <p:nvPicPr>
          <p:cNvPr id="491" name="Google Shape;491;p82"/>
          <p:cNvPicPr preferRelativeResize="0"/>
          <p:nvPr/>
        </p:nvPicPr>
        <p:blipFill rotWithShape="1">
          <a:blip r:embed="rId2">
            <a:alphaModFix/>
          </a:blip>
          <a:srcRect b="15830" l="21222" r="23382" t="5915"/>
          <a:stretch/>
        </p:blipFill>
        <p:spPr>
          <a:xfrm>
            <a:off x="3705075" y="0"/>
            <a:ext cx="5460678" cy="5143498"/>
          </a:xfrm>
          <a:prstGeom prst="rect">
            <a:avLst/>
          </a:prstGeom>
          <a:noFill/>
          <a:ln>
            <a:noFill/>
          </a:ln>
        </p:spPr>
      </p:pic>
      <p:sp>
        <p:nvSpPr>
          <p:cNvPr id="492" name="Google Shape;492;p82"/>
          <p:cNvSpPr/>
          <p:nvPr/>
        </p:nvSpPr>
        <p:spPr>
          <a:xfrm>
            <a:off x="6800850" y="0"/>
            <a:ext cx="2364900" cy="5143500"/>
          </a:xfrm>
          <a:prstGeom prst="rect">
            <a:avLst/>
          </a:prstGeom>
          <a:gradFill>
            <a:gsLst>
              <a:gs pos="0">
                <a:srgbClr val="FFFFFF"/>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82"/>
          <p:cNvPicPr preferRelativeResize="0"/>
          <p:nvPr/>
        </p:nvPicPr>
        <p:blipFill rotWithShape="1">
          <a:blip r:embed="rId3">
            <a:alphaModFix/>
          </a:blip>
          <a:srcRect b="0" l="5231" r="0" t="0"/>
          <a:stretch/>
        </p:blipFill>
        <p:spPr>
          <a:xfrm>
            <a:off x="0" y="0"/>
            <a:ext cx="7932373" cy="5143501"/>
          </a:xfrm>
          <a:prstGeom prst="rect">
            <a:avLst/>
          </a:prstGeom>
          <a:noFill/>
          <a:ln>
            <a:noFill/>
          </a:ln>
        </p:spPr>
      </p:pic>
      <p:sp>
        <p:nvSpPr>
          <p:cNvPr id="494" name="Google Shape;494;p8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495" name="Google Shape;495;p82"/>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
        <p:nvSpPr>
          <p:cNvPr id="496" name="Google Shape;496;p82"/>
          <p:cNvSpPr txBox="1"/>
          <p:nvPr>
            <p:ph type="title"/>
          </p:nvPr>
        </p:nvSpPr>
        <p:spPr>
          <a:xfrm>
            <a:off x="524850" y="657400"/>
            <a:ext cx="30195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accen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accen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accen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accen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accen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accen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accen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accen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accen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1 3 1">
  <p:cSld name="TITLE_AND_BODY_1_1_5_1">
    <p:bg>
      <p:bgPr>
        <a:solidFill>
          <a:schemeClr val="accent1"/>
        </a:solidFill>
      </p:bgPr>
    </p:bg>
    <p:spTree>
      <p:nvGrpSpPr>
        <p:cNvPr id="497" name="Shape 497"/>
        <p:cNvGrpSpPr/>
        <p:nvPr/>
      </p:nvGrpSpPr>
      <p:grpSpPr>
        <a:xfrm>
          <a:off x="0" y="0"/>
          <a:ext cx="0" cy="0"/>
          <a:chOff x="0" y="0"/>
          <a:chExt cx="0" cy="0"/>
        </a:xfrm>
      </p:grpSpPr>
      <p:pic>
        <p:nvPicPr>
          <p:cNvPr id="498" name="Google Shape;498;p8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499" name="Google Shape;499;p8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00" name="Google Shape;500;p83"/>
          <p:cNvPicPr preferRelativeResize="0"/>
          <p:nvPr/>
        </p:nvPicPr>
        <p:blipFill rotWithShape="1">
          <a:blip r:embed="rId3">
            <a:alphaModFix/>
          </a:blip>
          <a:srcRect b="0" l="0" r="6994" t="0"/>
          <a:stretch/>
        </p:blipFill>
        <p:spPr>
          <a:xfrm>
            <a:off x="2731400" y="0"/>
            <a:ext cx="5802998" cy="5141698"/>
          </a:xfrm>
          <a:prstGeom prst="rect">
            <a:avLst/>
          </a:prstGeom>
          <a:noFill/>
          <a:ln>
            <a:noFill/>
          </a:ln>
        </p:spPr>
      </p:pic>
      <p:sp>
        <p:nvSpPr>
          <p:cNvPr id="501" name="Google Shape;501;p83"/>
          <p:cNvSpPr txBox="1"/>
          <p:nvPr>
            <p:ph type="title"/>
          </p:nvPr>
        </p:nvSpPr>
        <p:spPr>
          <a:xfrm>
            <a:off x="526200" y="505000"/>
            <a:ext cx="2664000" cy="41337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None/>
              <a:defRPr b="1" sz="3600">
                <a:solidFill>
                  <a:schemeClr val="lt1"/>
                </a:solidFill>
                <a:latin typeface="Montserrat"/>
                <a:ea typeface="Montserrat"/>
                <a:cs typeface="Montserrat"/>
                <a:sym typeface="Montserrat"/>
              </a:defRPr>
            </a:lvl1pPr>
            <a:lvl2pPr lvl="1" rtl="0">
              <a:lnSpc>
                <a:spcPct val="100000"/>
              </a:lnSpc>
              <a:spcBef>
                <a:spcPts val="0"/>
              </a:spcBef>
              <a:spcAft>
                <a:spcPts val="0"/>
              </a:spcAft>
              <a:buNone/>
              <a:defRPr b="1" sz="3600">
                <a:solidFill>
                  <a:schemeClr val="lt1"/>
                </a:solidFill>
                <a:latin typeface="Montserrat"/>
                <a:ea typeface="Montserrat"/>
                <a:cs typeface="Montserrat"/>
                <a:sym typeface="Montserrat"/>
              </a:defRPr>
            </a:lvl2pPr>
            <a:lvl3pPr lvl="2" rtl="0">
              <a:lnSpc>
                <a:spcPct val="100000"/>
              </a:lnSpc>
              <a:spcBef>
                <a:spcPts val="0"/>
              </a:spcBef>
              <a:spcAft>
                <a:spcPts val="0"/>
              </a:spcAft>
              <a:buNone/>
              <a:defRPr b="1" sz="3600">
                <a:solidFill>
                  <a:schemeClr val="lt1"/>
                </a:solidFill>
                <a:latin typeface="Montserrat"/>
                <a:ea typeface="Montserrat"/>
                <a:cs typeface="Montserrat"/>
                <a:sym typeface="Montserrat"/>
              </a:defRPr>
            </a:lvl3pPr>
            <a:lvl4pPr lvl="3" rtl="0">
              <a:lnSpc>
                <a:spcPct val="100000"/>
              </a:lnSpc>
              <a:spcBef>
                <a:spcPts val="0"/>
              </a:spcBef>
              <a:spcAft>
                <a:spcPts val="0"/>
              </a:spcAft>
              <a:buNone/>
              <a:defRPr b="1" sz="3600">
                <a:solidFill>
                  <a:schemeClr val="lt1"/>
                </a:solidFill>
                <a:latin typeface="Montserrat"/>
                <a:ea typeface="Montserrat"/>
                <a:cs typeface="Montserrat"/>
                <a:sym typeface="Montserrat"/>
              </a:defRPr>
            </a:lvl4pPr>
            <a:lvl5pPr lvl="4" rtl="0">
              <a:lnSpc>
                <a:spcPct val="100000"/>
              </a:lnSpc>
              <a:spcBef>
                <a:spcPts val="0"/>
              </a:spcBef>
              <a:spcAft>
                <a:spcPts val="0"/>
              </a:spcAft>
              <a:buNone/>
              <a:defRPr b="1" sz="3600">
                <a:solidFill>
                  <a:schemeClr val="lt1"/>
                </a:solidFill>
                <a:latin typeface="Montserrat"/>
                <a:ea typeface="Montserrat"/>
                <a:cs typeface="Montserrat"/>
                <a:sym typeface="Montserrat"/>
              </a:defRPr>
            </a:lvl5pPr>
            <a:lvl6pPr lvl="5" rtl="0">
              <a:lnSpc>
                <a:spcPct val="100000"/>
              </a:lnSpc>
              <a:spcBef>
                <a:spcPts val="0"/>
              </a:spcBef>
              <a:spcAft>
                <a:spcPts val="0"/>
              </a:spcAft>
              <a:buNone/>
              <a:defRPr b="1" sz="3600">
                <a:solidFill>
                  <a:schemeClr val="lt1"/>
                </a:solidFill>
                <a:latin typeface="Montserrat"/>
                <a:ea typeface="Montserrat"/>
                <a:cs typeface="Montserrat"/>
                <a:sym typeface="Montserrat"/>
              </a:defRPr>
            </a:lvl6pPr>
            <a:lvl7pPr lvl="6" rtl="0">
              <a:lnSpc>
                <a:spcPct val="100000"/>
              </a:lnSpc>
              <a:spcBef>
                <a:spcPts val="0"/>
              </a:spcBef>
              <a:spcAft>
                <a:spcPts val="0"/>
              </a:spcAft>
              <a:buNone/>
              <a:defRPr b="1" sz="3600">
                <a:solidFill>
                  <a:schemeClr val="lt1"/>
                </a:solidFill>
                <a:latin typeface="Montserrat"/>
                <a:ea typeface="Montserrat"/>
                <a:cs typeface="Montserrat"/>
                <a:sym typeface="Montserrat"/>
              </a:defRPr>
            </a:lvl7pPr>
            <a:lvl8pPr lvl="7" rtl="0">
              <a:lnSpc>
                <a:spcPct val="100000"/>
              </a:lnSpc>
              <a:spcBef>
                <a:spcPts val="0"/>
              </a:spcBef>
              <a:spcAft>
                <a:spcPts val="0"/>
              </a:spcAft>
              <a:buNone/>
              <a:defRPr b="1" sz="3600">
                <a:solidFill>
                  <a:schemeClr val="lt1"/>
                </a:solidFill>
                <a:latin typeface="Montserrat"/>
                <a:ea typeface="Montserrat"/>
                <a:cs typeface="Montserrat"/>
                <a:sym typeface="Montserrat"/>
              </a:defRPr>
            </a:lvl8pPr>
            <a:lvl9pPr lvl="8" rtl="0">
              <a:lnSpc>
                <a:spcPct val="100000"/>
              </a:lnSpc>
              <a:spcBef>
                <a:spcPts val="0"/>
              </a:spcBef>
              <a:spcAft>
                <a:spcPts val="0"/>
              </a:spcAft>
              <a:buNone/>
              <a:defRPr b="1" sz="3600">
                <a:solidFill>
                  <a:schemeClr val="lt1"/>
                </a:solidFill>
                <a:latin typeface="Montserrat"/>
                <a:ea typeface="Montserrat"/>
                <a:cs typeface="Montserrat"/>
                <a:sym typeface="Montserrat"/>
              </a:defRPr>
            </a:lvl9pPr>
          </a:lstStyle>
          <a:p/>
        </p:txBody>
      </p:sp>
      <p:sp>
        <p:nvSpPr>
          <p:cNvPr id="502" name="Google Shape;502;p83"/>
          <p:cNvSpPr/>
          <p:nvPr/>
        </p:nvSpPr>
        <p:spPr>
          <a:xfrm>
            <a:off x="8471100" y="975"/>
            <a:ext cx="670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1">
          <p15:clr>
            <a:srgbClr val="FA7B17"/>
          </p15:clr>
        </p15:guide>
        <p15:guide id="5" orient="horz" pos="2922">
          <p15:clr>
            <a:srgbClr val="FA7B17"/>
          </p15:clr>
        </p15:guide>
        <p15:guide id="6" orient="horz" pos="904">
          <p15:clr>
            <a:srgbClr val="FA7B17"/>
          </p15:clr>
        </p15:guide>
        <p15:guide id="7" orient="horz" pos="2323">
          <p15:clr>
            <a:srgbClr val="FA7B17"/>
          </p15:clr>
        </p15:guide>
        <p15:guide id="8" orient="horz" pos="318">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looping hallmark">
  <p:cSld name="TITLE_AND_BODY_1">
    <p:bg>
      <p:bgPr>
        <a:solidFill>
          <a:srgbClr val="F8485E"/>
        </a:solidFill>
      </p:bgPr>
    </p:bg>
    <p:spTree>
      <p:nvGrpSpPr>
        <p:cNvPr id="505" name="Shape 505"/>
        <p:cNvGrpSpPr/>
        <p:nvPr/>
      </p:nvGrpSpPr>
      <p:grpSpPr>
        <a:xfrm>
          <a:off x="0" y="0"/>
          <a:ext cx="0" cy="0"/>
          <a:chOff x="0" y="0"/>
          <a:chExt cx="0" cy="0"/>
        </a:xfrm>
      </p:grpSpPr>
      <p:pic>
        <p:nvPicPr>
          <p:cNvPr id="506" name="Google Shape;506;p85"/>
          <p:cNvPicPr preferRelativeResize="0"/>
          <p:nvPr/>
        </p:nvPicPr>
        <p:blipFill>
          <a:blip r:embed="rId2">
            <a:alphaModFix/>
          </a:blip>
          <a:stretch>
            <a:fillRect/>
          </a:stretch>
        </p:blipFill>
        <p:spPr>
          <a:xfrm>
            <a:off x="0" y="4638500"/>
            <a:ext cx="8371700" cy="505000"/>
          </a:xfrm>
          <a:prstGeom prst="rect">
            <a:avLst/>
          </a:prstGeom>
          <a:noFill/>
          <a:ln>
            <a:noFill/>
          </a:ln>
        </p:spPr>
      </p:pic>
      <p:pic>
        <p:nvPicPr>
          <p:cNvPr id="507" name="Google Shape;507;p85"/>
          <p:cNvPicPr preferRelativeResize="0"/>
          <p:nvPr/>
        </p:nvPicPr>
        <p:blipFill rotWithShape="1">
          <a:blip r:embed="rId3">
            <a:alphaModFix/>
          </a:blip>
          <a:srcRect b="30793" l="28213" r="28400" t="26017"/>
          <a:stretch/>
        </p:blipFill>
        <p:spPr>
          <a:xfrm>
            <a:off x="6354825" y="1435450"/>
            <a:ext cx="2263000" cy="2252800"/>
          </a:xfrm>
          <a:prstGeom prst="rect">
            <a:avLst/>
          </a:prstGeom>
          <a:noFill/>
          <a:ln>
            <a:noFill/>
          </a:ln>
        </p:spPr>
      </p:pic>
      <p:pic>
        <p:nvPicPr>
          <p:cNvPr id="508" name="Google Shape;508;p85"/>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509" name="Google Shape;509;p85"/>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510" name="Google Shape;510;p85"/>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
        <p:nvSpPr>
          <p:cNvPr id="511" name="Google Shape;511;p85"/>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1400">
                <a:solidFill>
                  <a:schemeClr val="dk2"/>
                </a:solidFill>
                <a:latin typeface="Montserrat"/>
                <a:ea typeface="Montserrat"/>
                <a:cs typeface="Montserrat"/>
                <a:sym typeface="Montserrat"/>
              </a:rPr>
              <a:t>Innovative technology consulting for business.</a:t>
            </a:r>
            <a:endParaRPr b="1" sz="1400">
              <a:solidFill>
                <a:schemeClr val="dk2"/>
              </a:solidFill>
              <a:latin typeface="Montserrat"/>
              <a:ea typeface="Montserrat"/>
              <a:cs typeface="Montserrat"/>
              <a:sym typeface="Montserrat"/>
            </a:endParaRPr>
          </a:p>
        </p:txBody>
      </p:sp>
      <p:pic>
        <p:nvPicPr>
          <p:cNvPr id="512" name="Google Shape;512;p85"/>
          <p:cNvPicPr preferRelativeResize="0"/>
          <p:nvPr/>
        </p:nvPicPr>
        <p:blipFill>
          <a:blip r:embed="rId5">
            <a:alphaModFix/>
          </a:blip>
          <a:stretch>
            <a:fillRect/>
          </a:stretch>
        </p:blipFill>
        <p:spPr>
          <a:xfrm>
            <a:off x="8112825" y="4638500"/>
            <a:ext cx="505000" cy="505000"/>
          </a:xfrm>
          <a:prstGeom prst="rect">
            <a:avLst/>
          </a:prstGeom>
          <a:noFill/>
          <a:ln>
            <a:noFill/>
          </a:ln>
        </p:spPr>
      </p:pic>
      <p:sp>
        <p:nvSpPr>
          <p:cNvPr id="513" name="Google Shape;513;p8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514" name="Google Shape;514;p85"/>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lide with static hallmark. 1">
  <p:cSld name="TITLE_AND_BODY_1_4_1">
    <p:bg>
      <p:bgPr>
        <a:solidFill>
          <a:srgbClr val="F8485E"/>
        </a:solidFill>
      </p:bgPr>
    </p:bg>
    <p:spTree>
      <p:nvGrpSpPr>
        <p:cNvPr id="515" name="Shape 515"/>
        <p:cNvGrpSpPr/>
        <p:nvPr/>
      </p:nvGrpSpPr>
      <p:grpSpPr>
        <a:xfrm>
          <a:off x="0" y="0"/>
          <a:ext cx="0" cy="0"/>
          <a:chOff x="0" y="0"/>
          <a:chExt cx="0" cy="0"/>
        </a:xfrm>
      </p:grpSpPr>
      <p:pic>
        <p:nvPicPr>
          <p:cNvPr id="516" name="Google Shape;516;p86"/>
          <p:cNvPicPr preferRelativeResize="0"/>
          <p:nvPr/>
        </p:nvPicPr>
        <p:blipFill>
          <a:blip r:embed="rId2">
            <a:alphaModFix/>
          </a:blip>
          <a:stretch>
            <a:fillRect/>
          </a:stretch>
        </p:blipFill>
        <p:spPr>
          <a:xfrm>
            <a:off x="0" y="4638500"/>
            <a:ext cx="9144000" cy="505000"/>
          </a:xfrm>
          <a:prstGeom prst="rect">
            <a:avLst/>
          </a:prstGeom>
          <a:noFill/>
          <a:ln>
            <a:noFill/>
          </a:ln>
        </p:spPr>
      </p:pic>
      <p:sp>
        <p:nvSpPr>
          <p:cNvPr id="517" name="Google Shape;517;p86"/>
          <p:cNvSpPr txBox="1"/>
          <p:nvPr/>
        </p:nvSpPr>
        <p:spPr>
          <a:xfrm>
            <a:off x="536475" y="4780900"/>
            <a:ext cx="4839600" cy="22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1400">
                <a:solidFill>
                  <a:schemeClr val="dk2"/>
                </a:solidFill>
                <a:latin typeface="Montserrat"/>
                <a:ea typeface="Montserrat"/>
                <a:cs typeface="Montserrat"/>
                <a:sym typeface="Montserrat"/>
              </a:rPr>
              <a:t>Innovative technology consulting for business.</a:t>
            </a:r>
            <a:endParaRPr b="1" sz="1400">
              <a:solidFill>
                <a:schemeClr val="dk2"/>
              </a:solidFill>
              <a:latin typeface="Montserrat"/>
              <a:ea typeface="Montserrat"/>
              <a:cs typeface="Montserrat"/>
              <a:sym typeface="Montserrat"/>
            </a:endParaRPr>
          </a:p>
        </p:txBody>
      </p:sp>
      <p:pic>
        <p:nvPicPr>
          <p:cNvPr id="518" name="Google Shape;518;p86"/>
          <p:cNvPicPr preferRelativeResize="0"/>
          <p:nvPr/>
        </p:nvPicPr>
        <p:blipFill>
          <a:blip r:embed="rId3">
            <a:alphaModFix/>
          </a:blip>
          <a:stretch>
            <a:fillRect/>
          </a:stretch>
        </p:blipFill>
        <p:spPr>
          <a:xfrm>
            <a:off x="6354825" y="1429262"/>
            <a:ext cx="2263001" cy="2265175"/>
          </a:xfrm>
          <a:prstGeom prst="rect">
            <a:avLst/>
          </a:prstGeom>
          <a:noFill/>
          <a:ln>
            <a:noFill/>
          </a:ln>
        </p:spPr>
      </p:pic>
      <p:pic>
        <p:nvPicPr>
          <p:cNvPr id="519" name="Google Shape;519;p86"/>
          <p:cNvPicPr preferRelativeResize="0"/>
          <p:nvPr/>
        </p:nvPicPr>
        <p:blipFill>
          <a:blip r:embed="rId4">
            <a:alphaModFix/>
          </a:blip>
          <a:stretch>
            <a:fillRect/>
          </a:stretch>
        </p:blipFill>
        <p:spPr>
          <a:xfrm>
            <a:off x="536477" y="299138"/>
            <a:ext cx="1923225" cy="570425"/>
          </a:xfrm>
          <a:prstGeom prst="rect">
            <a:avLst/>
          </a:prstGeom>
          <a:noFill/>
          <a:ln>
            <a:noFill/>
          </a:ln>
        </p:spPr>
      </p:pic>
      <p:sp>
        <p:nvSpPr>
          <p:cNvPr id="520" name="Google Shape;520;p8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latin typeface="Montserrat"/>
                <a:ea typeface="Montserrat"/>
                <a:cs typeface="Montserrat"/>
                <a:sym typeface="Montserrat"/>
              </a:defRPr>
            </a:lvl1pPr>
            <a:lvl2pPr lvl="1" rtl="0">
              <a:buNone/>
              <a:defRPr>
                <a:solidFill>
                  <a:schemeClr val="lt1"/>
                </a:solidFill>
                <a:latin typeface="Montserrat"/>
                <a:ea typeface="Montserrat"/>
                <a:cs typeface="Montserrat"/>
                <a:sym typeface="Montserrat"/>
              </a:defRPr>
            </a:lvl2pPr>
            <a:lvl3pPr lvl="2" rtl="0">
              <a:buNone/>
              <a:defRPr>
                <a:solidFill>
                  <a:schemeClr val="lt1"/>
                </a:solidFill>
                <a:latin typeface="Montserrat"/>
                <a:ea typeface="Montserrat"/>
                <a:cs typeface="Montserrat"/>
                <a:sym typeface="Montserrat"/>
              </a:defRPr>
            </a:lvl3pPr>
            <a:lvl4pPr lvl="3" rtl="0">
              <a:buNone/>
              <a:defRPr>
                <a:solidFill>
                  <a:schemeClr val="lt1"/>
                </a:solidFill>
                <a:latin typeface="Montserrat"/>
                <a:ea typeface="Montserrat"/>
                <a:cs typeface="Montserrat"/>
                <a:sym typeface="Montserrat"/>
              </a:defRPr>
            </a:lvl4pPr>
            <a:lvl5pPr lvl="4" rtl="0">
              <a:buNone/>
              <a:defRPr>
                <a:solidFill>
                  <a:schemeClr val="lt1"/>
                </a:solidFill>
                <a:latin typeface="Montserrat"/>
                <a:ea typeface="Montserrat"/>
                <a:cs typeface="Montserrat"/>
                <a:sym typeface="Montserrat"/>
              </a:defRPr>
            </a:lvl5pPr>
            <a:lvl6pPr lvl="5" rtl="0">
              <a:buNone/>
              <a:defRPr>
                <a:solidFill>
                  <a:schemeClr val="lt1"/>
                </a:solidFill>
                <a:latin typeface="Montserrat"/>
                <a:ea typeface="Montserrat"/>
                <a:cs typeface="Montserrat"/>
                <a:sym typeface="Montserrat"/>
              </a:defRPr>
            </a:lvl6pPr>
            <a:lvl7pPr lvl="6" rtl="0">
              <a:buNone/>
              <a:defRPr>
                <a:solidFill>
                  <a:schemeClr val="lt1"/>
                </a:solidFill>
                <a:latin typeface="Montserrat"/>
                <a:ea typeface="Montserrat"/>
                <a:cs typeface="Montserrat"/>
                <a:sym typeface="Montserrat"/>
              </a:defRPr>
            </a:lvl7pPr>
            <a:lvl8pPr lvl="7" rtl="0">
              <a:buNone/>
              <a:defRPr>
                <a:solidFill>
                  <a:schemeClr val="lt1"/>
                </a:solidFill>
                <a:latin typeface="Montserrat"/>
                <a:ea typeface="Montserrat"/>
                <a:cs typeface="Montserrat"/>
                <a:sym typeface="Montserrat"/>
              </a:defRPr>
            </a:lvl8pPr>
            <a:lvl9pPr lvl="8" rtl="0">
              <a:buNone/>
              <a:defRPr>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
        <p:nvSpPr>
          <p:cNvPr id="521" name="Google Shape;521;p86"/>
          <p:cNvSpPr txBox="1"/>
          <p:nvPr>
            <p:ph type="title"/>
          </p:nvPr>
        </p:nvSpPr>
        <p:spPr>
          <a:xfrm>
            <a:off x="546775" y="2197450"/>
            <a:ext cx="5234700" cy="786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000">
                <a:solidFill>
                  <a:schemeClr val="lt1"/>
                </a:solidFill>
                <a:latin typeface="Montserrat"/>
                <a:ea typeface="Montserrat"/>
                <a:cs typeface="Montserrat"/>
                <a:sym typeface="Montserrat"/>
              </a:defRPr>
            </a:lvl1pPr>
            <a:lvl2pPr lvl="1" rtl="0">
              <a:spcBef>
                <a:spcPts val="0"/>
              </a:spcBef>
              <a:spcAft>
                <a:spcPts val="0"/>
              </a:spcAft>
              <a:buNone/>
              <a:defRPr b="1" sz="2400">
                <a:solidFill>
                  <a:schemeClr val="lt1"/>
                </a:solidFill>
                <a:latin typeface="Montserrat"/>
                <a:ea typeface="Montserrat"/>
                <a:cs typeface="Montserrat"/>
                <a:sym typeface="Montserrat"/>
              </a:defRPr>
            </a:lvl2pPr>
            <a:lvl3pPr lvl="2" rtl="0">
              <a:spcBef>
                <a:spcPts val="0"/>
              </a:spcBef>
              <a:spcAft>
                <a:spcPts val="0"/>
              </a:spcAft>
              <a:buNone/>
              <a:defRPr b="1" sz="2400">
                <a:solidFill>
                  <a:schemeClr val="lt1"/>
                </a:solidFill>
                <a:latin typeface="Montserrat"/>
                <a:ea typeface="Montserrat"/>
                <a:cs typeface="Montserrat"/>
                <a:sym typeface="Montserrat"/>
              </a:defRPr>
            </a:lvl3pPr>
            <a:lvl4pPr lvl="3" rtl="0">
              <a:spcBef>
                <a:spcPts val="0"/>
              </a:spcBef>
              <a:spcAft>
                <a:spcPts val="0"/>
              </a:spcAft>
              <a:buNone/>
              <a:defRPr b="1" sz="2400">
                <a:solidFill>
                  <a:schemeClr val="lt1"/>
                </a:solidFill>
                <a:latin typeface="Montserrat"/>
                <a:ea typeface="Montserrat"/>
                <a:cs typeface="Montserrat"/>
                <a:sym typeface="Montserrat"/>
              </a:defRPr>
            </a:lvl4pPr>
            <a:lvl5pPr lvl="4" rtl="0">
              <a:spcBef>
                <a:spcPts val="0"/>
              </a:spcBef>
              <a:spcAft>
                <a:spcPts val="0"/>
              </a:spcAft>
              <a:buNone/>
              <a:defRPr b="1" sz="2400">
                <a:solidFill>
                  <a:schemeClr val="lt1"/>
                </a:solidFill>
                <a:latin typeface="Montserrat"/>
                <a:ea typeface="Montserrat"/>
                <a:cs typeface="Montserrat"/>
                <a:sym typeface="Montserrat"/>
              </a:defRPr>
            </a:lvl5pPr>
            <a:lvl6pPr lvl="5" rtl="0">
              <a:spcBef>
                <a:spcPts val="0"/>
              </a:spcBef>
              <a:spcAft>
                <a:spcPts val="0"/>
              </a:spcAft>
              <a:buNone/>
              <a:defRPr b="1" sz="2400">
                <a:solidFill>
                  <a:schemeClr val="lt1"/>
                </a:solidFill>
                <a:latin typeface="Montserrat"/>
                <a:ea typeface="Montserrat"/>
                <a:cs typeface="Montserrat"/>
                <a:sym typeface="Montserrat"/>
              </a:defRPr>
            </a:lvl6pPr>
            <a:lvl7pPr lvl="6" rtl="0">
              <a:spcBef>
                <a:spcPts val="0"/>
              </a:spcBef>
              <a:spcAft>
                <a:spcPts val="0"/>
              </a:spcAft>
              <a:buNone/>
              <a:defRPr b="1" sz="2400">
                <a:solidFill>
                  <a:schemeClr val="lt1"/>
                </a:solidFill>
                <a:latin typeface="Montserrat"/>
                <a:ea typeface="Montserrat"/>
                <a:cs typeface="Montserrat"/>
                <a:sym typeface="Montserrat"/>
              </a:defRPr>
            </a:lvl7pPr>
            <a:lvl8pPr lvl="7" rtl="0">
              <a:spcBef>
                <a:spcPts val="0"/>
              </a:spcBef>
              <a:spcAft>
                <a:spcPts val="0"/>
              </a:spcAft>
              <a:buNone/>
              <a:defRPr b="1" sz="2400">
                <a:solidFill>
                  <a:schemeClr val="lt1"/>
                </a:solidFill>
                <a:latin typeface="Montserrat"/>
                <a:ea typeface="Montserrat"/>
                <a:cs typeface="Montserrat"/>
                <a:sym typeface="Montserrat"/>
              </a:defRPr>
            </a:lvl8pPr>
            <a:lvl9pPr lvl="8" rtl="0">
              <a:spcBef>
                <a:spcPts val="0"/>
              </a:spcBef>
              <a:spcAft>
                <a:spcPts val="0"/>
              </a:spcAft>
              <a:buNone/>
              <a:defRPr b="1" sz="2400">
                <a:solidFill>
                  <a:schemeClr val="lt1"/>
                </a:solidFill>
                <a:latin typeface="Montserrat"/>
                <a:ea typeface="Montserrat"/>
                <a:cs typeface="Montserrat"/>
                <a:sym typeface="Montserrat"/>
              </a:defRPr>
            </a:lvl9pPr>
          </a:lstStyle>
          <a:p/>
        </p:txBody>
      </p:sp>
      <p:sp>
        <p:nvSpPr>
          <p:cNvPr id="522" name="Google Shape;522;p86"/>
          <p:cNvSpPr txBox="1"/>
          <p:nvPr>
            <p:ph idx="1" type="subTitle"/>
          </p:nvPr>
        </p:nvSpPr>
        <p:spPr>
          <a:xfrm>
            <a:off x="546775" y="3196268"/>
            <a:ext cx="5234700" cy="1108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800">
                <a:solidFill>
                  <a:schemeClr val="lt1"/>
                </a:solidFill>
                <a:latin typeface="Montserrat"/>
                <a:ea typeface="Montserrat"/>
                <a:cs typeface="Montserrat"/>
                <a:sym typeface="Montserrat"/>
              </a:defRPr>
            </a:lvl1pPr>
            <a:lvl2pPr lvl="1" rtl="0">
              <a:spcBef>
                <a:spcPts val="0"/>
              </a:spcBef>
              <a:spcAft>
                <a:spcPts val="0"/>
              </a:spcAft>
              <a:buNone/>
              <a:defRPr sz="1200">
                <a:solidFill>
                  <a:schemeClr val="lt1"/>
                </a:solidFill>
                <a:latin typeface="Montserrat"/>
                <a:ea typeface="Montserrat"/>
                <a:cs typeface="Montserrat"/>
                <a:sym typeface="Montserrat"/>
              </a:defRPr>
            </a:lvl2pPr>
            <a:lvl3pPr lvl="2" rtl="0">
              <a:spcBef>
                <a:spcPts val="0"/>
              </a:spcBef>
              <a:spcAft>
                <a:spcPts val="0"/>
              </a:spcAft>
              <a:buNone/>
              <a:defRPr sz="1200">
                <a:solidFill>
                  <a:schemeClr val="lt1"/>
                </a:solidFill>
                <a:latin typeface="Montserrat"/>
                <a:ea typeface="Montserrat"/>
                <a:cs typeface="Montserrat"/>
                <a:sym typeface="Montserrat"/>
              </a:defRPr>
            </a:lvl3pPr>
            <a:lvl4pPr lvl="3" rtl="0">
              <a:spcBef>
                <a:spcPts val="0"/>
              </a:spcBef>
              <a:spcAft>
                <a:spcPts val="0"/>
              </a:spcAft>
              <a:buNone/>
              <a:defRPr sz="1200">
                <a:solidFill>
                  <a:schemeClr val="lt1"/>
                </a:solidFill>
                <a:latin typeface="Montserrat"/>
                <a:ea typeface="Montserrat"/>
                <a:cs typeface="Montserrat"/>
                <a:sym typeface="Montserrat"/>
              </a:defRPr>
            </a:lvl4pPr>
            <a:lvl5pPr lvl="4" rtl="0">
              <a:spcBef>
                <a:spcPts val="0"/>
              </a:spcBef>
              <a:spcAft>
                <a:spcPts val="0"/>
              </a:spcAft>
              <a:buNone/>
              <a:defRPr sz="1200">
                <a:solidFill>
                  <a:schemeClr val="lt1"/>
                </a:solidFill>
                <a:latin typeface="Montserrat"/>
                <a:ea typeface="Montserrat"/>
                <a:cs typeface="Montserrat"/>
                <a:sym typeface="Montserrat"/>
              </a:defRPr>
            </a:lvl5pPr>
            <a:lvl6pPr lvl="5" rtl="0">
              <a:spcBef>
                <a:spcPts val="0"/>
              </a:spcBef>
              <a:spcAft>
                <a:spcPts val="0"/>
              </a:spcAft>
              <a:buNone/>
              <a:defRPr sz="1200">
                <a:solidFill>
                  <a:schemeClr val="lt1"/>
                </a:solidFill>
                <a:latin typeface="Montserrat"/>
                <a:ea typeface="Montserrat"/>
                <a:cs typeface="Montserrat"/>
                <a:sym typeface="Montserrat"/>
              </a:defRPr>
            </a:lvl6pPr>
            <a:lvl7pPr lvl="6" rtl="0">
              <a:spcBef>
                <a:spcPts val="0"/>
              </a:spcBef>
              <a:spcAft>
                <a:spcPts val="0"/>
              </a:spcAft>
              <a:buNone/>
              <a:defRPr sz="1200">
                <a:solidFill>
                  <a:schemeClr val="lt1"/>
                </a:solidFill>
                <a:latin typeface="Montserrat"/>
                <a:ea typeface="Montserrat"/>
                <a:cs typeface="Montserrat"/>
                <a:sym typeface="Montserrat"/>
              </a:defRPr>
            </a:lvl7pPr>
            <a:lvl8pPr lvl="7" rtl="0">
              <a:spcBef>
                <a:spcPts val="0"/>
              </a:spcBef>
              <a:spcAft>
                <a:spcPts val="0"/>
              </a:spcAft>
              <a:buNone/>
              <a:defRPr sz="1200">
                <a:solidFill>
                  <a:schemeClr val="lt1"/>
                </a:solidFill>
                <a:latin typeface="Montserrat"/>
                <a:ea typeface="Montserrat"/>
                <a:cs typeface="Montserrat"/>
                <a:sym typeface="Montserrat"/>
              </a:defRPr>
            </a:lvl8pPr>
            <a:lvl9pPr lvl="8" rtl="0">
              <a:spcBef>
                <a:spcPts val="0"/>
              </a:spcBef>
              <a:spcAft>
                <a:spcPts val="0"/>
              </a:spcAft>
              <a:buNone/>
              <a:defRPr sz="1200">
                <a:solidFill>
                  <a:schemeClr val="lt1"/>
                </a:solidFill>
                <a:latin typeface="Montserrat"/>
                <a:ea typeface="Montserrat"/>
                <a:cs typeface="Montserrat"/>
                <a:sym typeface="Montserrat"/>
              </a:defRPr>
            </a:lvl9pPr>
          </a:lstStyle>
          <a:p/>
        </p:txBody>
      </p:sp>
      <p:sp>
        <p:nvSpPr>
          <p:cNvPr id="523" name="Google Shape;523;p86"/>
          <p:cNvSpPr txBox="1"/>
          <p:nvPr>
            <p:ph idx="2" type="body"/>
          </p:nvPr>
        </p:nvSpPr>
        <p:spPr>
          <a:xfrm>
            <a:off x="536475" y="4136275"/>
            <a:ext cx="4839600" cy="370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1pPr>
            <a:lvl2pPr indent="-304800" lvl="1" marL="914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2pPr>
            <a:lvl3pPr indent="-304800" lvl="2" marL="1371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3pPr>
            <a:lvl4pPr indent="-304800" lvl="3" marL="1828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4pPr>
            <a:lvl5pPr indent="-304800" lvl="4" marL="22860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5pPr>
            <a:lvl6pPr indent="-304800" lvl="5" marL="27432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6pPr>
            <a:lvl7pPr indent="-304800" lvl="6" marL="32004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7pPr>
            <a:lvl8pPr indent="-304800" lvl="7" marL="36576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8pPr>
            <a:lvl9pPr indent="-304800" lvl="8" marL="4114800" rtl="0" algn="r">
              <a:spcBef>
                <a:spcPts val="0"/>
              </a:spcBef>
              <a:spcAft>
                <a:spcPts val="0"/>
              </a:spcAft>
              <a:buClr>
                <a:schemeClr val="lt1"/>
              </a:buClr>
              <a:buSzPts val="1200"/>
              <a:buFont typeface="Montserrat"/>
              <a:buChar char="■"/>
              <a:defRPr b="1" sz="1200">
                <a:solidFill>
                  <a:schemeClr val="lt1"/>
                </a:solidFill>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161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904">
          <p15:clr>
            <a:srgbClr val="FA7B17"/>
          </p15:clr>
        </p15:guide>
        <p15:guide id="7" orient="horz" pos="2323">
          <p15:clr>
            <a:srgbClr val="FA7B17"/>
          </p15:clr>
        </p15:guide>
        <p15:guide id="8" orient="horz" pos="188">
          <p15:clr>
            <a:srgbClr val="FA7B17"/>
          </p15:clr>
        </p15:guide>
        <p15:guide id="9" orient="horz" pos="1384">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forpeople ">
  <p:cSld name="TITLE_AND_BODY_1_3">
    <p:bg>
      <p:bgPr>
        <a:solidFill>
          <a:schemeClr val="lt1"/>
        </a:solidFill>
      </p:bgPr>
    </p:bg>
    <p:spTree>
      <p:nvGrpSpPr>
        <p:cNvPr id="524" name="Shape 524"/>
        <p:cNvGrpSpPr/>
        <p:nvPr/>
      </p:nvGrpSpPr>
      <p:grpSpPr>
        <a:xfrm>
          <a:off x="0" y="0"/>
          <a:ext cx="0" cy="0"/>
          <a:chOff x="0" y="0"/>
          <a:chExt cx="0" cy="0"/>
        </a:xfrm>
      </p:grpSpPr>
      <p:pic>
        <p:nvPicPr>
          <p:cNvPr id="525" name="Google Shape;525;p87"/>
          <p:cNvPicPr preferRelativeResize="0"/>
          <p:nvPr/>
        </p:nvPicPr>
        <p:blipFill>
          <a:blip r:embed="rId2">
            <a:alphaModFix/>
          </a:blip>
          <a:stretch>
            <a:fillRect/>
          </a:stretch>
        </p:blipFill>
        <p:spPr>
          <a:xfrm>
            <a:off x="0" y="-9"/>
            <a:ext cx="9143995" cy="5144497"/>
          </a:xfrm>
          <a:prstGeom prst="rect">
            <a:avLst/>
          </a:prstGeom>
          <a:noFill/>
          <a:ln>
            <a:noFill/>
          </a:ln>
        </p:spPr>
      </p:pic>
      <p:sp>
        <p:nvSpPr>
          <p:cNvPr id="526" name="Google Shape;526;p87"/>
          <p:cNvSpPr txBox="1"/>
          <p:nvPr>
            <p:ph type="title"/>
          </p:nvPr>
        </p:nvSpPr>
        <p:spPr>
          <a:xfrm>
            <a:off x="536475" y="540000"/>
            <a:ext cx="4035600" cy="8955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3600">
                <a:solidFill>
                  <a:schemeClr val="accent1"/>
                </a:solidFill>
                <a:latin typeface="Montserrat"/>
                <a:ea typeface="Montserrat"/>
                <a:cs typeface="Montserrat"/>
                <a:sym typeface="Montserrat"/>
              </a:defRPr>
            </a:lvl1pPr>
            <a:lvl2pPr lvl="1" rtl="0">
              <a:spcBef>
                <a:spcPts val="0"/>
              </a:spcBef>
              <a:spcAft>
                <a:spcPts val="0"/>
              </a:spcAft>
              <a:buNone/>
              <a:defRPr b="1" sz="3600">
                <a:solidFill>
                  <a:schemeClr val="accent1"/>
                </a:solidFill>
                <a:latin typeface="Montserrat"/>
                <a:ea typeface="Montserrat"/>
                <a:cs typeface="Montserrat"/>
                <a:sym typeface="Montserrat"/>
              </a:defRPr>
            </a:lvl2pPr>
            <a:lvl3pPr lvl="2" rtl="0">
              <a:spcBef>
                <a:spcPts val="0"/>
              </a:spcBef>
              <a:spcAft>
                <a:spcPts val="0"/>
              </a:spcAft>
              <a:buNone/>
              <a:defRPr b="1" sz="3600">
                <a:solidFill>
                  <a:schemeClr val="accent1"/>
                </a:solidFill>
                <a:latin typeface="Montserrat"/>
                <a:ea typeface="Montserrat"/>
                <a:cs typeface="Montserrat"/>
                <a:sym typeface="Montserrat"/>
              </a:defRPr>
            </a:lvl3pPr>
            <a:lvl4pPr lvl="3" rtl="0">
              <a:spcBef>
                <a:spcPts val="0"/>
              </a:spcBef>
              <a:spcAft>
                <a:spcPts val="0"/>
              </a:spcAft>
              <a:buNone/>
              <a:defRPr b="1" sz="3600">
                <a:solidFill>
                  <a:schemeClr val="accent1"/>
                </a:solidFill>
                <a:latin typeface="Montserrat"/>
                <a:ea typeface="Montserrat"/>
                <a:cs typeface="Montserrat"/>
                <a:sym typeface="Montserrat"/>
              </a:defRPr>
            </a:lvl4pPr>
            <a:lvl5pPr lvl="4" rtl="0">
              <a:spcBef>
                <a:spcPts val="0"/>
              </a:spcBef>
              <a:spcAft>
                <a:spcPts val="0"/>
              </a:spcAft>
              <a:buNone/>
              <a:defRPr b="1" sz="3600">
                <a:solidFill>
                  <a:schemeClr val="accent1"/>
                </a:solidFill>
                <a:latin typeface="Montserrat"/>
                <a:ea typeface="Montserrat"/>
                <a:cs typeface="Montserrat"/>
                <a:sym typeface="Montserrat"/>
              </a:defRPr>
            </a:lvl5pPr>
            <a:lvl6pPr lvl="5" rtl="0">
              <a:spcBef>
                <a:spcPts val="0"/>
              </a:spcBef>
              <a:spcAft>
                <a:spcPts val="0"/>
              </a:spcAft>
              <a:buNone/>
              <a:defRPr b="1" sz="3600">
                <a:solidFill>
                  <a:schemeClr val="accent1"/>
                </a:solidFill>
                <a:latin typeface="Montserrat"/>
                <a:ea typeface="Montserrat"/>
                <a:cs typeface="Montserrat"/>
                <a:sym typeface="Montserrat"/>
              </a:defRPr>
            </a:lvl6pPr>
            <a:lvl7pPr lvl="6" rtl="0">
              <a:spcBef>
                <a:spcPts val="0"/>
              </a:spcBef>
              <a:spcAft>
                <a:spcPts val="0"/>
              </a:spcAft>
              <a:buNone/>
              <a:defRPr b="1" sz="3600">
                <a:solidFill>
                  <a:schemeClr val="accent1"/>
                </a:solidFill>
                <a:latin typeface="Montserrat"/>
                <a:ea typeface="Montserrat"/>
                <a:cs typeface="Montserrat"/>
                <a:sym typeface="Montserrat"/>
              </a:defRPr>
            </a:lvl7pPr>
            <a:lvl8pPr lvl="7" rtl="0">
              <a:spcBef>
                <a:spcPts val="0"/>
              </a:spcBef>
              <a:spcAft>
                <a:spcPts val="0"/>
              </a:spcAft>
              <a:buNone/>
              <a:defRPr b="1" sz="3600">
                <a:solidFill>
                  <a:schemeClr val="accent1"/>
                </a:solidFill>
                <a:latin typeface="Montserrat"/>
                <a:ea typeface="Montserrat"/>
                <a:cs typeface="Montserrat"/>
                <a:sym typeface="Montserrat"/>
              </a:defRPr>
            </a:lvl8pPr>
            <a:lvl9pPr lvl="8" rtl="0">
              <a:spcBef>
                <a:spcPts val="0"/>
              </a:spcBef>
              <a:spcAft>
                <a:spcPts val="0"/>
              </a:spcAft>
              <a:buNone/>
              <a:defRPr b="1" sz="3600">
                <a:solidFill>
                  <a:schemeClr val="accent1"/>
                </a:solidFill>
                <a:latin typeface="Montserrat"/>
                <a:ea typeface="Montserrat"/>
                <a:cs typeface="Montserrat"/>
                <a:sym typeface="Montserrat"/>
              </a:defRPr>
            </a:lvl9pPr>
          </a:lstStyle>
          <a:p/>
        </p:txBody>
      </p:sp>
      <p:sp>
        <p:nvSpPr>
          <p:cNvPr id="527" name="Google Shape;527;p87"/>
          <p:cNvSpPr txBox="1"/>
          <p:nvPr>
            <p:ph idx="2" type="title"/>
          </p:nvPr>
        </p:nvSpPr>
        <p:spPr>
          <a:xfrm>
            <a:off x="536475" y="14355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28" name="Google Shape;528;p87"/>
          <p:cNvSpPr txBox="1"/>
          <p:nvPr>
            <p:ph idx="3" type="title"/>
          </p:nvPr>
        </p:nvSpPr>
        <p:spPr>
          <a:xfrm>
            <a:off x="536475" y="242365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29" name="Google Shape;529;p87"/>
          <p:cNvSpPr txBox="1"/>
          <p:nvPr>
            <p:ph idx="4" type="title"/>
          </p:nvPr>
        </p:nvSpPr>
        <p:spPr>
          <a:xfrm>
            <a:off x="536475" y="3411800"/>
            <a:ext cx="2147100" cy="8598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6000">
                <a:solidFill>
                  <a:schemeClr val="accent1"/>
                </a:solidFill>
                <a:latin typeface="Montserrat"/>
                <a:ea typeface="Montserrat"/>
                <a:cs typeface="Montserrat"/>
                <a:sym typeface="Montserra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30" name="Google Shape;530;p87"/>
          <p:cNvSpPr txBox="1"/>
          <p:nvPr>
            <p:ph idx="1" type="subTitle"/>
          </p:nvPr>
        </p:nvSpPr>
        <p:spPr>
          <a:xfrm>
            <a:off x="1205350" y="1640600"/>
            <a:ext cx="3140100" cy="920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531" name="Google Shape;531;p87"/>
          <p:cNvSpPr txBox="1"/>
          <p:nvPr>
            <p:ph idx="5" type="subTitle"/>
          </p:nvPr>
        </p:nvSpPr>
        <p:spPr>
          <a:xfrm>
            <a:off x="1205350" y="2610000"/>
            <a:ext cx="3366600" cy="957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532" name="Google Shape;532;p87"/>
          <p:cNvSpPr txBox="1"/>
          <p:nvPr>
            <p:ph idx="6" type="subTitle"/>
          </p:nvPr>
        </p:nvSpPr>
        <p:spPr>
          <a:xfrm>
            <a:off x="1205350" y="3568025"/>
            <a:ext cx="3366600" cy="9882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200">
                <a:solidFill>
                  <a:schemeClr val="dk2"/>
                </a:solidFill>
                <a:latin typeface="Montserrat"/>
                <a:ea typeface="Montserrat"/>
                <a:cs typeface="Montserrat"/>
                <a:sym typeface="Montserrat"/>
              </a:defRPr>
            </a:lvl1pPr>
            <a:lvl2pPr lvl="1" rtl="0">
              <a:spcBef>
                <a:spcPts val="0"/>
              </a:spcBef>
              <a:spcAft>
                <a:spcPts val="0"/>
              </a:spcAft>
              <a:buNone/>
              <a:defRPr sz="1200">
                <a:solidFill>
                  <a:schemeClr val="dk2"/>
                </a:solidFill>
                <a:latin typeface="Montserrat"/>
                <a:ea typeface="Montserrat"/>
                <a:cs typeface="Montserrat"/>
                <a:sym typeface="Montserrat"/>
              </a:defRPr>
            </a:lvl2pPr>
            <a:lvl3pPr lvl="2" rtl="0">
              <a:spcBef>
                <a:spcPts val="0"/>
              </a:spcBef>
              <a:spcAft>
                <a:spcPts val="0"/>
              </a:spcAft>
              <a:buNone/>
              <a:defRPr sz="1200">
                <a:solidFill>
                  <a:schemeClr val="dk2"/>
                </a:solidFill>
                <a:latin typeface="Montserrat"/>
                <a:ea typeface="Montserrat"/>
                <a:cs typeface="Montserrat"/>
                <a:sym typeface="Montserrat"/>
              </a:defRPr>
            </a:lvl3pPr>
            <a:lvl4pPr lvl="3" rtl="0">
              <a:spcBef>
                <a:spcPts val="0"/>
              </a:spcBef>
              <a:spcAft>
                <a:spcPts val="0"/>
              </a:spcAft>
              <a:buNone/>
              <a:defRPr sz="1200">
                <a:solidFill>
                  <a:schemeClr val="dk2"/>
                </a:solidFill>
                <a:latin typeface="Montserrat"/>
                <a:ea typeface="Montserrat"/>
                <a:cs typeface="Montserrat"/>
                <a:sym typeface="Montserrat"/>
              </a:defRPr>
            </a:lvl4pPr>
            <a:lvl5pPr lvl="4" rtl="0">
              <a:spcBef>
                <a:spcPts val="0"/>
              </a:spcBef>
              <a:spcAft>
                <a:spcPts val="0"/>
              </a:spcAft>
              <a:buNone/>
              <a:defRPr sz="1200">
                <a:solidFill>
                  <a:schemeClr val="dk2"/>
                </a:solidFill>
                <a:latin typeface="Montserrat"/>
                <a:ea typeface="Montserrat"/>
                <a:cs typeface="Montserrat"/>
                <a:sym typeface="Montserrat"/>
              </a:defRPr>
            </a:lvl5pPr>
            <a:lvl6pPr lvl="5" rtl="0">
              <a:spcBef>
                <a:spcPts val="0"/>
              </a:spcBef>
              <a:spcAft>
                <a:spcPts val="0"/>
              </a:spcAft>
              <a:buNone/>
              <a:defRPr sz="1200">
                <a:solidFill>
                  <a:schemeClr val="dk2"/>
                </a:solidFill>
                <a:latin typeface="Montserrat"/>
                <a:ea typeface="Montserrat"/>
                <a:cs typeface="Montserrat"/>
                <a:sym typeface="Montserrat"/>
              </a:defRPr>
            </a:lvl6pPr>
            <a:lvl7pPr lvl="6" rtl="0">
              <a:spcBef>
                <a:spcPts val="0"/>
              </a:spcBef>
              <a:spcAft>
                <a:spcPts val="0"/>
              </a:spcAft>
              <a:buNone/>
              <a:defRPr sz="1200">
                <a:solidFill>
                  <a:schemeClr val="dk2"/>
                </a:solidFill>
                <a:latin typeface="Montserrat"/>
                <a:ea typeface="Montserrat"/>
                <a:cs typeface="Montserrat"/>
                <a:sym typeface="Montserrat"/>
              </a:defRPr>
            </a:lvl7pPr>
            <a:lvl8pPr lvl="7" rtl="0">
              <a:spcBef>
                <a:spcPts val="0"/>
              </a:spcBef>
              <a:spcAft>
                <a:spcPts val="0"/>
              </a:spcAft>
              <a:buNone/>
              <a:defRPr sz="1200">
                <a:solidFill>
                  <a:schemeClr val="dk2"/>
                </a:solidFill>
                <a:latin typeface="Montserrat"/>
                <a:ea typeface="Montserrat"/>
                <a:cs typeface="Montserrat"/>
                <a:sym typeface="Montserrat"/>
              </a:defRPr>
            </a:lvl8pPr>
            <a:lvl9pPr lvl="8" rtl="0">
              <a:spcBef>
                <a:spcPts val="0"/>
              </a:spcBef>
              <a:spcAft>
                <a:spcPts val="0"/>
              </a:spcAft>
              <a:buNone/>
              <a:defRPr sz="1200">
                <a:solidFill>
                  <a:schemeClr val="dk2"/>
                </a:solidFill>
                <a:latin typeface="Montserrat"/>
                <a:ea typeface="Montserrat"/>
                <a:cs typeface="Montserrat"/>
                <a:sym typeface="Montserrat"/>
              </a:defRPr>
            </a:lvl9pPr>
          </a:lstStyle>
          <a:p/>
        </p:txBody>
      </p:sp>
      <p:sp>
        <p:nvSpPr>
          <p:cNvPr id="533" name="Google Shape;533;p87"/>
          <p:cNvSpPr/>
          <p:nvPr/>
        </p:nvSpPr>
        <p:spPr>
          <a:xfrm>
            <a:off x="6414075" y="2108172"/>
            <a:ext cx="2360400" cy="881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en-GB" sz="3600">
                <a:solidFill>
                  <a:schemeClr val="lt1"/>
                </a:solidFill>
                <a:latin typeface="Montserrat"/>
                <a:ea typeface="Montserrat"/>
                <a:cs typeface="Montserrat"/>
                <a:sym typeface="Montserrat"/>
              </a:rPr>
              <a:t>4,000</a:t>
            </a:r>
            <a:r>
              <a:rPr lang="en-GB"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Clr>
                <a:schemeClr val="lt2"/>
              </a:buClr>
              <a:buSzPts val="1100"/>
              <a:buFont typeface="Arial"/>
              <a:buNone/>
            </a:pPr>
            <a:r>
              <a:rPr lang="en-GB" sz="1000">
                <a:solidFill>
                  <a:schemeClr val="lt1"/>
                </a:solidFill>
                <a:latin typeface="Montserrat Medium"/>
                <a:ea typeface="Montserrat Medium"/>
                <a:cs typeface="Montserrat Medium"/>
                <a:sym typeface="Montserrat Medium"/>
              </a:rPr>
              <a:t>Certifications targeted</a:t>
            </a:r>
            <a:br>
              <a:rPr lang="en-GB" sz="1000">
                <a:solidFill>
                  <a:schemeClr val="lt1"/>
                </a:solidFill>
                <a:latin typeface="Montserrat Medium"/>
                <a:ea typeface="Montserrat Medium"/>
                <a:cs typeface="Montserrat Medium"/>
                <a:sym typeface="Montserrat Medium"/>
              </a:rPr>
            </a:br>
            <a:r>
              <a:rPr lang="en-GB" sz="1000">
                <a:solidFill>
                  <a:schemeClr val="lt1"/>
                </a:solidFill>
                <a:latin typeface="Montserrat Medium"/>
                <a:ea typeface="Montserrat Medium"/>
                <a:cs typeface="Montserrat Medium"/>
                <a:sym typeface="Montserrat Medium"/>
              </a:rPr>
              <a:t>for 2019</a:t>
            </a:r>
            <a:endParaRPr sz="3000">
              <a:solidFill>
                <a:schemeClr val="lt1"/>
              </a:solidFill>
              <a:latin typeface="Montserrat Medium"/>
              <a:ea typeface="Montserrat Medium"/>
              <a:cs typeface="Montserrat Medium"/>
              <a:sym typeface="Montserrat Medium"/>
            </a:endParaRPr>
          </a:p>
        </p:txBody>
      </p:sp>
      <p:sp>
        <p:nvSpPr>
          <p:cNvPr id="534" name="Google Shape;534;p87"/>
          <p:cNvSpPr/>
          <p:nvPr/>
        </p:nvSpPr>
        <p:spPr>
          <a:xfrm>
            <a:off x="6412875" y="926414"/>
            <a:ext cx="2361600" cy="881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b="1" lang="en-GB" sz="3600">
                <a:solidFill>
                  <a:schemeClr val="lt1"/>
                </a:solidFill>
                <a:latin typeface="Montserrat"/>
                <a:ea typeface="Montserrat"/>
                <a:cs typeface="Montserrat"/>
                <a:sym typeface="Montserrat"/>
              </a:rPr>
              <a:t>75</a:t>
            </a:r>
            <a:r>
              <a:rPr b="1" lang="en-GB" sz="3600">
                <a:solidFill>
                  <a:schemeClr val="lt1"/>
                </a:solidFill>
                <a:latin typeface="Montserrat"/>
                <a:ea typeface="Montserrat"/>
                <a:cs typeface="Montserrat"/>
                <a:sym typeface="Montserrat"/>
              </a:rPr>
              <a:t>%</a:t>
            </a:r>
            <a:r>
              <a:rPr lang="en-GB" sz="3600">
                <a:solidFill>
                  <a:schemeClr val="lt1"/>
                </a:solidFill>
                <a:latin typeface="Montserrat"/>
                <a:ea typeface="Montserrat"/>
                <a:cs typeface="Montserrat"/>
                <a:sym typeface="Montserrat"/>
              </a:rPr>
              <a:t> </a:t>
            </a:r>
            <a:endParaRPr sz="3600">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sz="1000">
                <a:solidFill>
                  <a:schemeClr val="lt1"/>
                </a:solidFill>
                <a:latin typeface="Montserrat Medium"/>
                <a:ea typeface="Montserrat Medium"/>
                <a:cs typeface="Montserrat Medium"/>
                <a:sym typeface="Montserrat Medium"/>
              </a:rPr>
              <a:t>of our projects are Digital</a:t>
            </a:r>
            <a:endParaRPr sz="1000">
              <a:solidFill>
                <a:schemeClr val="lt1"/>
              </a:solidFill>
              <a:highlight>
                <a:srgbClr val="4A86E8"/>
              </a:highlight>
              <a:latin typeface="Montserrat Medium"/>
              <a:ea typeface="Montserrat Medium"/>
              <a:cs typeface="Montserrat Medium"/>
              <a:sym typeface="Montserrat Medium"/>
            </a:endParaRPr>
          </a:p>
        </p:txBody>
      </p:sp>
      <p:sp>
        <p:nvSpPr>
          <p:cNvPr id="535" name="Google Shape;535;p87"/>
          <p:cNvSpPr txBox="1"/>
          <p:nvPr/>
        </p:nvSpPr>
        <p:spPr>
          <a:xfrm>
            <a:off x="6412876" y="3258063"/>
            <a:ext cx="2361600" cy="45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GB" sz="3000">
                <a:solidFill>
                  <a:schemeClr val="lt1"/>
                </a:solidFill>
                <a:latin typeface="Montserrat"/>
                <a:ea typeface="Montserrat"/>
                <a:cs typeface="Montserrat"/>
                <a:sym typeface="Montserrat"/>
              </a:rPr>
              <a:t>glassdoor</a:t>
            </a:r>
            <a:endParaRPr b="1" sz="2600">
              <a:solidFill>
                <a:schemeClr val="lt1"/>
              </a:solidFill>
              <a:latin typeface="Verdana"/>
              <a:ea typeface="Verdana"/>
              <a:cs typeface="Verdana"/>
              <a:sym typeface="Verdana"/>
            </a:endParaRPr>
          </a:p>
        </p:txBody>
      </p:sp>
      <p:sp>
        <p:nvSpPr>
          <p:cNvPr id="536" name="Google Shape;536;p87"/>
          <p:cNvSpPr txBox="1"/>
          <p:nvPr/>
        </p:nvSpPr>
        <p:spPr>
          <a:xfrm>
            <a:off x="6916837" y="3707141"/>
            <a:ext cx="384600" cy="209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sz="1700">
                <a:solidFill>
                  <a:schemeClr val="lt1"/>
                </a:solidFill>
                <a:latin typeface="Montserrat Medium"/>
                <a:ea typeface="Montserrat Medium"/>
                <a:cs typeface="Montserrat Medium"/>
                <a:sym typeface="Montserrat Medium"/>
              </a:rPr>
              <a:t>4,1</a:t>
            </a:r>
            <a:endParaRPr sz="1700">
              <a:solidFill>
                <a:schemeClr val="lt1"/>
              </a:solidFill>
              <a:latin typeface="Montserrat Medium"/>
              <a:ea typeface="Montserrat Medium"/>
              <a:cs typeface="Montserrat Medium"/>
              <a:sym typeface="Montserrat Medium"/>
            </a:endParaRPr>
          </a:p>
        </p:txBody>
      </p:sp>
      <p:grpSp>
        <p:nvGrpSpPr>
          <p:cNvPr id="537" name="Google Shape;537;p87"/>
          <p:cNvGrpSpPr/>
          <p:nvPr/>
        </p:nvGrpSpPr>
        <p:grpSpPr>
          <a:xfrm>
            <a:off x="7370112" y="3757241"/>
            <a:ext cx="159300" cy="159300"/>
            <a:chOff x="7370112" y="3757241"/>
            <a:chExt cx="159300" cy="159300"/>
          </a:xfrm>
        </p:grpSpPr>
        <p:sp>
          <p:nvSpPr>
            <p:cNvPr id="538" name="Google Shape;538;p87"/>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7"/>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87"/>
          <p:cNvGrpSpPr/>
          <p:nvPr/>
        </p:nvGrpSpPr>
        <p:grpSpPr>
          <a:xfrm>
            <a:off x="7598087" y="3757241"/>
            <a:ext cx="159300" cy="159300"/>
            <a:chOff x="7370112" y="3757241"/>
            <a:chExt cx="159300" cy="159300"/>
          </a:xfrm>
        </p:grpSpPr>
        <p:sp>
          <p:nvSpPr>
            <p:cNvPr id="541" name="Google Shape;541;p87"/>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7"/>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87"/>
          <p:cNvGrpSpPr/>
          <p:nvPr/>
        </p:nvGrpSpPr>
        <p:grpSpPr>
          <a:xfrm>
            <a:off x="7826062" y="3757241"/>
            <a:ext cx="159300" cy="159300"/>
            <a:chOff x="7370112" y="3757241"/>
            <a:chExt cx="159300" cy="159300"/>
          </a:xfrm>
        </p:grpSpPr>
        <p:sp>
          <p:nvSpPr>
            <p:cNvPr id="544" name="Google Shape;544;p87"/>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7"/>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87"/>
          <p:cNvGrpSpPr/>
          <p:nvPr/>
        </p:nvGrpSpPr>
        <p:grpSpPr>
          <a:xfrm>
            <a:off x="8054037" y="3757241"/>
            <a:ext cx="159300" cy="159300"/>
            <a:chOff x="7370112" y="3757241"/>
            <a:chExt cx="159300" cy="159300"/>
          </a:xfrm>
        </p:grpSpPr>
        <p:sp>
          <p:nvSpPr>
            <p:cNvPr id="547" name="Google Shape;547;p87"/>
            <p:cNvSpPr/>
            <p:nvPr/>
          </p:nvSpPr>
          <p:spPr>
            <a:xfrm>
              <a:off x="73701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7"/>
            <p:cNvSpPr/>
            <p:nvPr/>
          </p:nvSpPr>
          <p:spPr>
            <a:xfrm>
              <a:off x="7395762" y="3785591"/>
              <a:ext cx="108000" cy="102600"/>
            </a:xfrm>
            <a:prstGeom prst="star5">
              <a:avLst>
                <a:gd fmla="val 19098" name="adj"/>
                <a:gd fmla="val 105146" name="hf"/>
                <a:gd fmla="val 110557" name="vf"/>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87"/>
          <p:cNvSpPr/>
          <p:nvPr/>
        </p:nvSpPr>
        <p:spPr>
          <a:xfrm>
            <a:off x="8282012" y="3757241"/>
            <a:ext cx="159300" cy="159300"/>
          </a:xfrm>
          <a:prstGeom prst="roundRect">
            <a:avLst>
              <a:gd fmla="val 83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7"/>
          <p:cNvSpPr/>
          <p:nvPr/>
        </p:nvSpPr>
        <p:spPr>
          <a:xfrm>
            <a:off x="8307662" y="3785591"/>
            <a:ext cx="108000" cy="102600"/>
          </a:xfrm>
          <a:prstGeom prst="star5">
            <a:avLst>
              <a:gd fmla="val 19098" name="adj"/>
              <a:gd fmla="val 105146" name="hf"/>
              <a:gd fmla="val 110557" name="v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7"/>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dk2"/>
                </a:solidFill>
                <a:latin typeface="Montserrat"/>
                <a:ea typeface="Montserrat"/>
                <a:cs typeface="Montserrat"/>
                <a:sym typeface="Montserrat"/>
              </a:defRPr>
            </a:lvl1pPr>
            <a:lvl2pPr lvl="1" rtl="0">
              <a:buNone/>
              <a:defRPr>
                <a:solidFill>
                  <a:schemeClr val="dk2"/>
                </a:solidFill>
                <a:latin typeface="Montserrat"/>
                <a:ea typeface="Montserrat"/>
                <a:cs typeface="Montserrat"/>
                <a:sym typeface="Montserrat"/>
              </a:defRPr>
            </a:lvl2pPr>
            <a:lvl3pPr lvl="2" rtl="0">
              <a:buNone/>
              <a:defRPr>
                <a:solidFill>
                  <a:schemeClr val="dk2"/>
                </a:solidFill>
                <a:latin typeface="Montserrat"/>
                <a:ea typeface="Montserrat"/>
                <a:cs typeface="Montserrat"/>
                <a:sym typeface="Montserrat"/>
              </a:defRPr>
            </a:lvl3pPr>
            <a:lvl4pPr lvl="3" rtl="0">
              <a:buNone/>
              <a:defRPr>
                <a:solidFill>
                  <a:schemeClr val="dk2"/>
                </a:solidFill>
                <a:latin typeface="Montserrat"/>
                <a:ea typeface="Montserrat"/>
                <a:cs typeface="Montserrat"/>
                <a:sym typeface="Montserrat"/>
              </a:defRPr>
            </a:lvl4pPr>
            <a:lvl5pPr lvl="4" rtl="0">
              <a:buNone/>
              <a:defRPr>
                <a:solidFill>
                  <a:schemeClr val="dk2"/>
                </a:solidFill>
                <a:latin typeface="Montserrat"/>
                <a:ea typeface="Montserrat"/>
                <a:cs typeface="Montserrat"/>
                <a:sym typeface="Montserrat"/>
              </a:defRPr>
            </a:lvl5pPr>
            <a:lvl6pPr lvl="5" rtl="0">
              <a:buNone/>
              <a:defRPr>
                <a:solidFill>
                  <a:schemeClr val="dk2"/>
                </a:solidFill>
                <a:latin typeface="Montserrat"/>
                <a:ea typeface="Montserrat"/>
                <a:cs typeface="Montserrat"/>
                <a:sym typeface="Montserrat"/>
              </a:defRPr>
            </a:lvl6pPr>
            <a:lvl7pPr lvl="6" rtl="0">
              <a:buNone/>
              <a:defRPr>
                <a:solidFill>
                  <a:schemeClr val="dk2"/>
                </a:solidFill>
                <a:latin typeface="Montserrat"/>
                <a:ea typeface="Montserrat"/>
                <a:cs typeface="Montserrat"/>
                <a:sym typeface="Montserrat"/>
              </a:defRPr>
            </a:lvl7pPr>
            <a:lvl8pPr lvl="7" rtl="0">
              <a:buNone/>
              <a:defRPr>
                <a:solidFill>
                  <a:schemeClr val="dk2"/>
                </a:solidFill>
                <a:latin typeface="Montserrat"/>
                <a:ea typeface="Montserrat"/>
                <a:cs typeface="Montserrat"/>
                <a:sym typeface="Montserrat"/>
              </a:defRPr>
            </a:lvl8pPr>
            <a:lvl9pPr lvl="8" rtl="0">
              <a:buNone/>
              <a:defRPr>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pic>
        <p:nvPicPr>
          <p:cNvPr id="552" name="Google Shape;552;p87"/>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extLst>
    <p:ext uri="{DCECCB84-F9BA-43D5-87BE-67443E8EF086}">
      <p15:sldGuideLst>
        <p15:guide id="1" orient="horz" pos="1644">
          <p15:clr>
            <a:srgbClr val="FA7B17"/>
          </p15:clr>
        </p15:guide>
        <p15:guide id="2" pos="2880">
          <p15:clr>
            <a:srgbClr val="FA7B17"/>
          </p15:clr>
        </p15:guide>
        <p15:guide id="3" pos="5429">
          <p15:clr>
            <a:srgbClr val="FA7B17"/>
          </p15:clr>
        </p15:guide>
        <p15:guide id="4" pos="338">
          <p15:clr>
            <a:srgbClr val="FA7B17"/>
          </p15:clr>
        </p15:guide>
        <p15:guide id="5" orient="horz" pos="2880">
          <p15:clr>
            <a:srgbClr val="FA7B17"/>
          </p15:clr>
        </p15:guide>
        <p15:guide id="6" orient="horz" pos="1020">
          <p15:clr>
            <a:srgbClr val="FA7B17"/>
          </p15:clr>
        </p15:guide>
        <p15:guide id="7" orient="horz" pos="2248">
          <p15:clr>
            <a:srgbClr val="FA7B17"/>
          </p15:clr>
        </p15:guide>
        <p15:guide id="8" orient="horz" pos="340">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emplate - keep it empty">
  <p:cSld name="CUSTOM_3">
    <p:spTree>
      <p:nvGrpSpPr>
        <p:cNvPr id="553" name="Shape 553"/>
        <p:cNvGrpSpPr/>
        <p:nvPr/>
      </p:nvGrpSpPr>
      <p:grpSpPr>
        <a:xfrm>
          <a:off x="0" y="0"/>
          <a:ext cx="0" cy="0"/>
          <a:chOff x="0" y="0"/>
          <a:chExt cx="0" cy="0"/>
        </a:xfrm>
      </p:grpSpPr>
      <p:sp>
        <p:nvSpPr>
          <p:cNvPr id="554" name="Google Shape;554;p88"/>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555" name="Google Shape;555;p88"/>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spTree>
      <p:nvGrpSpPr>
        <p:cNvPr id="556" name="Shape 556"/>
        <p:cNvGrpSpPr/>
        <p:nvPr/>
      </p:nvGrpSpPr>
      <p:grpSpPr>
        <a:xfrm>
          <a:off x="0" y="0"/>
          <a:ext cx="0" cy="0"/>
          <a:chOff x="0" y="0"/>
          <a:chExt cx="0" cy="0"/>
        </a:xfrm>
      </p:grpSpPr>
      <p:pic>
        <p:nvPicPr>
          <p:cNvPr id="557" name="Google Shape;557;p89"/>
          <p:cNvPicPr preferRelativeResize="0"/>
          <p:nvPr/>
        </p:nvPicPr>
        <p:blipFill rotWithShape="1">
          <a:blip r:embed="rId2">
            <a:alphaModFix/>
          </a:blip>
          <a:srcRect b="15725" l="0" r="0" t="0"/>
          <a:stretch/>
        </p:blipFill>
        <p:spPr>
          <a:xfrm>
            <a:off x="0" y="1"/>
            <a:ext cx="9144003" cy="5143502"/>
          </a:xfrm>
          <a:prstGeom prst="rect">
            <a:avLst/>
          </a:prstGeom>
          <a:noFill/>
          <a:ln>
            <a:noFill/>
          </a:ln>
        </p:spPr>
      </p:pic>
      <p:sp>
        <p:nvSpPr>
          <p:cNvPr id="558" name="Google Shape;558;p89"/>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sp>
        <p:nvSpPr>
          <p:cNvPr id="559" name="Google Shape;559;p89"/>
          <p:cNvSpPr txBox="1"/>
          <p:nvPr/>
        </p:nvSpPr>
        <p:spPr>
          <a:xfrm>
            <a:off x="587225" y="540000"/>
            <a:ext cx="8179500" cy="76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4800">
                <a:solidFill>
                  <a:schemeClr val="lt1"/>
                </a:solidFill>
                <a:latin typeface="Montserrat"/>
                <a:ea typeface="Montserrat"/>
                <a:cs typeface="Montserrat"/>
                <a:sym typeface="Montserrat"/>
              </a:rPr>
              <a:t>thank</a:t>
            </a:r>
            <a:r>
              <a:rPr b="1" lang="en-GB" sz="4800">
                <a:solidFill>
                  <a:schemeClr val="accent1"/>
                </a:solidFill>
                <a:latin typeface="Montserrat"/>
                <a:ea typeface="Montserrat"/>
                <a:cs typeface="Montserrat"/>
                <a:sym typeface="Montserrat"/>
              </a:rPr>
              <a:t> you.</a:t>
            </a:r>
            <a:endParaRPr b="1" sz="4800">
              <a:solidFill>
                <a:schemeClr val="accent1"/>
              </a:solidFill>
              <a:latin typeface="Montserrat"/>
              <a:ea typeface="Montserrat"/>
              <a:cs typeface="Montserrat"/>
              <a:sym typeface="Montserrat"/>
            </a:endParaRPr>
          </a:p>
        </p:txBody>
      </p:sp>
      <p:pic>
        <p:nvPicPr>
          <p:cNvPr id="560" name="Google Shape;560;p89"/>
          <p:cNvPicPr preferRelativeResize="0"/>
          <p:nvPr/>
        </p:nvPicPr>
        <p:blipFill rotWithShape="1">
          <a:blip r:embed="rId3">
            <a:alphaModFix/>
          </a:blip>
          <a:srcRect b="0" l="0" r="0" t="0"/>
          <a:stretch/>
        </p:blipFill>
        <p:spPr>
          <a:xfrm>
            <a:off x="6633552" y="4291163"/>
            <a:ext cx="1923225" cy="570425"/>
          </a:xfrm>
          <a:prstGeom prst="rect">
            <a:avLst/>
          </a:prstGeom>
          <a:noFill/>
          <a:ln>
            <a:noFill/>
          </a:ln>
        </p:spPr>
      </p:pic>
      <p:sp>
        <p:nvSpPr>
          <p:cNvPr id="561" name="Google Shape;561;p89"/>
          <p:cNvSpPr txBox="1"/>
          <p:nvPr/>
        </p:nvSpPr>
        <p:spPr>
          <a:xfrm>
            <a:off x="587225" y="1379775"/>
            <a:ext cx="4572000" cy="299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lt2"/>
              </a:buClr>
              <a:buSzPts val="1100"/>
              <a:buFont typeface="Arial"/>
              <a:buNone/>
            </a:pPr>
            <a:r>
              <a:rPr b="1" lang="en-GB" sz="1400">
                <a:solidFill>
                  <a:srgbClr val="FFFFFF"/>
                </a:solidFill>
                <a:latin typeface="Montserrat"/>
                <a:ea typeface="Montserrat"/>
                <a:cs typeface="Montserrat"/>
                <a:sym typeface="Montserrat"/>
              </a:rPr>
              <a:t>#TechforPeople.</a:t>
            </a:r>
            <a:endParaRPr b="1" sz="1400">
              <a:solidFill>
                <a:srgbClr val="FFFFFF"/>
              </a:solidFill>
              <a:latin typeface="Montserrat"/>
              <a:ea typeface="Montserrat"/>
              <a:cs typeface="Montserrat"/>
              <a:sym typeface="Montserrat"/>
            </a:endParaRPr>
          </a:p>
        </p:txBody>
      </p:sp>
    </p:spTree>
  </p:cSld>
  <p:clrMapOvr>
    <a:masterClrMapping/>
  </p:clrMapOvr>
  <p:extLst>
    <p:ext uri="{DCECCB84-F9BA-43D5-87BE-67443E8EF086}">
      <p15:sldGuideLst>
        <p15:guide id="1" pos="370">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emplate - keep it empty 1">
  <p:cSld name="CUSTOM_3_3">
    <p:bg>
      <p:bgPr>
        <a:solidFill>
          <a:schemeClr val="accent1"/>
        </a:solidFill>
      </p:bgPr>
    </p:bg>
    <p:spTree>
      <p:nvGrpSpPr>
        <p:cNvPr id="562" name="Shape 562"/>
        <p:cNvGrpSpPr/>
        <p:nvPr/>
      </p:nvGrpSpPr>
      <p:grpSpPr>
        <a:xfrm>
          <a:off x="0" y="0"/>
          <a:ext cx="0" cy="0"/>
          <a:chOff x="0" y="0"/>
          <a:chExt cx="0" cy="0"/>
        </a:xfrm>
      </p:grpSpPr>
      <p:sp>
        <p:nvSpPr>
          <p:cNvPr id="563" name="Google Shape;563;p90"/>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pic>
        <p:nvPicPr>
          <p:cNvPr id="564" name="Google Shape;564;p9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p:cSld name="CUSTOM_8">
    <p:bg>
      <p:bgPr>
        <a:solidFill>
          <a:schemeClr val="accent1"/>
        </a:solidFill>
      </p:bgPr>
    </p:bg>
    <p:spTree>
      <p:nvGrpSpPr>
        <p:cNvPr id="565" name="Shape 565"/>
        <p:cNvGrpSpPr/>
        <p:nvPr/>
      </p:nvGrpSpPr>
      <p:grpSpPr>
        <a:xfrm>
          <a:off x="0" y="0"/>
          <a:ext cx="0" cy="0"/>
          <a:chOff x="0" y="0"/>
          <a:chExt cx="0" cy="0"/>
        </a:xfrm>
      </p:grpSpPr>
      <p:pic>
        <p:nvPicPr>
          <p:cNvPr id="566" name="Google Shape;566;p91"/>
          <p:cNvPicPr preferRelativeResize="0"/>
          <p:nvPr/>
        </p:nvPicPr>
        <p:blipFill>
          <a:blip r:embed="rId2">
            <a:alphaModFix/>
          </a:blip>
          <a:stretch>
            <a:fillRect/>
          </a:stretch>
        </p:blipFill>
        <p:spPr>
          <a:xfrm>
            <a:off x="990912" y="0"/>
            <a:ext cx="7162174" cy="4012175"/>
          </a:xfrm>
          <a:prstGeom prst="rect">
            <a:avLst/>
          </a:prstGeom>
          <a:noFill/>
          <a:ln>
            <a:noFill/>
          </a:ln>
        </p:spPr>
      </p:pic>
      <p:sp>
        <p:nvSpPr>
          <p:cNvPr id="567" name="Google Shape;567;p9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pic>
        <p:nvPicPr>
          <p:cNvPr id="568" name="Google Shape;568;p91"/>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imated question mark. White.">
  <p:cSld name="CUSTOM_8_1">
    <p:bg>
      <p:bgPr>
        <a:solidFill>
          <a:schemeClr val="lt1"/>
        </a:solidFill>
      </p:bgPr>
    </p:bg>
    <p:spTree>
      <p:nvGrpSpPr>
        <p:cNvPr id="569" name="Shape 569"/>
        <p:cNvGrpSpPr/>
        <p:nvPr/>
      </p:nvGrpSpPr>
      <p:grpSpPr>
        <a:xfrm>
          <a:off x="0" y="0"/>
          <a:ext cx="0" cy="0"/>
          <a:chOff x="0" y="0"/>
          <a:chExt cx="0" cy="0"/>
        </a:xfrm>
      </p:grpSpPr>
      <p:pic>
        <p:nvPicPr>
          <p:cNvPr id="570" name="Google Shape;570;p92"/>
          <p:cNvPicPr preferRelativeResize="0"/>
          <p:nvPr/>
        </p:nvPicPr>
        <p:blipFill rotWithShape="1">
          <a:blip r:embed="rId2">
            <a:alphaModFix/>
          </a:blip>
          <a:srcRect b="0" l="0" r="0" t="0"/>
          <a:stretch/>
        </p:blipFill>
        <p:spPr>
          <a:xfrm>
            <a:off x="990912" y="0"/>
            <a:ext cx="7162174" cy="4012175"/>
          </a:xfrm>
          <a:prstGeom prst="rect">
            <a:avLst/>
          </a:prstGeom>
          <a:noFill/>
          <a:ln>
            <a:noFill/>
          </a:ln>
        </p:spPr>
      </p:pic>
      <p:sp>
        <p:nvSpPr>
          <p:cNvPr id="571" name="Google Shape;571;p92"/>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572" name="Google Shape;572;p92"/>
          <p:cNvPicPr preferRelativeResize="0"/>
          <p:nvPr/>
        </p:nvPicPr>
        <p:blipFill rotWithShape="1">
          <a:blip r:embed="rId3">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aqua.">
  <p:cSld name="CUSTOM_3_2">
    <p:bg>
      <p:bgPr>
        <a:solidFill>
          <a:srgbClr val="D7EBE7"/>
        </a:solidFill>
      </p:bgPr>
    </p:bg>
    <p:spTree>
      <p:nvGrpSpPr>
        <p:cNvPr id="573" name="Shape 573"/>
        <p:cNvGrpSpPr/>
        <p:nvPr/>
      </p:nvGrpSpPr>
      <p:grpSpPr>
        <a:xfrm>
          <a:off x="0" y="0"/>
          <a:ext cx="0" cy="0"/>
          <a:chOff x="0" y="0"/>
          <a:chExt cx="0" cy="0"/>
        </a:xfrm>
      </p:grpSpPr>
      <p:sp>
        <p:nvSpPr>
          <p:cNvPr id="574" name="Google Shape;574;p93"/>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3"/>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576" name="Google Shape;576;p93"/>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p:cSld name="CUSTOM_3_2_1">
    <p:bg>
      <p:bgPr>
        <a:solidFill>
          <a:schemeClr val="accent5"/>
        </a:solidFill>
      </p:bgPr>
    </p:bg>
    <p:spTree>
      <p:nvGrpSpPr>
        <p:cNvPr id="577" name="Shape 577"/>
        <p:cNvGrpSpPr/>
        <p:nvPr/>
      </p:nvGrpSpPr>
      <p:grpSpPr>
        <a:xfrm>
          <a:off x="0" y="0"/>
          <a:ext cx="0" cy="0"/>
          <a:chOff x="0" y="0"/>
          <a:chExt cx="0" cy="0"/>
        </a:xfrm>
      </p:grpSpPr>
      <p:sp>
        <p:nvSpPr>
          <p:cNvPr id="578" name="Google Shape;578;p94"/>
          <p:cNvSpPr/>
          <p:nvPr/>
        </p:nvSpPr>
        <p:spPr>
          <a:xfrm>
            <a:off x="0" y="0"/>
            <a:ext cx="45846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4"/>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GB"/>
              <a:t>‹#›</a:t>
            </a:fld>
            <a:endParaRPr/>
          </a:p>
        </p:txBody>
      </p:sp>
      <p:pic>
        <p:nvPicPr>
          <p:cNvPr id="580" name="Google Shape;580;p94"/>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p:cSld name="CUSTOM_3_2_1_1">
    <p:bg>
      <p:bgPr>
        <a:solidFill>
          <a:schemeClr val="lt1"/>
        </a:solidFill>
      </p:bgPr>
    </p:bg>
    <p:spTree>
      <p:nvGrpSpPr>
        <p:cNvPr id="581" name="Shape 581"/>
        <p:cNvGrpSpPr/>
        <p:nvPr/>
      </p:nvGrpSpPr>
      <p:grpSpPr>
        <a:xfrm>
          <a:off x="0" y="0"/>
          <a:ext cx="0" cy="0"/>
          <a:chOff x="0" y="0"/>
          <a:chExt cx="0" cy="0"/>
        </a:xfrm>
      </p:grpSpPr>
      <p:sp>
        <p:nvSpPr>
          <p:cNvPr id="582" name="Google Shape;582;p95"/>
          <p:cNvSpPr/>
          <p:nvPr/>
        </p:nvSpPr>
        <p:spPr>
          <a:xfrm>
            <a:off x="4559400" y="1174350"/>
            <a:ext cx="4584600" cy="396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5"/>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584" name="Google Shape;584;p95"/>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pic>
        <p:nvPicPr>
          <p:cNvPr id="585" name="Google Shape;585;p95"/>
          <p:cNvPicPr preferRelativeResize="0"/>
          <p:nvPr/>
        </p:nvPicPr>
        <p:blipFill rotWithShape="1">
          <a:blip r:embed="rId3">
            <a:alphaModFix/>
          </a:blip>
          <a:srcRect b="89" l="0" r="0" t="79"/>
          <a:stretch/>
        </p:blipFill>
        <p:spPr>
          <a:xfrm>
            <a:off x="7089813" y="451088"/>
            <a:ext cx="1466953" cy="1464535"/>
          </a:xfrm>
          <a:prstGeom prst="rect">
            <a:avLst/>
          </a:prstGeom>
          <a:noFill/>
          <a:ln>
            <a:noFill/>
          </a:ln>
        </p:spPr>
      </p:pic>
      <p:pic>
        <p:nvPicPr>
          <p:cNvPr id="586" name="Google Shape;586;p95"/>
          <p:cNvPicPr preferRelativeResize="0"/>
          <p:nvPr/>
        </p:nvPicPr>
        <p:blipFill rotWithShape="1">
          <a:blip r:embed="rId4">
            <a:alphaModFix/>
          </a:blip>
          <a:srcRect b="25166" l="14788" r="10372" t="0"/>
          <a:stretch/>
        </p:blipFill>
        <p:spPr>
          <a:xfrm>
            <a:off x="7175440" y="535506"/>
            <a:ext cx="1295700" cy="1295700"/>
          </a:xfrm>
          <a:prstGeom prst="ellipse">
            <a:avLst/>
          </a:prstGeom>
          <a:noFill/>
          <a:ln>
            <a:noFill/>
          </a:ln>
        </p:spPr>
      </p:pic>
      <p:sp>
        <p:nvSpPr>
          <p:cNvPr id="587" name="Google Shape;587;p95"/>
          <p:cNvSpPr/>
          <p:nvPr/>
        </p:nvSpPr>
        <p:spPr>
          <a:xfrm>
            <a:off x="4191600" y="1817525"/>
            <a:ext cx="760800" cy="760800"/>
          </a:xfrm>
          <a:prstGeom prst="ellipse">
            <a:avLst/>
          </a:prstGeom>
          <a:solidFill>
            <a:srgbClr val="5AB89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5"/>
          <p:cNvSpPr/>
          <p:nvPr/>
        </p:nvSpPr>
        <p:spPr>
          <a:xfrm>
            <a:off x="0" y="1174350"/>
            <a:ext cx="4567500" cy="3969300"/>
          </a:xfrm>
          <a:prstGeom prst="rect">
            <a:avLst/>
          </a:prstGeom>
          <a:solidFill>
            <a:srgbClr val="5AB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p:cSld name="CUSTOM_3_2_1_1_1">
    <p:bg>
      <p:bgPr>
        <a:solidFill>
          <a:schemeClr val="lt1"/>
        </a:solidFill>
      </p:bgPr>
    </p:bg>
    <p:spTree>
      <p:nvGrpSpPr>
        <p:cNvPr id="589" name="Shape 589"/>
        <p:cNvGrpSpPr/>
        <p:nvPr/>
      </p:nvGrpSpPr>
      <p:grpSpPr>
        <a:xfrm>
          <a:off x="0" y="0"/>
          <a:ext cx="0" cy="0"/>
          <a:chOff x="0" y="0"/>
          <a:chExt cx="0" cy="0"/>
        </a:xfrm>
      </p:grpSpPr>
      <p:sp>
        <p:nvSpPr>
          <p:cNvPr id="590" name="Google Shape;590;p96"/>
          <p:cNvSpPr/>
          <p:nvPr/>
        </p:nvSpPr>
        <p:spPr>
          <a:xfrm>
            <a:off x="4685023" y="1214100"/>
            <a:ext cx="1488600" cy="3926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96"/>
          <p:cNvPicPr preferRelativeResize="0"/>
          <p:nvPr/>
        </p:nvPicPr>
        <p:blipFill rotWithShape="1">
          <a:blip r:embed="rId2">
            <a:alphaModFix/>
          </a:blip>
          <a:srcRect b="22773" l="0" r="0" t="0"/>
          <a:stretch/>
        </p:blipFill>
        <p:spPr>
          <a:xfrm>
            <a:off x="6098275" y="1214103"/>
            <a:ext cx="3045726" cy="3929402"/>
          </a:xfrm>
          <a:prstGeom prst="rect">
            <a:avLst/>
          </a:prstGeom>
          <a:noFill/>
          <a:ln>
            <a:noFill/>
          </a:ln>
        </p:spPr>
      </p:pic>
      <p:pic>
        <p:nvPicPr>
          <p:cNvPr id="592" name="Google Shape;592;p96"/>
          <p:cNvPicPr preferRelativeResize="0"/>
          <p:nvPr/>
        </p:nvPicPr>
        <p:blipFill rotWithShape="1">
          <a:blip r:embed="rId3">
            <a:alphaModFix/>
          </a:blip>
          <a:srcRect b="22827" l="0" r="0" t="0"/>
          <a:stretch/>
        </p:blipFill>
        <p:spPr>
          <a:xfrm>
            <a:off x="3092641" y="1214100"/>
            <a:ext cx="3045726" cy="3926661"/>
          </a:xfrm>
          <a:prstGeom prst="rect">
            <a:avLst/>
          </a:prstGeom>
          <a:noFill/>
          <a:ln>
            <a:noFill/>
          </a:ln>
        </p:spPr>
      </p:pic>
      <p:pic>
        <p:nvPicPr>
          <p:cNvPr id="593" name="Google Shape;593;p96"/>
          <p:cNvPicPr preferRelativeResize="0"/>
          <p:nvPr/>
        </p:nvPicPr>
        <p:blipFill rotWithShape="1">
          <a:blip r:embed="rId4">
            <a:alphaModFix/>
          </a:blip>
          <a:srcRect b="22827" l="0" r="0" t="0"/>
          <a:stretch/>
        </p:blipFill>
        <p:spPr>
          <a:xfrm>
            <a:off x="0" y="1216845"/>
            <a:ext cx="3045726" cy="3926661"/>
          </a:xfrm>
          <a:prstGeom prst="rect">
            <a:avLst/>
          </a:prstGeom>
          <a:noFill/>
          <a:ln>
            <a:noFill/>
          </a:ln>
        </p:spPr>
      </p:pic>
      <p:sp>
        <p:nvSpPr>
          <p:cNvPr id="594" name="Google Shape;594;p96"/>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595" name="Google Shape;595;p96"/>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596" name="Google Shape;596;p96"/>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2">
  <p:cSld name="CUSTOM_3_2_1_1_1_2">
    <p:bg>
      <p:bgPr>
        <a:solidFill>
          <a:schemeClr val="lt1"/>
        </a:solidFill>
      </p:bgPr>
    </p:bg>
    <p:spTree>
      <p:nvGrpSpPr>
        <p:cNvPr id="597" name="Shape 597"/>
        <p:cNvGrpSpPr/>
        <p:nvPr/>
      </p:nvGrpSpPr>
      <p:grpSpPr>
        <a:xfrm>
          <a:off x="0" y="0"/>
          <a:ext cx="0" cy="0"/>
          <a:chOff x="0" y="0"/>
          <a:chExt cx="0" cy="0"/>
        </a:xfrm>
      </p:grpSpPr>
      <p:sp>
        <p:nvSpPr>
          <p:cNvPr id="598" name="Google Shape;598;p97"/>
          <p:cNvSpPr/>
          <p:nvPr/>
        </p:nvSpPr>
        <p:spPr>
          <a:xfrm>
            <a:off x="8024400" y="1214104"/>
            <a:ext cx="1119600" cy="392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7"/>
          <p:cNvSpPr/>
          <p:nvPr/>
        </p:nvSpPr>
        <p:spPr>
          <a:xfrm>
            <a:off x="6918750" y="4914700"/>
            <a:ext cx="2225100" cy="22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97"/>
          <p:cNvPicPr preferRelativeResize="0"/>
          <p:nvPr/>
        </p:nvPicPr>
        <p:blipFill>
          <a:blip r:embed="rId2">
            <a:alphaModFix/>
          </a:blip>
          <a:stretch>
            <a:fillRect/>
          </a:stretch>
        </p:blipFill>
        <p:spPr>
          <a:xfrm>
            <a:off x="6853361" y="1217224"/>
            <a:ext cx="2290639" cy="3826815"/>
          </a:xfrm>
          <a:prstGeom prst="rect">
            <a:avLst/>
          </a:prstGeom>
          <a:noFill/>
          <a:ln>
            <a:noFill/>
          </a:ln>
        </p:spPr>
      </p:pic>
      <p:sp>
        <p:nvSpPr>
          <p:cNvPr id="601" name="Google Shape;601;p97"/>
          <p:cNvSpPr/>
          <p:nvPr/>
        </p:nvSpPr>
        <p:spPr>
          <a:xfrm>
            <a:off x="3523527" y="1214100"/>
            <a:ext cx="1119600" cy="29532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 name="Google Shape;602;p97"/>
          <p:cNvPicPr preferRelativeResize="0"/>
          <p:nvPr/>
        </p:nvPicPr>
        <p:blipFill>
          <a:blip r:embed="rId3">
            <a:alphaModFix/>
          </a:blip>
          <a:stretch>
            <a:fillRect/>
          </a:stretch>
        </p:blipFill>
        <p:spPr>
          <a:xfrm>
            <a:off x="4616560" y="1216179"/>
            <a:ext cx="2290639" cy="3826815"/>
          </a:xfrm>
          <a:prstGeom prst="rect">
            <a:avLst/>
          </a:prstGeom>
          <a:noFill/>
          <a:ln>
            <a:noFill/>
          </a:ln>
        </p:spPr>
      </p:pic>
      <p:pic>
        <p:nvPicPr>
          <p:cNvPr id="603" name="Google Shape;603;p97"/>
          <p:cNvPicPr preferRelativeResize="0"/>
          <p:nvPr/>
        </p:nvPicPr>
        <p:blipFill>
          <a:blip r:embed="rId2">
            <a:alphaModFix/>
          </a:blip>
          <a:stretch>
            <a:fillRect/>
          </a:stretch>
        </p:blipFill>
        <p:spPr>
          <a:xfrm>
            <a:off x="2325923" y="1215149"/>
            <a:ext cx="2290639" cy="3826815"/>
          </a:xfrm>
          <a:prstGeom prst="rect">
            <a:avLst/>
          </a:prstGeom>
          <a:noFill/>
          <a:ln>
            <a:noFill/>
          </a:ln>
        </p:spPr>
      </p:pic>
      <p:pic>
        <p:nvPicPr>
          <p:cNvPr id="604" name="Google Shape;604;p97"/>
          <p:cNvPicPr preferRelativeResize="0"/>
          <p:nvPr/>
        </p:nvPicPr>
        <p:blipFill>
          <a:blip r:embed="rId4">
            <a:alphaModFix/>
          </a:blip>
          <a:stretch>
            <a:fillRect/>
          </a:stretch>
        </p:blipFill>
        <p:spPr>
          <a:xfrm>
            <a:off x="0" y="1216176"/>
            <a:ext cx="2290639" cy="3826815"/>
          </a:xfrm>
          <a:prstGeom prst="rect">
            <a:avLst/>
          </a:prstGeom>
          <a:noFill/>
          <a:ln>
            <a:noFill/>
          </a:ln>
        </p:spPr>
      </p:pic>
      <p:sp>
        <p:nvSpPr>
          <p:cNvPr id="605" name="Google Shape;605;p97"/>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606" name="Google Shape;606;p97"/>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607" name="Google Shape;607;p97"/>
          <p:cNvPicPr preferRelativeResize="0"/>
          <p:nvPr/>
        </p:nvPicPr>
        <p:blipFill rotWithShape="1">
          <a:blip r:embed="rId5">
            <a:alphaModFix/>
          </a:blip>
          <a:srcRect b="0" l="0" r="0" t="0"/>
          <a:stretch/>
        </p:blipFill>
        <p:spPr>
          <a:xfrm>
            <a:off x="147559" y="4776975"/>
            <a:ext cx="229582" cy="229800"/>
          </a:xfrm>
          <a:prstGeom prst="rect">
            <a:avLst/>
          </a:prstGeom>
          <a:noFill/>
          <a:ln>
            <a:noFill/>
          </a:ln>
        </p:spPr>
      </p:pic>
      <p:sp>
        <p:nvSpPr>
          <p:cNvPr id="608" name="Google Shape;608;p97"/>
          <p:cNvSpPr/>
          <p:nvPr/>
        </p:nvSpPr>
        <p:spPr>
          <a:xfrm>
            <a:off x="4616625" y="5038725"/>
            <a:ext cx="2290500" cy="1047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7"/>
          <p:cNvSpPr/>
          <p:nvPr/>
        </p:nvSpPr>
        <p:spPr>
          <a:xfrm>
            <a:off x="75" y="5038725"/>
            <a:ext cx="2290500" cy="10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p:cSld name="CUSTOM_3_2_1_1_1_1">
    <p:bg>
      <p:bgPr>
        <a:solidFill>
          <a:schemeClr val="lt1"/>
        </a:solidFill>
      </p:bgPr>
    </p:bg>
    <p:spTree>
      <p:nvGrpSpPr>
        <p:cNvPr id="610" name="Shape 610"/>
        <p:cNvGrpSpPr/>
        <p:nvPr/>
      </p:nvGrpSpPr>
      <p:grpSpPr>
        <a:xfrm>
          <a:off x="0" y="0"/>
          <a:ext cx="0" cy="0"/>
          <a:chOff x="0" y="0"/>
          <a:chExt cx="0" cy="0"/>
        </a:xfrm>
      </p:grpSpPr>
      <p:sp>
        <p:nvSpPr>
          <p:cNvPr id="611" name="Google Shape;611;p98"/>
          <p:cNvSpPr/>
          <p:nvPr/>
        </p:nvSpPr>
        <p:spPr>
          <a:xfrm>
            <a:off x="6939175" y="1214100"/>
            <a:ext cx="2204700" cy="39294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98"/>
          <p:cNvPicPr preferRelativeResize="0"/>
          <p:nvPr/>
        </p:nvPicPr>
        <p:blipFill rotWithShape="1">
          <a:blip r:embed="rId2">
            <a:alphaModFix/>
          </a:blip>
          <a:srcRect b="49604" l="0" r="0" t="0"/>
          <a:stretch/>
        </p:blipFill>
        <p:spPr>
          <a:xfrm>
            <a:off x="4476750" y="1214100"/>
            <a:ext cx="4667251" cy="3929402"/>
          </a:xfrm>
          <a:prstGeom prst="rect">
            <a:avLst/>
          </a:prstGeom>
          <a:noFill/>
          <a:ln>
            <a:noFill/>
          </a:ln>
        </p:spPr>
      </p:pic>
      <p:pic>
        <p:nvPicPr>
          <p:cNvPr id="613" name="Google Shape;613;p98"/>
          <p:cNvPicPr preferRelativeResize="0"/>
          <p:nvPr/>
        </p:nvPicPr>
        <p:blipFill rotWithShape="1">
          <a:blip r:embed="rId3">
            <a:alphaModFix/>
          </a:blip>
          <a:srcRect b="49604" l="4085" r="0" t="0"/>
          <a:stretch/>
        </p:blipFill>
        <p:spPr>
          <a:xfrm>
            <a:off x="0" y="1218175"/>
            <a:ext cx="4476748" cy="3929402"/>
          </a:xfrm>
          <a:prstGeom prst="rect">
            <a:avLst/>
          </a:prstGeom>
          <a:noFill/>
          <a:ln>
            <a:noFill/>
          </a:ln>
        </p:spPr>
      </p:pic>
      <p:sp>
        <p:nvSpPr>
          <p:cNvPr id="614" name="Google Shape;614;p98"/>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615" name="Google Shape;615;p98"/>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616" name="Google Shape;616;p98"/>
          <p:cNvPicPr preferRelativeResize="0"/>
          <p:nvPr/>
        </p:nvPicPr>
        <p:blipFill rotWithShape="1">
          <a:blip r:embed="rId4">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isable slide - White and red. 1 1 1 1">
  <p:cSld name="CUSTOM_3_2_1_1_1_1_1">
    <p:bg>
      <p:bgPr>
        <a:solidFill>
          <a:schemeClr val="lt1"/>
        </a:solidFill>
      </p:bgPr>
    </p:bg>
    <p:spTree>
      <p:nvGrpSpPr>
        <p:cNvPr id="617" name="Shape 617"/>
        <p:cNvGrpSpPr/>
        <p:nvPr/>
      </p:nvGrpSpPr>
      <p:grpSpPr>
        <a:xfrm>
          <a:off x="0" y="0"/>
          <a:ext cx="0" cy="0"/>
          <a:chOff x="0" y="0"/>
          <a:chExt cx="0" cy="0"/>
        </a:xfrm>
      </p:grpSpPr>
      <p:sp>
        <p:nvSpPr>
          <p:cNvPr id="618" name="Google Shape;618;p99"/>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619" name="Google Shape;619;p99"/>
          <p:cNvSpPr txBox="1"/>
          <p:nvPr>
            <p:ph type="title"/>
          </p:nvPr>
        </p:nvSpPr>
        <p:spPr>
          <a:xfrm>
            <a:off x="524850" y="451100"/>
            <a:ext cx="46938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620" name="Google Shape;620;p99"/>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621" name="Google Shape;621;p99"/>
          <p:cNvSpPr txBox="1"/>
          <p:nvPr/>
        </p:nvSpPr>
        <p:spPr>
          <a:xfrm>
            <a:off x="6896475" y="451100"/>
            <a:ext cx="1528500" cy="258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000">
                <a:solidFill>
                  <a:schemeClr val="accent1"/>
                </a:solidFill>
                <a:latin typeface="Montserrat"/>
                <a:ea typeface="Montserrat"/>
                <a:cs typeface="Montserrat"/>
                <a:sym typeface="Montserrat"/>
              </a:rPr>
              <a:t>Event description.</a:t>
            </a:r>
            <a:endParaRPr b="1" sz="1000">
              <a:solidFill>
                <a:schemeClr val="accent1"/>
              </a:solidFill>
              <a:latin typeface="Montserrat"/>
              <a:ea typeface="Montserrat"/>
              <a:cs typeface="Montserrat"/>
              <a:sym typeface="Montserrat"/>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up left - 24 pts.">
  <p:cSld name="CUSTOM_5">
    <p:spTree>
      <p:nvGrpSpPr>
        <p:cNvPr id="622" name="Shape 622"/>
        <p:cNvGrpSpPr/>
        <p:nvPr/>
      </p:nvGrpSpPr>
      <p:grpSpPr>
        <a:xfrm>
          <a:off x="0" y="0"/>
          <a:ext cx="0" cy="0"/>
          <a:chOff x="0" y="0"/>
          <a:chExt cx="0" cy="0"/>
        </a:xfrm>
      </p:grpSpPr>
      <p:sp>
        <p:nvSpPr>
          <p:cNvPr id="623" name="Google Shape;623;p100"/>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pic>
        <p:nvPicPr>
          <p:cNvPr id="624" name="Google Shape;624;p100"/>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
        <p:nvSpPr>
          <p:cNvPr id="625" name="Google Shape;625;p100"/>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16 pts.">
  <p:cSld name="CUSTOM_7">
    <p:spTree>
      <p:nvGrpSpPr>
        <p:cNvPr id="626" name="Shape 626"/>
        <p:cNvGrpSpPr/>
        <p:nvPr/>
      </p:nvGrpSpPr>
      <p:grpSpPr>
        <a:xfrm>
          <a:off x="0" y="0"/>
          <a:ext cx="0" cy="0"/>
          <a:chOff x="0" y="0"/>
          <a:chExt cx="0" cy="0"/>
        </a:xfrm>
      </p:grpSpPr>
      <p:sp>
        <p:nvSpPr>
          <p:cNvPr id="627" name="Google Shape;627;p101"/>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628" name="Google Shape;628;p101"/>
          <p:cNvSpPr txBox="1"/>
          <p:nvPr>
            <p:ph type="title"/>
          </p:nvPr>
        </p:nvSpPr>
        <p:spPr>
          <a:xfrm>
            <a:off x="524850" y="451100"/>
            <a:ext cx="80319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600">
                <a:solidFill>
                  <a:schemeClr val="accent1"/>
                </a:solidFill>
                <a:latin typeface="Montserrat"/>
                <a:ea typeface="Montserrat"/>
                <a:cs typeface="Montserrat"/>
                <a:sym typeface="Montserrat"/>
              </a:defRPr>
            </a:lvl1pPr>
            <a:lvl2pPr lvl="1" rtl="0">
              <a:spcBef>
                <a:spcPts val="0"/>
              </a:spcBef>
              <a:spcAft>
                <a:spcPts val="0"/>
              </a:spcAft>
              <a:buNone/>
              <a:defRPr b="1" sz="1600">
                <a:solidFill>
                  <a:schemeClr val="accent1"/>
                </a:solidFill>
                <a:latin typeface="Montserrat"/>
                <a:ea typeface="Montserrat"/>
                <a:cs typeface="Montserrat"/>
                <a:sym typeface="Montserrat"/>
              </a:defRPr>
            </a:lvl2pPr>
            <a:lvl3pPr lvl="2" rtl="0">
              <a:spcBef>
                <a:spcPts val="0"/>
              </a:spcBef>
              <a:spcAft>
                <a:spcPts val="0"/>
              </a:spcAft>
              <a:buNone/>
              <a:defRPr b="1" sz="1600">
                <a:solidFill>
                  <a:schemeClr val="accent1"/>
                </a:solidFill>
                <a:latin typeface="Montserrat"/>
                <a:ea typeface="Montserrat"/>
                <a:cs typeface="Montserrat"/>
                <a:sym typeface="Montserrat"/>
              </a:defRPr>
            </a:lvl3pPr>
            <a:lvl4pPr lvl="3" rtl="0">
              <a:spcBef>
                <a:spcPts val="0"/>
              </a:spcBef>
              <a:spcAft>
                <a:spcPts val="0"/>
              </a:spcAft>
              <a:buNone/>
              <a:defRPr b="1" sz="1600">
                <a:solidFill>
                  <a:schemeClr val="accent1"/>
                </a:solidFill>
                <a:latin typeface="Montserrat"/>
                <a:ea typeface="Montserrat"/>
                <a:cs typeface="Montserrat"/>
                <a:sym typeface="Montserrat"/>
              </a:defRPr>
            </a:lvl4pPr>
            <a:lvl5pPr lvl="4" rtl="0">
              <a:spcBef>
                <a:spcPts val="0"/>
              </a:spcBef>
              <a:spcAft>
                <a:spcPts val="0"/>
              </a:spcAft>
              <a:buNone/>
              <a:defRPr b="1" sz="1600">
                <a:solidFill>
                  <a:schemeClr val="accent1"/>
                </a:solidFill>
                <a:latin typeface="Montserrat"/>
                <a:ea typeface="Montserrat"/>
                <a:cs typeface="Montserrat"/>
                <a:sym typeface="Montserrat"/>
              </a:defRPr>
            </a:lvl5pPr>
            <a:lvl6pPr lvl="5" rtl="0">
              <a:spcBef>
                <a:spcPts val="0"/>
              </a:spcBef>
              <a:spcAft>
                <a:spcPts val="0"/>
              </a:spcAft>
              <a:buNone/>
              <a:defRPr b="1" sz="1600">
                <a:solidFill>
                  <a:schemeClr val="accent1"/>
                </a:solidFill>
                <a:latin typeface="Montserrat"/>
                <a:ea typeface="Montserrat"/>
                <a:cs typeface="Montserrat"/>
                <a:sym typeface="Montserrat"/>
              </a:defRPr>
            </a:lvl6pPr>
            <a:lvl7pPr lvl="6" rtl="0">
              <a:spcBef>
                <a:spcPts val="0"/>
              </a:spcBef>
              <a:spcAft>
                <a:spcPts val="0"/>
              </a:spcAft>
              <a:buNone/>
              <a:defRPr b="1" sz="1600">
                <a:solidFill>
                  <a:schemeClr val="accent1"/>
                </a:solidFill>
                <a:latin typeface="Montserrat"/>
                <a:ea typeface="Montserrat"/>
                <a:cs typeface="Montserrat"/>
                <a:sym typeface="Montserrat"/>
              </a:defRPr>
            </a:lvl7pPr>
            <a:lvl8pPr lvl="7" rtl="0">
              <a:spcBef>
                <a:spcPts val="0"/>
              </a:spcBef>
              <a:spcAft>
                <a:spcPts val="0"/>
              </a:spcAft>
              <a:buNone/>
              <a:defRPr b="1" sz="1600">
                <a:solidFill>
                  <a:schemeClr val="accent1"/>
                </a:solidFill>
                <a:latin typeface="Montserrat"/>
                <a:ea typeface="Montserrat"/>
                <a:cs typeface="Montserrat"/>
                <a:sym typeface="Montserrat"/>
              </a:defRPr>
            </a:lvl8pPr>
            <a:lvl9pPr lvl="8" rtl="0">
              <a:spcBef>
                <a:spcPts val="0"/>
              </a:spcBef>
              <a:spcAft>
                <a:spcPts val="0"/>
              </a:spcAft>
              <a:buNone/>
              <a:defRPr b="1" sz="1600">
                <a:solidFill>
                  <a:schemeClr val="accent1"/>
                </a:solidFill>
                <a:latin typeface="Montserrat"/>
                <a:ea typeface="Montserrat"/>
                <a:cs typeface="Montserrat"/>
                <a:sym typeface="Montserrat"/>
              </a:defRPr>
            </a:lvl9pPr>
          </a:lstStyle>
          <a:p/>
        </p:txBody>
      </p:sp>
      <p:pic>
        <p:nvPicPr>
          <p:cNvPr id="629" name="Google Shape;629;p101"/>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630" name="Shape 630"/>
        <p:cNvGrpSpPr/>
        <p:nvPr/>
      </p:nvGrpSpPr>
      <p:grpSpPr>
        <a:xfrm>
          <a:off x="0" y="0"/>
          <a:ext cx="0" cy="0"/>
          <a:chOff x="0" y="0"/>
          <a:chExt cx="0" cy="0"/>
        </a:xfrm>
      </p:grpSpPr>
      <p:sp>
        <p:nvSpPr>
          <p:cNvPr id="631" name="Google Shape;631;p102"/>
          <p:cNvSpPr txBox="1"/>
          <p:nvPr>
            <p:ph idx="1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632" name="Google Shape;632;p102"/>
          <p:cNvSpPr/>
          <p:nvPr/>
        </p:nvSpPr>
        <p:spPr>
          <a:xfrm>
            <a:off x="9447905" y="4914487"/>
            <a:ext cx="105300" cy="207300"/>
          </a:xfrm>
          <a:custGeom>
            <a:rect b="b" l="l" r="r" t="t"/>
            <a:pathLst>
              <a:path extrusionOk="0" h="120000" w="12000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33" name="Google Shape;633;p102"/>
          <p:cNvSpPr txBox="1"/>
          <p:nvPr>
            <p:ph idx="2" type="sldNum"/>
          </p:nvPr>
        </p:nvSpPr>
        <p:spPr>
          <a:xfrm>
            <a:off x="8556775" y="4861575"/>
            <a:ext cx="587100" cy="145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
        <p:nvSpPr>
          <p:cNvPr id="634" name="Google Shape;634;p102"/>
          <p:cNvSpPr/>
          <p:nvPr/>
        </p:nvSpPr>
        <p:spPr>
          <a:xfrm>
            <a:off x="6089839" y="2770197"/>
            <a:ext cx="510300" cy="324600"/>
          </a:xfrm>
          <a:custGeom>
            <a:rect b="b" l="l" r="r" t="t"/>
            <a:pathLst>
              <a:path extrusionOk="0" h="120000" w="12000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35" name="Google Shape;635;p102"/>
          <p:cNvSpPr/>
          <p:nvPr/>
        </p:nvSpPr>
        <p:spPr>
          <a:xfrm>
            <a:off x="3609017" y="4006416"/>
            <a:ext cx="1845900" cy="1121100"/>
          </a:xfrm>
          <a:custGeom>
            <a:rect b="b" l="l" r="r" t="t"/>
            <a:pathLst>
              <a:path extrusionOk="0" h="120000" w="12000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36" name="Google Shape;636;p102"/>
          <p:cNvSpPr/>
          <p:nvPr/>
        </p:nvSpPr>
        <p:spPr>
          <a:xfrm>
            <a:off x="2775288" y="3981260"/>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37" name="Google Shape;637;p102"/>
          <p:cNvSpPr/>
          <p:nvPr/>
        </p:nvSpPr>
        <p:spPr>
          <a:xfrm>
            <a:off x="7832763" y="3800379"/>
            <a:ext cx="566700" cy="668400"/>
          </a:xfrm>
          <a:custGeom>
            <a:rect b="b" l="l" r="r" t="t"/>
            <a:pathLst>
              <a:path extrusionOk="0" h="120000" w="12000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638" name="Google Shape;638;p102"/>
          <p:cNvSpPr/>
          <p:nvPr/>
        </p:nvSpPr>
        <p:spPr>
          <a:xfrm>
            <a:off x="6919974" y="3317631"/>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39" name="Google Shape;639;p102"/>
          <p:cNvSpPr/>
          <p:nvPr/>
        </p:nvSpPr>
        <p:spPr>
          <a:xfrm>
            <a:off x="8032810" y="3133157"/>
            <a:ext cx="618000" cy="222900"/>
          </a:xfrm>
          <a:custGeom>
            <a:rect b="b" l="l" r="r" t="t"/>
            <a:pathLst>
              <a:path extrusionOk="0" h="120000" w="12000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40" name="Google Shape;640;p102"/>
          <p:cNvSpPr/>
          <p:nvPr/>
        </p:nvSpPr>
        <p:spPr>
          <a:xfrm>
            <a:off x="7815993" y="4208858"/>
            <a:ext cx="119700" cy="190500"/>
          </a:xfrm>
          <a:custGeom>
            <a:rect b="b" l="l" r="r" t="t"/>
            <a:pathLst>
              <a:path extrusionOk="0" h="120000" w="12000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41" name="Google Shape;641;p102"/>
          <p:cNvSpPr/>
          <p:nvPr/>
        </p:nvSpPr>
        <p:spPr>
          <a:xfrm>
            <a:off x="7750109" y="4571818"/>
            <a:ext cx="45600" cy="62400"/>
          </a:xfrm>
          <a:custGeom>
            <a:rect b="b" l="l" r="r" t="t"/>
            <a:pathLst>
              <a:path extrusionOk="0" h="120000" w="12000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42" name="Google Shape;642;p102"/>
          <p:cNvSpPr/>
          <p:nvPr/>
        </p:nvSpPr>
        <p:spPr>
          <a:xfrm>
            <a:off x="8508371" y="3142740"/>
            <a:ext cx="491100" cy="394200"/>
          </a:xfrm>
          <a:custGeom>
            <a:rect b="b" l="l" r="r" t="t"/>
            <a:pathLst>
              <a:path extrusionOk="0" h="120000" w="12000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43" name="Google Shape;643;p102"/>
          <p:cNvSpPr/>
          <p:nvPr/>
        </p:nvSpPr>
        <p:spPr>
          <a:xfrm>
            <a:off x="5275276" y="4015999"/>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44" name="Google Shape;644;p102"/>
          <p:cNvSpPr/>
          <p:nvPr/>
        </p:nvSpPr>
        <p:spPr>
          <a:xfrm>
            <a:off x="3961195" y="3045711"/>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45" name="Google Shape;645;p102"/>
          <p:cNvSpPr/>
          <p:nvPr/>
        </p:nvSpPr>
        <p:spPr>
          <a:xfrm>
            <a:off x="5318400" y="2022716"/>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46" name="Google Shape;646;p102"/>
          <p:cNvSpPr/>
          <p:nvPr/>
        </p:nvSpPr>
        <p:spPr>
          <a:xfrm>
            <a:off x="3829428" y="3212217"/>
            <a:ext cx="353400" cy="608400"/>
          </a:xfrm>
          <a:custGeom>
            <a:rect b="b" l="l" r="r" t="t"/>
            <a:pathLst>
              <a:path extrusionOk="0" h="120000" w="12000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647" name="Google Shape;647;p102"/>
          <p:cNvSpPr/>
          <p:nvPr/>
        </p:nvSpPr>
        <p:spPr>
          <a:xfrm>
            <a:off x="5177050" y="2161671"/>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48" name="Google Shape;648;p102"/>
          <p:cNvSpPr/>
          <p:nvPr/>
        </p:nvSpPr>
        <p:spPr>
          <a:xfrm>
            <a:off x="5097989" y="2349739"/>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49" name="Google Shape;649;p102"/>
          <p:cNvSpPr/>
          <p:nvPr/>
        </p:nvSpPr>
        <p:spPr>
          <a:xfrm>
            <a:off x="5876615" y="2965453"/>
            <a:ext cx="233700" cy="166500"/>
          </a:xfrm>
          <a:custGeom>
            <a:rect b="b" l="l" r="r" t="t"/>
            <a:pathLst>
              <a:path extrusionOk="0" h="120000" w="12000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0" name="Google Shape;650;p102"/>
          <p:cNvSpPr/>
          <p:nvPr/>
        </p:nvSpPr>
        <p:spPr>
          <a:xfrm>
            <a:off x="5310015" y="2939099"/>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1" name="Google Shape;651;p102"/>
          <p:cNvSpPr/>
          <p:nvPr/>
        </p:nvSpPr>
        <p:spPr>
          <a:xfrm>
            <a:off x="5562769" y="1712464"/>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2" name="Google Shape;652;p102"/>
          <p:cNvSpPr/>
          <p:nvPr/>
        </p:nvSpPr>
        <p:spPr>
          <a:xfrm>
            <a:off x="6598941" y="1856210"/>
            <a:ext cx="643200" cy="578700"/>
          </a:xfrm>
          <a:custGeom>
            <a:rect b="b" l="l" r="r" t="t"/>
            <a:pathLst>
              <a:path extrusionOk="0" h="120000" w="12000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3" name="Google Shape;653;p102"/>
          <p:cNvSpPr/>
          <p:nvPr/>
        </p:nvSpPr>
        <p:spPr>
          <a:xfrm>
            <a:off x="6450403" y="1651372"/>
            <a:ext cx="434700" cy="273000"/>
          </a:xfrm>
          <a:custGeom>
            <a:rect b="b" l="l" r="r" t="t"/>
            <a:pathLst>
              <a:path extrusionOk="0" h="120000" w="12000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4" name="Google Shape;654;p102"/>
          <p:cNvSpPr/>
          <p:nvPr/>
        </p:nvSpPr>
        <p:spPr>
          <a:xfrm>
            <a:off x="6555817" y="1464501"/>
            <a:ext cx="275400" cy="237300"/>
          </a:xfrm>
          <a:custGeom>
            <a:rect b="b" l="l" r="r" t="t"/>
            <a:pathLst>
              <a:path extrusionOk="0" h="120000" w="12000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5" name="Google Shape;655;p102"/>
          <p:cNvSpPr/>
          <p:nvPr/>
        </p:nvSpPr>
        <p:spPr>
          <a:xfrm>
            <a:off x="6141348" y="2656398"/>
            <a:ext cx="449100" cy="213300"/>
          </a:xfrm>
          <a:custGeom>
            <a:rect b="b" l="l" r="r" t="t"/>
            <a:pathLst>
              <a:path extrusionOk="0" h="120000" w="12000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6" name="Google Shape;656;p102"/>
          <p:cNvSpPr/>
          <p:nvPr/>
        </p:nvSpPr>
        <p:spPr>
          <a:xfrm>
            <a:off x="6344989" y="1989175"/>
            <a:ext cx="202500" cy="128100"/>
          </a:xfrm>
          <a:custGeom>
            <a:rect b="b" l="l" r="r" t="t"/>
            <a:pathLst>
              <a:path extrusionOk="0" h="120000" w="12000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7" name="Google Shape;657;p102"/>
          <p:cNvSpPr/>
          <p:nvPr/>
        </p:nvSpPr>
        <p:spPr>
          <a:xfrm>
            <a:off x="5955676" y="2050268"/>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8" name="Google Shape;658;p102"/>
          <p:cNvSpPr/>
          <p:nvPr/>
        </p:nvSpPr>
        <p:spPr>
          <a:xfrm>
            <a:off x="5877813" y="3013368"/>
            <a:ext cx="447900" cy="382200"/>
          </a:xfrm>
          <a:custGeom>
            <a:rect b="b" l="l" r="r" t="t"/>
            <a:pathLst>
              <a:path extrusionOk="0" h="120000" w="12000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59" name="Google Shape;659;p102"/>
          <p:cNvSpPr/>
          <p:nvPr/>
        </p:nvSpPr>
        <p:spPr>
          <a:xfrm>
            <a:off x="6449205" y="1847825"/>
            <a:ext cx="364200" cy="311400"/>
          </a:xfrm>
          <a:custGeom>
            <a:rect b="b" l="l" r="r" t="t"/>
            <a:pathLst>
              <a:path extrusionOk="0" h="120000" w="12000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0" name="Google Shape;660;p102"/>
          <p:cNvSpPr/>
          <p:nvPr/>
        </p:nvSpPr>
        <p:spPr>
          <a:xfrm>
            <a:off x="4482276" y="2383280"/>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1" name="Google Shape;661;p102"/>
          <p:cNvSpPr/>
          <p:nvPr/>
        </p:nvSpPr>
        <p:spPr>
          <a:xfrm>
            <a:off x="7814795" y="4468800"/>
            <a:ext cx="61200" cy="131700"/>
          </a:xfrm>
          <a:custGeom>
            <a:rect b="b" l="l" r="r" t="t"/>
            <a:pathLst>
              <a:path extrusionOk="0" h="120000" w="12000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2" name="Google Shape;662;p102"/>
          <p:cNvSpPr/>
          <p:nvPr/>
        </p:nvSpPr>
        <p:spPr>
          <a:xfrm>
            <a:off x="6567796" y="2259898"/>
            <a:ext cx="1312800" cy="886500"/>
          </a:xfrm>
          <a:custGeom>
            <a:rect b="b" l="l" r="r" t="t"/>
            <a:pathLst>
              <a:path extrusionOk="0" h="120000" w="12000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3" name="Google Shape;663;p102"/>
          <p:cNvSpPr/>
          <p:nvPr/>
        </p:nvSpPr>
        <p:spPr>
          <a:xfrm>
            <a:off x="8690091" y="2691721"/>
            <a:ext cx="836100" cy="862500"/>
          </a:xfrm>
          <a:custGeom>
            <a:rect b="b" l="l" r="r" t="t"/>
            <a:pathLst>
              <a:path extrusionOk="0" h="120000" w="12000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4" name="Google Shape;664;p102"/>
          <p:cNvSpPr/>
          <p:nvPr/>
        </p:nvSpPr>
        <p:spPr>
          <a:xfrm>
            <a:off x="8362229" y="3304454"/>
            <a:ext cx="352200" cy="238500"/>
          </a:xfrm>
          <a:custGeom>
            <a:rect b="b" l="l" r="r" t="t"/>
            <a:pathLst>
              <a:path extrusionOk="0" h="120000" w="12000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5" name="Google Shape;665;p102"/>
          <p:cNvSpPr/>
          <p:nvPr/>
        </p:nvSpPr>
        <p:spPr>
          <a:xfrm>
            <a:off x="8551495" y="3469763"/>
            <a:ext cx="124500" cy="75600"/>
          </a:xfrm>
          <a:custGeom>
            <a:rect b="b" l="l" r="r" t="t"/>
            <a:pathLst>
              <a:path extrusionOk="0" h="120000" w="12000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6" name="Google Shape;666;p102"/>
          <p:cNvSpPr/>
          <p:nvPr/>
        </p:nvSpPr>
        <p:spPr>
          <a:xfrm>
            <a:off x="6258741" y="3337995"/>
            <a:ext cx="152100" cy="183300"/>
          </a:xfrm>
          <a:custGeom>
            <a:rect b="b" l="l" r="r" t="t"/>
            <a:pathLst>
              <a:path extrusionOk="0" h="120000" w="12000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7" name="Google Shape;667;p102"/>
          <p:cNvSpPr/>
          <p:nvPr/>
        </p:nvSpPr>
        <p:spPr>
          <a:xfrm>
            <a:off x="6057496" y="3151125"/>
            <a:ext cx="293400" cy="280200"/>
          </a:xfrm>
          <a:custGeom>
            <a:rect b="b" l="l" r="r" t="t"/>
            <a:pathLst>
              <a:path extrusionOk="0" h="120000" w="12000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8" name="Google Shape;668;p102"/>
          <p:cNvSpPr/>
          <p:nvPr/>
        </p:nvSpPr>
        <p:spPr>
          <a:xfrm>
            <a:off x="6338999" y="3449399"/>
            <a:ext cx="142500" cy="333000"/>
          </a:xfrm>
          <a:custGeom>
            <a:rect b="b" l="l" r="r" t="t"/>
            <a:pathLst>
              <a:path extrusionOk="0" h="120000" w="12000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69" name="Google Shape;669;p102"/>
          <p:cNvSpPr/>
          <p:nvPr/>
        </p:nvSpPr>
        <p:spPr>
          <a:xfrm>
            <a:off x="6204836" y="3401483"/>
            <a:ext cx="57600" cy="50400"/>
          </a:xfrm>
          <a:custGeom>
            <a:rect b="b" l="l" r="r" t="t"/>
            <a:pathLst>
              <a:path extrusionOk="0" h="120000" w="120000">
                <a:moveTo>
                  <a:pt x="27500" y="0"/>
                </a:moveTo>
                <a:lnTo>
                  <a:pt x="0" y="37142"/>
                </a:lnTo>
                <a:lnTo>
                  <a:pt x="75000" y="85714"/>
                </a:lnTo>
                <a:lnTo>
                  <a:pt x="112500" y="120000"/>
                </a:lnTo>
                <a:lnTo>
                  <a:pt x="120000" y="71428"/>
                </a:lnTo>
                <a:lnTo>
                  <a:pt x="275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0" name="Google Shape;670;p102"/>
          <p:cNvSpPr/>
          <p:nvPr/>
        </p:nvSpPr>
        <p:spPr>
          <a:xfrm>
            <a:off x="6576181" y="3246956"/>
            <a:ext cx="523500" cy="340200"/>
          </a:xfrm>
          <a:custGeom>
            <a:rect b="b" l="l" r="r" t="t"/>
            <a:pathLst>
              <a:path extrusionOk="0" h="120000" w="12000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1" name="Google Shape;671;p102"/>
          <p:cNvSpPr/>
          <p:nvPr/>
        </p:nvSpPr>
        <p:spPr>
          <a:xfrm>
            <a:off x="6403685" y="2795353"/>
            <a:ext cx="756000" cy="522300"/>
          </a:xfrm>
          <a:custGeom>
            <a:rect b="b" l="l" r="r" t="t"/>
            <a:pathLst>
              <a:path extrusionOk="0" h="120000" w="12000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2" name="Google Shape;672;p102"/>
          <p:cNvSpPr/>
          <p:nvPr/>
        </p:nvSpPr>
        <p:spPr>
          <a:xfrm>
            <a:off x="6410873" y="3532053"/>
            <a:ext cx="548700" cy="604800"/>
          </a:xfrm>
          <a:custGeom>
            <a:rect b="b" l="l" r="r" t="t"/>
            <a:pathLst>
              <a:path extrusionOk="0" h="120000" w="12000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3" name="Google Shape;673;p102"/>
          <p:cNvSpPr/>
          <p:nvPr/>
        </p:nvSpPr>
        <p:spPr>
          <a:xfrm>
            <a:off x="6927161" y="3504501"/>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4" name="Google Shape;674;p102"/>
          <p:cNvSpPr/>
          <p:nvPr/>
        </p:nvSpPr>
        <p:spPr>
          <a:xfrm>
            <a:off x="5578342" y="2734261"/>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5" name="Google Shape;675;p102"/>
          <p:cNvSpPr/>
          <p:nvPr/>
        </p:nvSpPr>
        <p:spPr>
          <a:xfrm>
            <a:off x="5269287" y="2831289"/>
            <a:ext cx="378600" cy="207300"/>
          </a:xfrm>
          <a:custGeom>
            <a:rect b="b" l="l" r="r" t="t"/>
            <a:pathLst>
              <a:path extrusionOk="0" h="120000" w="12000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6" name="Google Shape;676;p102"/>
          <p:cNvSpPr/>
          <p:nvPr/>
        </p:nvSpPr>
        <p:spPr>
          <a:xfrm>
            <a:off x="5798753" y="2483902"/>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7" name="Google Shape;677;p102"/>
          <p:cNvSpPr/>
          <p:nvPr/>
        </p:nvSpPr>
        <p:spPr>
          <a:xfrm>
            <a:off x="6879246" y="2763010"/>
            <a:ext cx="301800" cy="323400"/>
          </a:xfrm>
          <a:custGeom>
            <a:rect b="b" l="l" r="r" t="t"/>
            <a:pathLst>
              <a:path extrusionOk="0" h="120000" w="12000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8" name="Google Shape;678;p102"/>
          <p:cNvSpPr/>
          <p:nvPr/>
        </p:nvSpPr>
        <p:spPr>
          <a:xfrm>
            <a:off x="5313609" y="2537807"/>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79" name="Google Shape;679;p102"/>
          <p:cNvSpPr/>
          <p:nvPr/>
        </p:nvSpPr>
        <p:spPr>
          <a:xfrm>
            <a:off x="7927038" y="474434"/>
            <a:ext cx="1599300" cy="2607900"/>
          </a:xfrm>
          <a:custGeom>
            <a:rect b="b" l="l" r="r" t="t"/>
            <a:pathLst>
              <a:path extrusionOk="0" h="120000" w="12000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80" name="Google Shape;680;p102"/>
          <p:cNvSpPr/>
          <p:nvPr/>
        </p:nvSpPr>
        <p:spPr>
          <a:xfrm>
            <a:off x="6438424" y="3463773"/>
            <a:ext cx="206100" cy="179700"/>
          </a:xfrm>
          <a:custGeom>
            <a:rect b="b" l="l" r="r" t="t"/>
            <a:pathLst>
              <a:path extrusionOk="0" h="120000" w="12000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81" name="Google Shape;681;p102"/>
          <p:cNvSpPr/>
          <p:nvPr/>
        </p:nvSpPr>
        <p:spPr>
          <a:xfrm>
            <a:off x="6261976" y="1269"/>
            <a:ext cx="3264300" cy="3300300"/>
          </a:xfrm>
          <a:custGeom>
            <a:rect b="b" l="l" r="r" t="t"/>
            <a:pathLst>
              <a:path extrusionOk="0" h="120000" w="12000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82" name="Google Shape;682;p102"/>
          <p:cNvSpPr/>
          <p:nvPr/>
        </p:nvSpPr>
        <p:spPr>
          <a:xfrm>
            <a:off x="6294678" y="3043315"/>
            <a:ext cx="331800" cy="462300"/>
          </a:xfrm>
          <a:custGeom>
            <a:rect b="b" l="l" r="r" t="t"/>
            <a:pathLst>
              <a:path extrusionOk="0" h="120000" w="12000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83" name="Google Shape;683;p102"/>
          <p:cNvSpPr/>
          <p:nvPr/>
        </p:nvSpPr>
        <p:spPr>
          <a:xfrm>
            <a:off x="4449933" y="1778347"/>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84" name="Google Shape;684;p102"/>
          <p:cNvSpPr/>
          <p:nvPr/>
        </p:nvSpPr>
        <p:spPr>
          <a:xfrm>
            <a:off x="7562041" y="4119017"/>
            <a:ext cx="150900" cy="87300"/>
          </a:xfrm>
          <a:custGeom>
            <a:rect b="b" l="l" r="r" t="t"/>
            <a:pathLst>
              <a:path extrusionOk="0" h="120000" w="12000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85" name="Google Shape;685;p102"/>
          <p:cNvSpPr/>
          <p:nvPr/>
        </p:nvSpPr>
        <p:spPr>
          <a:xfrm>
            <a:off x="4193585" y="1750796"/>
            <a:ext cx="366600" cy="391800"/>
          </a:xfrm>
          <a:custGeom>
            <a:rect b="b" l="l" r="r" t="t"/>
            <a:pathLst>
              <a:path extrusionOk="0" h="120000" w="12000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86" name="Google Shape;686;p102"/>
          <p:cNvSpPr/>
          <p:nvPr/>
        </p:nvSpPr>
        <p:spPr>
          <a:xfrm>
            <a:off x="6342593" y="150420"/>
            <a:ext cx="609600" cy="1294800"/>
          </a:xfrm>
          <a:custGeom>
            <a:rect b="b" l="l" r="r" t="t"/>
            <a:pathLst>
              <a:path extrusionOk="0" h="120000" w="12000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87" name="Google Shape;687;p102"/>
          <p:cNvSpPr/>
          <p:nvPr/>
        </p:nvSpPr>
        <p:spPr>
          <a:xfrm>
            <a:off x="5439387" y="25840"/>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88" name="Google Shape;688;p102"/>
          <p:cNvSpPr/>
          <p:nvPr/>
        </p:nvSpPr>
        <p:spPr>
          <a:xfrm>
            <a:off x="5792763" y="304948"/>
            <a:ext cx="723600" cy="1684200"/>
          </a:xfrm>
          <a:custGeom>
            <a:rect b="b" l="l" r="r" t="t"/>
            <a:pathLst>
              <a:path extrusionOk="0" h="120000" w="12000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689" name="Google Shape;689;p102"/>
          <p:cNvSpPr/>
          <p:nvPr/>
        </p:nvSpPr>
        <p:spPr>
          <a:xfrm>
            <a:off x="7522511" y="4190890"/>
            <a:ext cx="162900" cy="61200"/>
          </a:xfrm>
          <a:custGeom>
            <a:rect b="b" l="l" r="r" t="t"/>
            <a:pathLst>
              <a:path extrusionOk="0" h="120000" w="12000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0" name="Google Shape;690;p102"/>
          <p:cNvSpPr/>
          <p:nvPr/>
        </p:nvSpPr>
        <p:spPr>
          <a:xfrm>
            <a:off x="8064795" y="3295456"/>
            <a:ext cx="1461300" cy="1518900"/>
          </a:xfrm>
          <a:custGeom>
            <a:rect b="b" l="l" r="r" t="t"/>
            <a:pathLst>
              <a:path extrusionOk="0" h="120000" w="12000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1" name="Google Shape;691;p102"/>
          <p:cNvSpPr/>
          <p:nvPr/>
        </p:nvSpPr>
        <p:spPr>
          <a:xfrm>
            <a:off x="7838753" y="4454425"/>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2" name="Google Shape;692;p102"/>
          <p:cNvSpPr/>
          <p:nvPr/>
        </p:nvSpPr>
        <p:spPr>
          <a:xfrm>
            <a:off x="9022264" y="4522705"/>
            <a:ext cx="196500" cy="166500"/>
          </a:xfrm>
          <a:custGeom>
            <a:rect b="b" l="l" r="r" t="t"/>
            <a:pathLst>
              <a:path extrusionOk="0" h="120000" w="12000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3" name="Google Shape;693;p102"/>
          <p:cNvSpPr/>
          <p:nvPr/>
        </p:nvSpPr>
        <p:spPr>
          <a:xfrm>
            <a:off x="8820661" y="2301210"/>
            <a:ext cx="705600" cy="704400"/>
          </a:xfrm>
          <a:custGeom>
            <a:rect b="b" l="l" r="r" t="t"/>
            <a:pathLst>
              <a:path extrusionOk="0" h="120000" w="12000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4" name="Google Shape;694;p102"/>
          <p:cNvSpPr/>
          <p:nvPr/>
        </p:nvSpPr>
        <p:spPr>
          <a:xfrm>
            <a:off x="6866069" y="4616140"/>
            <a:ext cx="978600" cy="511500"/>
          </a:xfrm>
          <a:custGeom>
            <a:rect b="b" l="l" r="r" t="t"/>
            <a:pathLst>
              <a:path extrusionOk="0" h="120000" w="12000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5" name="Google Shape;695;p102"/>
          <p:cNvSpPr/>
          <p:nvPr/>
        </p:nvSpPr>
        <p:spPr>
          <a:xfrm>
            <a:off x="7757297" y="4377760"/>
            <a:ext cx="120900" cy="449100"/>
          </a:xfrm>
          <a:custGeom>
            <a:rect b="b" l="l" r="r" t="t"/>
            <a:pathLst>
              <a:path extrusionOk="0" h="120000" w="12000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6" name="Google Shape;696;p102"/>
          <p:cNvSpPr/>
          <p:nvPr/>
        </p:nvSpPr>
        <p:spPr>
          <a:xfrm>
            <a:off x="7849534"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7" name="Google Shape;697;p102"/>
          <p:cNvSpPr/>
          <p:nvPr/>
        </p:nvSpPr>
        <p:spPr>
          <a:xfrm>
            <a:off x="8153797" y="3766838"/>
            <a:ext cx="1027800" cy="926100"/>
          </a:xfrm>
          <a:custGeom>
            <a:rect b="b" l="l" r="r" t="t"/>
            <a:pathLst>
              <a:path extrusionOk="0" h="120000" w="12000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8" name="Google Shape;698;p102"/>
          <p:cNvSpPr/>
          <p:nvPr/>
        </p:nvSpPr>
        <p:spPr>
          <a:xfrm>
            <a:off x="4761383" y="3728506"/>
            <a:ext cx="54000" cy="37200"/>
          </a:xfrm>
          <a:custGeom>
            <a:rect b="b" l="l" r="r" t="t"/>
            <a:pathLst>
              <a:path extrusionOk="0" h="120000" w="12000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699" name="Google Shape;699;p102"/>
          <p:cNvSpPr/>
          <p:nvPr/>
        </p:nvSpPr>
        <p:spPr>
          <a:xfrm>
            <a:off x="4865599" y="3661424"/>
            <a:ext cx="104100" cy="72000"/>
          </a:xfrm>
          <a:custGeom>
            <a:rect b="b" l="l" r="r" t="t"/>
            <a:pathLst>
              <a:path extrusionOk="0" h="120000" w="12000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0" name="Google Shape;700;p102"/>
          <p:cNvSpPr/>
          <p:nvPr/>
        </p:nvSpPr>
        <p:spPr>
          <a:xfrm>
            <a:off x="5004554" y="3657831"/>
            <a:ext cx="54000" cy="31200"/>
          </a:xfrm>
          <a:custGeom>
            <a:rect b="b" l="l" r="r" t="t"/>
            <a:pathLst>
              <a:path extrusionOk="0" h="120000" w="120000">
                <a:moveTo>
                  <a:pt x="120000" y="78461"/>
                </a:moveTo>
                <a:lnTo>
                  <a:pt x="82666" y="0"/>
                </a:lnTo>
                <a:lnTo>
                  <a:pt x="0" y="9230"/>
                </a:lnTo>
                <a:lnTo>
                  <a:pt x="8000" y="69230"/>
                </a:lnTo>
                <a:lnTo>
                  <a:pt x="64000" y="120000"/>
                </a:lnTo>
                <a:lnTo>
                  <a:pt x="120000" y="7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1" name="Google Shape;701;p102"/>
          <p:cNvSpPr/>
          <p:nvPr/>
        </p:nvSpPr>
        <p:spPr>
          <a:xfrm>
            <a:off x="5436991" y="3373932"/>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2" name="Google Shape;702;p102"/>
          <p:cNvSpPr/>
          <p:nvPr/>
        </p:nvSpPr>
        <p:spPr>
          <a:xfrm>
            <a:off x="5380690" y="3569187"/>
            <a:ext cx="148500" cy="267000"/>
          </a:xfrm>
          <a:custGeom>
            <a:rect b="b" l="l" r="r" t="t"/>
            <a:pathLst>
              <a:path extrusionOk="0" h="120000" w="12000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3" name="Google Shape;703;p102"/>
          <p:cNvSpPr/>
          <p:nvPr/>
        </p:nvSpPr>
        <p:spPr>
          <a:xfrm>
            <a:off x="5743650" y="3924959"/>
            <a:ext cx="271800" cy="179700"/>
          </a:xfrm>
          <a:custGeom>
            <a:rect b="b" l="l" r="r" t="t"/>
            <a:pathLst>
              <a:path extrusionOk="0" h="120000" w="12000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4" name="Google Shape;704;p102"/>
          <p:cNvSpPr/>
          <p:nvPr/>
        </p:nvSpPr>
        <p:spPr>
          <a:xfrm>
            <a:off x="5881407" y="4170526"/>
            <a:ext cx="45600" cy="32400"/>
          </a:xfrm>
          <a:custGeom>
            <a:rect b="b" l="l" r="r" t="t"/>
            <a:pathLst>
              <a:path extrusionOk="0" h="120000" w="12000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5" name="Google Shape;705;p102"/>
          <p:cNvSpPr/>
          <p:nvPr/>
        </p:nvSpPr>
        <p:spPr>
          <a:xfrm>
            <a:off x="5926927" y="3179874"/>
            <a:ext cx="37200" cy="66000"/>
          </a:xfrm>
          <a:custGeom>
            <a:rect b="b" l="l" r="r" t="t"/>
            <a:pathLst>
              <a:path extrusionOk="0" h="120000" w="12000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6" name="Google Shape;706;p102"/>
          <p:cNvSpPr/>
          <p:nvPr/>
        </p:nvSpPr>
        <p:spPr>
          <a:xfrm>
            <a:off x="5970050" y="3260133"/>
            <a:ext cx="44400" cy="54000"/>
          </a:xfrm>
          <a:custGeom>
            <a:rect b="b" l="l" r="r" t="t"/>
            <a:pathLst>
              <a:path extrusionOk="0" h="120000" w="12000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7" name="Google Shape;707;p102"/>
          <p:cNvSpPr/>
          <p:nvPr/>
        </p:nvSpPr>
        <p:spPr>
          <a:xfrm>
            <a:off x="6360561" y="3762047"/>
            <a:ext cx="46800" cy="55200"/>
          </a:xfrm>
          <a:custGeom>
            <a:rect b="b" l="l" r="r" t="t"/>
            <a:pathLst>
              <a:path extrusionOk="0" h="120000" w="120000">
                <a:moveTo>
                  <a:pt x="67692" y="28695"/>
                </a:moveTo>
                <a:lnTo>
                  <a:pt x="27692" y="0"/>
                </a:lnTo>
                <a:lnTo>
                  <a:pt x="0" y="23478"/>
                </a:lnTo>
                <a:lnTo>
                  <a:pt x="49230" y="86086"/>
                </a:lnTo>
                <a:lnTo>
                  <a:pt x="120000" y="120000"/>
                </a:lnTo>
                <a:lnTo>
                  <a:pt x="67692" y="2869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8" name="Google Shape;708;p102"/>
          <p:cNvSpPr/>
          <p:nvPr/>
        </p:nvSpPr>
        <p:spPr>
          <a:xfrm>
            <a:off x="6431237" y="3911783"/>
            <a:ext cx="42000" cy="42000"/>
          </a:xfrm>
          <a:custGeom>
            <a:rect b="b" l="l" r="r" t="t"/>
            <a:pathLst>
              <a:path extrusionOk="0" h="120000" w="120000">
                <a:moveTo>
                  <a:pt x="20571" y="0"/>
                </a:moveTo>
                <a:lnTo>
                  <a:pt x="0" y="82285"/>
                </a:lnTo>
                <a:lnTo>
                  <a:pt x="72000" y="120000"/>
                </a:lnTo>
                <a:lnTo>
                  <a:pt x="120000" y="116571"/>
                </a:lnTo>
                <a:lnTo>
                  <a:pt x="72000" y="51428"/>
                </a:lnTo>
                <a:lnTo>
                  <a:pt x="20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09" name="Google Shape;709;p102"/>
          <p:cNvSpPr/>
          <p:nvPr/>
        </p:nvSpPr>
        <p:spPr>
          <a:xfrm>
            <a:off x="6456392" y="3970479"/>
            <a:ext cx="27600" cy="28800"/>
          </a:xfrm>
          <a:custGeom>
            <a:rect b="b" l="l" r="r" t="t"/>
            <a:pathLst>
              <a:path extrusionOk="0" h="120000" w="120000">
                <a:moveTo>
                  <a:pt x="57391" y="115000"/>
                </a:moveTo>
                <a:lnTo>
                  <a:pt x="120000" y="120000"/>
                </a:lnTo>
                <a:lnTo>
                  <a:pt x="52173" y="0"/>
                </a:lnTo>
                <a:lnTo>
                  <a:pt x="0" y="20000"/>
                </a:lnTo>
                <a:lnTo>
                  <a:pt x="57391" y="115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0" name="Google Shape;710;p102"/>
          <p:cNvSpPr/>
          <p:nvPr/>
        </p:nvSpPr>
        <p:spPr>
          <a:xfrm>
            <a:off x="6667220" y="3836316"/>
            <a:ext cx="141300" cy="113700"/>
          </a:xfrm>
          <a:custGeom>
            <a:rect b="b" l="l" r="r" t="t"/>
            <a:pathLst>
              <a:path extrusionOk="0" h="120000" w="12000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1" name="Google Shape;711;p102"/>
          <p:cNvSpPr/>
          <p:nvPr/>
        </p:nvSpPr>
        <p:spPr>
          <a:xfrm>
            <a:off x="6906797" y="3879440"/>
            <a:ext cx="32400" cy="46800"/>
          </a:xfrm>
          <a:custGeom>
            <a:rect b="b" l="l" r="r" t="t"/>
            <a:pathLst>
              <a:path extrusionOk="0" h="120000" w="12000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2" name="Google Shape;712;p102"/>
          <p:cNvSpPr/>
          <p:nvPr/>
        </p:nvSpPr>
        <p:spPr>
          <a:xfrm>
            <a:off x="6713938" y="4201671"/>
            <a:ext cx="268200" cy="92100"/>
          </a:xfrm>
          <a:custGeom>
            <a:rect b="b" l="l" r="r" t="t"/>
            <a:pathLst>
              <a:path extrusionOk="0" h="120000" w="12000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3" name="Google Shape;713;p102"/>
          <p:cNvSpPr/>
          <p:nvPr/>
        </p:nvSpPr>
        <p:spPr>
          <a:xfrm>
            <a:off x="6662429" y="4142975"/>
            <a:ext cx="28800" cy="27600"/>
          </a:xfrm>
          <a:custGeom>
            <a:rect b="b" l="l" r="r" t="t"/>
            <a:pathLst>
              <a:path extrusionOk="0" h="120000" w="120000">
                <a:moveTo>
                  <a:pt x="120000" y="120000"/>
                </a:moveTo>
                <a:lnTo>
                  <a:pt x="90000" y="15652"/>
                </a:lnTo>
                <a:lnTo>
                  <a:pt x="0" y="0"/>
                </a:lnTo>
                <a:lnTo>
                  <a:pt x="15000" y="83478"/>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4" name="Google Shape;714;p102"/>
          <p:cNvSpPr/>
          <p:nvPr/>
        </p:nvSpPr>
        <p:spPr>
          <a:xfrm>
            <a:off x="7094866" y="4103444"/>
            <a:ext cx="46800" cy="64800"/>
          </a:xfrm>
          <a:custGeom>
            <a:rect b="b" l="l" r="r" t="t"/>
            <a:pathLst>
              <a:path extrusionOk="0" h="120000" w="120000">
                <a:moveTo>
                  <a:pt x="83076" y="75555"/>
                </a:moveTo>
                <a:lnTo>
                  <a:pt x="120000" y="0"/>
                </a:lnTo>
                <a:lnTo>
                  <a:pt x="46153" y="31111"/>
                </a:lnTo>
                <a:lnTo>
                  <a:pt x="0" y="73333"/>
                </a:lnTo>
                <a:lnTo>
                  <a:pt x="24615" y="120000"/>
                </a:lnTo>
                <a:lnTo>
                  <a:pt x="83076" y="7555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5" name="Google Shape;715;p102"/>
          <p:cNvSpPr/>
          <p:nvPr/>
        </p:nvSpPr>
        <p:spPr>
          <a:xfrm>
            <a:off x="7042159" y="4178911"/>
            <a:ext cx="20400" cy="48000"/>
          </a:xfrm>
          <a:custGeom>
            <a:rect b="b" l="l" r="r" t="t"/>
            <a:pathLst>
              <a:path extrusionOk="0" h="120000" w="120000">
                <a:moveTo>
                  <a:pt x="21176" y="120000"/>
                </a:moveTo>
                <a:lnTo>
                  <a:pt x="120000" y="84000"/>
                </a:lnTo>
                <a:lnTo>
                  <a:pt x="77647" y="0"/>
                </a:lnTo>
                <a:lnTo>
                  <a:pt x="0" y="63000"/>
                </a:lnTo>
                <a:lnTo>
                  <a:pt x="2117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6" name="Google Shape;716;p102"/>
          <p:cNvSpPr/>
          <p:nvPr/>
        </p:nvSpPr>
        <p:spPr>
          <a:xfrm>
            <a:off x="6878048" y="4035165"/>
            <a:ext cx="22800" cy="38400"/>
          </a:xfrm>
          <a:custGeom>
            <a:rect b="b" l="l" r="r" t="t"/>
            <a:pathLst>
              <a:path extrusionOk="0" h="120000" w="120000">
                <a:moveTo>
                  <a:pt x="94736" y="0"/>
                </a:moveTo>
                <a:lnTo>
                  <a:pt x="0" y="63750"/>
                </a:lnTo>
                <a:lnTo>
                  <a:pt x="44210" y="120000"/>
                </a:lnTo>
                <a:lnTo>
                  <a:pt x="120000" y="63750"/>
                </a:lnTo>
                <a:lnTo>
                  <a:pt x="94736"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7" name="Google Shape;717;p102"/>
          <p:cNvSpPr/>
          <p:nvPr/>
        </p:nvSpPr>
        <p:spPr>
          <a:xfrm>
            <a:off x="6907995" y="3795588"/>
            <a:ext cx="58800" cy="39600"/>
          </a:xfrm>
          <a:custGeom>
            <a:rect b="b" l="l" r="r" t="t"/>
            <a:pathLst>
              <a:path extrusionOk="0" h="120000" w="12000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8" name="Google Shape;718;p102"/>
          <p:cNvSpPr/>
          <p:nvPr/>
        </p:nvSpPr>
        <p:spPr>
          <a:xfrm>
            <a:off x="6831331" y="3726110"/>
            <a:ext cx="33600" cy="27600"/>
          </a:xfrm>
          <a:custGeom>
            <a:rect b="b" l="l" r="r" t="t"/>
            <a:pathLst>
              <a:path extrusionOk="0" h="120000" w="120000">
                <a:moveTo>
                  <a:pt x="12857" y="0"/>
                </a:moveTo>
                <a:lnTo>
                  <a:pt x="0" y="83478"/>
                </a:lnTo>
                <a:lnTo>
                  <a:pt x="59999" y="120000"/>
                </a:lnTo>
                <a:lnTo>
                  <a:pt x="119999" y="36521"/>
                </a:lnTo>
                <a:lnTo>
                  <a:pt x="12857"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19" name="Google Shape;719;p102"/>
          <p:cNvSpPr/>
          <p:nvPr/>
        </p:nvSpPr>
        <p:spPr>
          <a:xfrm>
            <a:off x="6816956" y="3952511"/>
            <a:ext cx="27600" cy="37200"/>
          </a:xfrm>
          <a:custGeom>
            <a:rect b="b" l="l" r="r" t="t"/>
            <a:pathLst>
              <a:path extrusionOk="0" h="120000" w="120000">
                <a:moveTo>
                  <a:pt x="0" y="23225"/>
                </a:moveTo>
                <a:lnTo>
                  <a:pt x="31304" y="61935"/>
                </a:lnTo>
                <a:lnTo>
                  <a:pt x="78260" y="120000"/>
                </a:lnTo>
                <a:lnTo>
                  <a:pt x="120000" y="58064"/>
                </a:lnTo>
                <a:lnTo>
                  <a:pt x="46956" y="0"/>
                </a:lnTo>
                <a:lnTo>
                  <a:pt x="0" y="2322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0" name="Google Shape;720;p102"/>
          <p:cNvSpPr/>
          <p:nvPr/>
        </p:nvSpPr>
        <p:spPr>
          <a:xfrm>
            <a:off x="6789405" y="4083080"/>
            <a:ext cx="22800" cy="25200"/>
          </a:xfrm>
          <a:custGeom>
            <a:rect b="b" l="l" r="r" t="t"/>
            <a:pathLst>
              <a:path extrusionOk="0" h="120000" w="120000">
                <a:moveTo>
                  <a:pt x="0" y="120000"/>
                </a:moveTo>
                <a:lnTo>
                  <a:pt x="120000" y="80000"/>
                </a:lnTo>
                <a:lnTo>
                  <a:pt x="75789" y="0"/>
                </a:lnTo>
                <a:lnTo>
                  <a:pt x="6315" y="34285"/>
                </a:lnTo>
                <a:lnTo>
                  <a:pt x="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1" name="Google Shape;721;p102"/>
          <p:cNvSpPr/>
          <p:nvPr/>
        </p:nvSpPr>
        <p:spPr>
          <a:xfrm>
            <a:off x="6785811" y="3844701"/>
            <a:ext cx="20400" cy="30000"/>
          </a:xfrm>
          <a:custGeom>
            <a:rect b="b" l="l" r="r" t="t"/>
            <a:pathLst>
              <a:path extrusionOk="0" h="120000" w="120000">
                <a:moveTo>
                  <a:pt x="112941" y="24000"/>
                </a:moveTo>
                <a:lnTo>
                  <a:pt x="42352" y="0"/>
                </a:lnTo>
                <a:lnTo>
                  <a:pt x="0" y="67200"/>
                </a:lnTo>
                <a:lnTo>
                  <a:pt x="120000" y="120000"/>
                </a:lnTo>
                <a:lnTo>
                  <a:pt x="112941" y="24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2" name="Google Shape;722;p102"/>
          <p:cNvSpPr/>
          <p:nvPr/>
        </p:nvSpPr>
        <p:spPr>
          <a:xfrm>
            <a:off x="6925964" y="3984854"/>
            <a:ext cx="34800" cy="18000"/>
          </a:xfrm>
          <a:custGeom>
            <a:rect b="b" l="l" r="r" t="t"/>
            <a:pathLst>
              <a:path extrusionOk="0" h="120000" w="120000">
                <a:moveTo>
                  <a:pt x="120000" y="0"/>
                </a:moveTo>
                <a:lnTo>
                  <a:pt x="45517" y="8000"/>
                </a:lnTo>
                <a:lnTo>
                  <a:pt x="0" y="104000"/>
                </a:lnTo>
                <a:lnTo>
                  <a:pt x="70344" y="120000"/>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3" name="Google Shape;723;p102"/>
          <p:cNvSpPr/>
          <p:nvPr/>
        </p:nvSpPr>
        <p:spPr>
          <a:xfrm>
            <a:off x="7022992" y="4055529"/>
            <a:ext cx="33600" cy="25200"/>
          </a:xfrm>
          <a:custGeom>
            <a:rect b="b" l="l" r="r" t="t"/>
            <a:pathLst>
              <a:path extrusionOk="0" h="120000" w="120000">
                <a:moveTo>
                  <a:pt x="21428" y="51428"/>
                </a:moveTo>
                <a:lnTo>
                  <a:pt x="0" y="120000"/>
                </a:lnTo>
                <a:lnTo>
                  <a:pt x="51428" y="97142"/>
                </a:lnTo>
                <a:lnTo>
                  <a:pt x="119999" y="34285"/>
                </a:lnTo>
                <a:lnTo>
                  <a:pt x="94285" y="0"/>
                </a:lnTo>
                <a:lnTo>
                  <a:pt x="21428" y="51428"/>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4" name="Google Shape;724;p102"/>
          <p:cNvSpPr/>
          <p:nvPr/>
        </p:nvSpPr>
        <p:spPr>
          <a:xfrm>
            <a:off x="6791800" y="4013603"/>
            <a:ext cx="15600" cy="26400"/>
          </a:xfrm>
          <a:custGeom>
            <a:rect b="b" l="l" r="r" t="t"/>
            <a:pathLst>
              <a:path extrusionOk="0" h="120000" w="120000">
                <a:moveTo>
                  <a:pt x="101538" y="5454"/>
                </a:moveTo>
                <a:lnTo>
                  <a:pt x="36923" y="0"/>
                </a:lnTo>
                <a:lnTo>
                  <a:pt x="0" y="54545"/>
                </a:lnTo>
                <a:lnTo>
                  <a:pt x="36923" y="120000"/>
                </a:lnTo>
                <a:lnTo>
                  <a:pt x="120000" y="76363"/>
                </a:lnTo>
                <a:lnTo>
                  <a:pt x="101538" y="5454"/>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5" name="Google Shape;725;p102"/>
          <p:cNvSpPr/>
          <p:nvPr/>
        </p:nvSpPr>
        <p:spPr>
          <a:xfrm>
            <a:off x="6825341" y="4047144"/>
            <a:ext cx="16800" cy="24000"/>
          </a:xfrm>
          <a:custGeom>
            <a:rect b="b" l="l" r="r" t="t"/>
            <a:pathLst>
              <a:path extrusionOk="0" h="120000" w="120000">
                <a:moveTo>
                  <a:pt x="0" y="72000"/>
                </a:moveTo>
                <a:lnTo>
                  <a:pt x="68571" y="120000"/>
                </a:lnTo>
                <a:lnTo>
                  <a:pt x="119999" y="54000"/>
                </a:lnTo>
                <a:lnTo>
                  <a:pt x="42857" y="0"/>
                </a:lnTo>
                <a:lnTo>
                  <a:pt x="0" y="72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6" name="Google Shape;726;p102"/>
          <p:cNvSpPr/>
          <p:nvPr/>
        </p:nvSpPr>
        <p:spPr>
          <a:xfrm>
            <a:off x="6843309" y="3993239"/>
            <a:ext cx="16800" cy="32400"/>
          </a:xfrm>
          <a:custGeom>
            <a:rect b="b" l="l" r="r" t="t"/>
            <a:pathLst>
              <a:path extrusionOk="0" h="120000" w="120000">
                <a:moveTo>
                  <a:pt x="119999" y="0"/>
                </a:moveTo>
                <a:lnTo>
                  <a:pt x="0" y="57777"/>
                </a:lnTo>
                <a:lnTo>
                  <a:pt x="34285" y="120000"/>
                </a:lnTo>
                <a:lnTo>
                  <a:pt x="102857" y="84444"/>
                </a:lnTo>
                <a:lnTo>
                  <a:pt x="119999"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7" name="Google Shape;727;p102"/>
          <p:cNvSpPr/>
          <p:nvPr/>
        </p:nvSpPr>
        <p:spPr>
          <a:xfrm>
            <a:off x="6916381" y="4110632"/>
            <a:ext cx="24000" cy="24000"/>
          </a:xfrm>
          <a:custGeom>
            <a:rect b="b" l="l" r="r" t="t"/>
            <a:pathLst>
              <a:path extrusionOk="0" h="120000" w="120000">
                <a:moveTo>
                  <a:pt x="30000" y="120000"/>
                </a:moveTo>
                <a:lnTo>
                  <a:pt x="120000" y="48000"/>
                </a:lnTo>
                <a:lnTo>
                  <a:pt x="48000" y="0"/>
                </a:lnTo>
                <a:lnTo>
                  <a:pt x="0" y="60000"/>
                </a:lnTo>
                <a:lnTo>
                  <a:pt x="3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8" name="Google Shape;728;p102"/>
          <p:cNvSpPr/>
          <p:nvPr/>
        </p:nvSpPr>
        <p:spPr>
          <a:xfrm>
            <a:off x="6918776" y="4057925"/>
            <a:ext cx="25200" cy="31200"/>
          </a:xfrm>
          <a:custGeom>
            <a:rect b="b" l="l" r="r" t="t"/>
            <a:pathLst>
              <a:path extrusionOk="0" h="120000" w="120000">
                <a:moveTo>
                  <a:pt x="120000" y="0"/>
                </a:moveTo>
                <a:lnTo>
                  <a:pt x="0" y="55384"/>
                </a:lnTo>
                <a:lnTo>
                  <a:pt x="17142" y="120000"/>
                </a:lnTo>
                <a:lnTo>
                  <a:pt x="120000" y="46153"/>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29" name="Google Shape;729;p102"/>
          <p:cNvSpPr/>
          <p:nvPr/>
        </p:nvSpPr>
        <p:spPr>
          <a:xfrm>
            <a:off x="6842112" y="4086674"/>
            <a:ext cx="21600" cy="21600"/>
          </a:xfrm>
          <a:custGeom>
            <a:rect b="b" l="l" r="r" t="t"/>
            <a:pathLst>
              <a:path extrusionOk="0" h="120000" w="120000">
                <a:moveTo>
                  <a:pt x="120000" y="66666"/>
                </a:moveTo>
                <a:lnTo>
                  <a:pt x="46666" y="0"/>
                </a:lnTo>
                <a:lnTo>
                  <a:pt x="0" y="86666"/>
                </a:lnTo>
                <a:lnTo>
                  <a:pt x="73333" y="120000"/>
                </a:lnTo>
                <a:lnTo>
                  <a:pt x="120000" y="6666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0" name="Google Shape;730;p102"/>
          <p:cNvSpPr/>
          <p:nvPr/>
        </p:nvSpPr>
        <p:spPr>
          <a:xfrm>
            <a:off x="6317437" y="1398618"/>
            <a:ext cx="49200" cy="56400"/>
          </a:xfrm>
          <a:custGeom>
            <a:rect b="b" l="l" r="r" t="t"/>
            <a:pathLst>
              <a:path extrusionOk="0" h="120000" w="120000">
                <a:moveTo>
                  <a:pt x="120000" y="53617"/>
                </a:moveTo>
                <a:lnTo>
                  <a:pt x="58536" y="0"/>
                </a:lnTo>
                <a:lnTo>
                  <a:pt x="0" y="53617"/>
                </a:lnTo>
                <a:lnTo>
                  <a:pt x="17560" y="120000"/>
                </a:lnTo>
                <a:lnTo>
                  <a:pt x="76097" y="109787"/>
                </a:lnTo>
                <a:lnTo>
                  <a:pt x="120000" y="5361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1" name="Google Shape;731;p102"/>
          <p:cNvSpPr/>
          <p:nvPr/>
        </p:nvSpPr>
        <p:spPr>
          <a:xfrm>
            <a:off x="6235981" y="1702881"/>
            <a:ext cx="54000" cy="118500"/>
          </a:xfrm>
          <a:custGeom>
            <a:rect b="b" l="l" r="r" t="t"/>
            <a:pathLst>
              <a:path extrusionOk="0" h="120000" w="12000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2" name="Google Shape;732;p102"/>
          <p:cNvSpPr/>
          <p:nvPr/>
        </p:nvSpPr>
        <p:spPr>
          <a:xfrm>
            <a:off x="6494725" y="1536374"/>
            <a:ext cx="37200" cy="56400"/>
          </a:xfrm>
          <a:custGeom>
            <a:rect b="b" l="l" r="r" t="t"/>
            <a:pathLst>
              <a:path extrusionOk="0" h="120000" w="120000">
                <a:moveTo>
                  <a:pt x="120000" y="74042"/>
                </a:moveTo>
                <a:lnTo>
                  <a:pt x="89032" y="0"/>
                </a:lnTo>
                <a:lnTo>
                  <a:pt x="0" y="43404"/>
                </a:lnTo>
                <a:lnTo>
                  <a:pt x="50322" y="120000"/>
                </a:lnTo>
                <a:lnTo>
                  <a:pt x="120000" y="740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3" name="Google Shape;733;p102"/>
          <p:cNvSpPr/>
          <p:nvPr/>
        </p:nvSpPr>
        <p:spPr>
          <a:xfrm>
            <a:off x="6482746" y="1599862"/>
            <a:ext cx="63600" cy="78000"/>
          </a:xfrm>
          <a:custGeom>
            <a:rect b="b" l="l" r="r" t="t"/>
            <a:pathLst>
              <a:path extrusionOk="0" h="120000" w="12000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4" name="Google Shape;734;p102"/>
          <p:cNvSpPr/>
          <p:nvPr/>
        </p:nvSpPr>
        <p:spPr>
          <a:xfrm>
            <a:off x="6004789" y="1996363"/>
            <a:ext cx="31200" cy="38400"/>
          </a:xfrm>
          <a:custGeom>
            <a:rect b="b" l="l" r="r" t="t"/>
            <a:pathLst>
              <a:path extrusionOk="0" h="120000" w="120000">
                <a:moveTo>
                  <a:pt x="120000" y="52500"/>
                </a:moveTo>
                <a:lnTo>
                  <a:pt x="0" y="0"/>
                </a:lnTo>
                <a:lnTo>
                  <a:pt x="9230" y="105000"/>
                </a:lnTo>
                <a:lnTo>
                  <a:pt x="92307" y="120000"/>
                </a:lnTo>
                <a:lnTo>
                  <a:pt x="120000" y="525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5" name="Google Shape;735;p102"/>
          <p:cNvSpPr/>
          <p:nvPr/>
        </p:nvSpPr>
        <p:spPr>
          <a:xfrm>
            <a:off x="6120984" y="1771160"/>
            <a:ext cx="46800" cy="120900"/>
          </a:xfrm>
          <a:custGeom>
            <a:rect b="b" l="l" r="r" t="t"/>
            <a:pathLst>
              <a:path extrusionOk="0" h="120000" w="120000">
                <a:moveTo>
                  <a:pt x="120000" y="0"/>
                </a:moveTo>
                <a:lnTo>
                  <a:pt x="58461" y="33267"/>
                </a:lnTo>
                <a:lnTo>
                  <a:pt x="0" y="93861"/>
                </a:lnTo>
                <a:lnTo>
                  <a:pt x="12307" y="120000"/>
                </a:lnTo>
                <a:lnTo>
                  <a:pt x="89230" y="47524"/>
                </a:lnTo>
                <a:lnTo>
                  <a:pt x="12000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6" name="Google Shape;736;p102"/>
          <p:cNvSpPr/>
          <p:nvPr/>
        </p:nvSpPr>
        <p:spPr>
          <a:xfrm>
            <a:off x="5681360" y="1947249"/>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7" name="Google Shape;737;p102"/>
          <p:cNvSpPr/>
          <p:nvPr/>
        </p:nvSpPr>
        <p:spPr>
          <a:xfrm>
            <a:off x="5761618" y="1894542"/>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8" name="Google Shape;738;p102"/>
          <p:cNvSpPr/>
          <p:nvPr/>
        </p:nvSpPr>
        <p:spPr>
          <a:xfrm>
            <a:off x="5752035" y="2015529"/>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39" name="Google Shape;739;p102"/>
          <p:cNvSpPr/>
          <p:nvPr/>
        </p:nvSpPr>
        <p:spPr>
          <a:xfrm>
            <a:off x="4455922" y="1427367"/>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40" name="Google Shape;740;p102"/>
          <p:cNvSpPr/>
          <p:nvPr/>
        </p:nvSpPr>
        <p:spPr>
          <a:xfrm>
            <a:off x="5425012" y="4490362"/>
            <a:ext cx="1487700" cy="637200"/>
          </a:xfrm>
          <a:custGeom>
            <a:rect b="b" l="l" r="r" t="t"/>
            <a:pathLst>
              <a:path extrusionOk="0" h="120000" w="12000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41" name="Google Shape;741;p102"/>
          <p:cNvSpPr/>
          <p:nvPr/>
        </p:nvSpPr>
        <p:spPr>
          <a:xfrm>
            <a:off x="2777143" y="3983328"/>
            <a:ext cx="1679400" cy="1146300"/>
          </a:xfrm>
          <a:custGeom>
            <a:rect b="b" l="l" r="r" t="t"/>
            <a:pathLst>
              <a:path extrusionOk="0" h="120000" w="12000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42" name="Google Shape;742;p102"/>
          <p:cNvSpPr/>
          <p:nvPr/>
        </p:nvSpPr>
        <p:spPr>
          <a:xfrm>
            <a:off x="6921829" y="3319699"/>
            <a:ext cx="1686600" cy="808500"/>
          </a:xfrm>
          <a:custGeom>
            <a:rect b="b" l="l" r="r" t="t"/>
            <a:pathLst>
              <a:path extrusionOk="0" h="120000" w="12000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43" name="Google Shape;743;p102"/>
          <p:cNvSpPr/>
          <p:nvPr/>
        </p:nvSpPr>
        <p:spPr>
          <a:xfrm>
            <a:off x="5277131" y="4018067"/>
            <a:ext cx="366600" cy="785700"/>
          </a:xfrm>
          <a:custGeom>
            <a:rect b="b" l="l" r="r" t="t"/>
            <a:pathLst>
              <a:path extrusionOk="0" h="120000" w="12000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44" name="Google Shape;744;p102"/>
          <p:cNvSpPr/>
          <p:nvPr/>
        </p:nvSpPr>
        <p:spPr>
          <a:xfrm>
            <a:off x="3963050" y="3047779"/>
            <a:ext cx="1032600" cy="921300"/>
          </a:xfrm>
          <a:custGeom>
            <a:rect b="b" l="l" r="r" t="t"/>
            <a:pathLst>
              <a:path extrusionOk="0" h="120000" w="12000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745" name="Google Shape;745;p102"/>
          <p:cNvSpPr/>
          <p:nvPr/>
        </p:nvSpPr>
        <p:spPr>
          <a:xfrm>
            <a:off x="5320255" y="2024784"/>
            <a:ext cx="694800" cy="870900"/>
          </a:xfrm>
          <a:custGeom>
            <a:rect b="b" l="l" r="r" t="t"/>
            <a:pathLst>
              <a:path extrusionOk="0" h="120000" w="12000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46" name="Google Shape;746;p102"/>
          <p:cNvSpPr/>
          <p:nvPr/>
        </p:nvSpPr>
        <p:spPr>
          <a:xfrm>
            <a:off x="5178905" y="2163739"/>
            <a:ext cx="288600" cy="269400"/>
          </a:xfrm>
          <a:custGeom>
            <a:rect b="b" l="l" r="r" t="t"/>
            <a:pathLst>
              <a:path extrusionOk="0" h="120000" w="12000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47" name="Google Shape;747;p102"/>
          <p:cNvSpPr/>
          <p:nvPr/>
        </p:nvSpPr>
        <p:spPr>
          <a:xfrm>
            <a:off x="5099848" y="2351802"/>
            <a:ext cx="265800" cy="270600"/>
          </a:xfrm>
          <a:custGeom>
            <a:rect b="b" l="l" r="r" t="t"/>
            <a:pathLst>
              <a:path extrusionOk="0" h="120000" w="12000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48" name="Google Shape;748;p102"/>
          <p:cNvSpPr/>
          <p:nvPr/>
        </p:nvSpPr>
        <p:spPr>
          <a:xfrm>
            <a:off x="5311870" y="2941167"/>
            <a:ext cx="961800" cy="1027800"/>
          </a:xfrm>
          <a:custGeom>
            <a:rect b="b" l="l" r="r" t="t"/>
            <a:pathLst>
              <a:path extrusionOk="0" h="120000" w="12000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49" name="Google Shape;749;p102"/>
          <p:cNvSpPr/>
          <p:nvPr/>
        </p:nvSpPr>
        <p:spPr>
          <a:xfrm>
            <a:off x="5564624" y="1714532"/>
            <a:ext cx="201300" cy="318600"/>
          </a:xfrm>
          <a:custGeom>
            <a:rect b="b" l="l" r="r" t="t"/>
            <a:pathLst>
              <a:path extrusionOk="0" h="120000" w="12000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50" name="Google Shape;750;p102"/>
          <p:cNvSpPr/>
          <p:nvPr/>
        </p:nvSpPr>
        <p:spPr>
          <a:xfrm>
            <a:off x="5957531" y="2052336"/>
            <a:ext cx="723600" cy="660000"/>
          </a:xfrm>
          <a:custGeom>
            <a:rect b="b" l="l" r="r" t="t"/>
            <a:pathLst>
              <a:path extrusionOk="0" h="120000" w="12000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51" name="Google Shape;751;p102"/>
          <p:cNvSpPr/>
          <p:nvPr/>
        </p:nvSpPr>
        <p:spPr>
          <a:xfrm>
            <a:off x="4484131" y="2385348"/>
            <a:ext cx="997800" cy="997800"/>
          </a:xfrm>
          <a:custGeom>
            <a:rect b="b" l="l" r="r" t="t"/>
            <a:pathLst>
              <a:path extrusionOk="0" h="120000" w="12000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52" name="Google Shape;752;p102"/>
          <p:cNvSpPr/>
          <p:nvPr/>
        </p:nvSpPr>
        <p:spPr>
          <a:xfrm>
            <a:off x="6929016" y="3506569"/>
            <a:ext cx="228900" cy="155700"/>
          </a:xfrm>
          <a:custGeom>
            <a:rect b="b" l="l" r="r" t="t"/>
            <a:pathLst>
              <a:path extrusionOk="0" h="120000" w="12000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53" name="Google Shape;753;p102"/>
          <p:cNvSpPr/>
          <p:nvPr/>
        </p:nvSpPr>
        <p:spPr>
          <a:xfrm>
            <a:off x="5580197" y="2736329"/>
            <a:ext cx="583500" cy="280200"/>
          </a:xfrm>
          <a:custGeom>
            <a:rect b="b" l="l" r="r" t="t"/>
            <a:pathLst>
              <a:path extrusionOk="0" h="120000" w="12000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54" name="Google Shape;754;p102"/>
          <p:cNvSpPr/>
          <p:nvPr/>
        </p:nvSpPr>
        <p:spPr>
          <a:xfrm>
            <a:off x="5800608" y="2485970"/>
            <a:ext cx="495900" cy="289800"/>
          </a:xfrm>
          <a:custGeom>
            <a:rect b="b" l="l" r="r" t="t"/>
            <a:pathLst>
              <a:path extrusionOk="0" h="120000" w="12000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55" name="Google Shape;755;p102"/>
          <p:cNvSpPr/>
          <p:nvPr/>
        </p:nvSpPr>
        <p:spPr>
          <a:xfrm>
            <a:off x="5315464" y="2539875"/>
            <a:ext cx="55200" cy="88500"/>
          </a:xfrm>
          <a:custGeom>
            <a:rect b="b" l="l" r="r" t="t"/>
            <a:pathLst>
              <a:path extrusionOk="0" h="120000" w="12000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56" name="Google Shape;756;p102"/>
          <p:cNvSpPr/>
          <p:nvPr/>
        </p:nvSpPr>
        <p:spPr>
          <a:xfrm>
            <a:off x="4451788" y="1780415"/>
            <a:ext cx="179700" cy="152100"/>
          </a:xfrm>
          <a:custGeom>
            <a:rect b="b" l="l" r="r" t="t"/>
            <a:pathLst>
              <a:path extrusionOk="0" h="120000" w="12000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57" name="Google Shape;757;p102"/>
          <p:cNvSpPr/>
          <p:nvPr/>
        </p:nvSpPr>
        <p:spPr>
          <a:xfrm>
            <a:off x="5441242" y="27908"/>
            <a:ext cx="1321200" cy="1630200"/>
          </a:xfrm>
          <a:custGeom>
            <a:rect b="b" l="l" r="r" t="t"/>
            <a:pathLst>
              <a:path extrusionOk="0" h="120000" w="12000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6555A"/>
              </a:solidFill>
              <a:latin typeface="Verdana"/>
              <a:ea typeface="Verdana"/>
              <a:cs typeface="Verdana"/>
              <a:sym typeface="Verdana"/>
            </a:endParaRPr>
          </a:p>
        </p:txBody>
      </p:sp>
      <p:sp>
        <p:nvSpPr>
          <p:cNvPr id="758" name="Google Shape;758;p102"/>
          <p:cNvSpPr/>
          <p:nvPr/>
        </p:nvSpPr>
        <p:spPr>
          <a:xfrm>
            <a:off x="7840608" y="4456493"/>
            <a:ext cx="1793100" cy="673200"/>
          </a:xfrm>
          <a:custGeom>
            <a:rect b="b" l="l" r="r" t="t"/>
            <a:pathLst>
              <a:path extrusionOk="0" h="120000" w="12000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59" name="Google Shape;759;p102"/>
          <p:cNvSpPr/>
          <p:nvPr/>
        </p:nvSpPr>
        <p:spPr>
          <a:xfrm>
            <a:off x="5438846" y="3376000"/>
            <a:ext cx="89700" cy="179700"/>
          </a:xfrm>
          <a:custGeom>
            <a:rect b="b" l="l" r="r" t="t"/>
            <a:pathLst>
              <a:path extrusionOk="0" h="120000" w="12000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60" name="Google Shape;760;p102"/>
          <p:cNvSpPr/>
          <p:nvPr/>
        </p:nvSpPr>
        <p:spPr>
          <a:xfrm>
            <a:off x="5683215" y="1949317"/>
            <a:ext cx="58800" cy="68400"/>
          </a:xfrm>
          <a:custGeom>
            <a:rect b="b" l="l" r="r" t="t"/>
            <a:pathLst>
              <a:path extrusionOk="0" h="120000" w="12000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61" name="Google Shape;761;p102"/>
          <p:cNvSpPr/>
          <p:nvPr/>
        </p:nvSpPr>
        <p:spPr>
          <a:xfrm>
            <a:off x="5763473" y="1896610"/>
            <a:ext cx="105300" cy="142500"/>
          </a:xfrm>
          <a:custGeom>
            <a:rect b="b" l="l" r="r" t="t"/>
            <a:pathLst>
              <a:path extrusionOk="0" h="120000" w="12000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62" name="Google Shape;762;p102"/>
          <p:cNvSpPr/>
          <p:nvPr/>
        </p:nvSpPr>
        <p:spPr>
          <a:xfrm>
            <a:off x="5753890" y="2017597"/>
            <a:ext cx="54000" cy="49200"/>
          </a:xfrm>
          <a:custGeom>
            <a:rect b="b" l="l" r="r" t="t"/>
            <a:pathLst>
              <a:path extrusionOk="0" h="120000" w="12000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63" name="Google Shape;763;p102"/>
          <p:cNvSpPr/>
          <p:nvPr/>
        </p:nvSpPr>
        <p:spPr>
          <a:xfrm>
            <a:off x="4457777" y="1429435"/>
            <a:ext cx="612000" cy="971400"/>
          </a:xfrm>
          <a:custGeom>
            <a:rect b="b" l="l" r="r" t="t"/>
            <a:pathLst>
              <a:path extrusionOk="0" h="120000" w="12000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64" name="Google Shape;764;p102"/>
          <p:cNvSpPr/>
          <p:nvPr/>
        </p:nvSpPr>
        <p:spPr>
          <a:xfrm>
            <a:off x="7849952" y="4315470"/>
            <a:ext cx="371400" cy="524700"/>
          </a:xfrm>
          <a:custGeom>
            <a:rect b="b" l="l" r="r" t="t"/>
            <a:pathLst>
              <a:path extrusionOk="0" h="120000" w="12000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accent1"/>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65" name="Google Shape;765;p102"/>
          <p:cNvSpPr/>
          <p:nvPr/>
        </p:nvSpPr>
        <p:spPr>
          <a:xfrm>
            <a:off x="3187287" y="4888133"/>
            <a:ext cx="670800" cy="254100"/>
          </a:xfrm>
          <a:custGeom>
            <a:rect b="b" l="l" r="r" t="t"/>
            <a:pathLst>
              <a:path extrusionOk="0" h="120000" w="120000">
                <a:moveTo>
                  <a:pt x="120000" y="120000"/>
                </a:moveTo>
                <a:lnTo>
                  <a:pt x="72857" y="0"/>
                </a:lnTo>
                <a:lnTo>
                  <a:pt x="66642" y="74150"/>
                </a:lnTo>
                <a:lnTo>
                  <a:pt x="6214" y="43018"/>
                </a:lnTo>
                <a:lnTo>
                  <a:pt x="0" y="120000"/>
                </a:lnTo>
                <a:lnTo>
                  <a:pt x="120000"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66" name="Google Shape;766;p102"/>
          <p:cNvSpPr/>
          <p:nvPr/>
        </p:nvSpPr>
        <p:spPr>
          <a:xfrm>
            <a:off x="9439129" y="2311407"/>
            <a:ext cx="54000" cy="84000"/>
          </a:xfrm>
          <a:custGeom>
            <a:rect b="b" l="l" r="r" t="t"/>
            <a:pathLst>
              <a:path extrusionOk="0" h="120000" w="120000">
                <a:moveTo>
                  <a:pt x="82666" y="120000"/>
                </a:moveTo>
                <a:lnTo>
                  <a:pt x="120000" y="72000"/>
                </a:lnTo>
                <a:lnTo>
                  <a:pt x="56000" y="0"/>
                </a:lnTo>
                <a:lnTo>
                  <a:pt x="0" y="3428"/>
                </a:lnTo>
                <a:lnTo>
                  <a:pt x="2666" y="48000"/>
                </a:lnTo>
                <a:lnTo>
                  <a:pt x="82666" y="12000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67" name="Google Shape;767;p102"/>
          <p:cNvSpPr/>
          <p:nvPr/>
        </p:nvSpPr>
        <p:spPr>
          <a:xfrm>
            <a:off x="9399990" y="4910893"/>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68" name="Google Shape;768;p102"/>
          <p:cNvSpPr/>
          <p:nvPr/>
        </p:nvSpPr>
        <p:spPr>
          <a:xfrm>
            <a:off x="3030829" y="4828239"/>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769" name="Google Shape;769;p102"/>
          <p:cNvCxnSpPr/>
          <p:nvPr/>
        </p:nvCxnSpPr>
        <p:spPr>
          <a:xfrm>
            <a:off x="3030829" y="4828239"/>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770" name="Google Shape;770;p102"/>
          <p:cNvSpPr/>
          <p:nvPr/>
        </p:nvSpPr>
        <p:spPr>
          <a:xfrm>
            <a:off x="3032684" y="4830307"/>
            <a:ext cx="480300" cy="93300"/>
          </a:xfrm>
          <a:custGeom>
            <a:rect b="b" l="l" r="r" t="t"/>
            <a:pathLst>
              <a:path extrusionOk="0" h="120000" w="120000">
                <a:moveTo>
                  <a:pt x="0" y="0"/>
                </a:moveTo>
                <a:lnTo>
                  <a:pt x="120000" y="120000"/>
                </a:lnTo>
                <a:lnTo>
                  <a:pt x="0"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cxnSp>
        <p:nvCxnSpPr>
          <p:cNvPr id="771" name="Google Shape;771;p102"/>
          <p:cNvCxnSpPr/>
          <p:nvPr/>
        </p:nvCxnSpPr>
        <p:spPr>
          <a:xfrm>
            <a:off x="3032684" y="4830307"/>
            <a:ext cx="480300" cy="93300"/>
          </a:xfrm>
          <a:prstGeom prst="straightConnector1">
            <a:avLst/>
          </a:prstGeom>
          <a:solidFill>
            <a:srgbClr val="BFBFBF"/>
          </a:solidFill>
          <a:ln cap="flat" cmpd="sng" w="9525">
            <a:solidFill>
              <a:srgbClr val="FFFFFF"/>
            </a:solidFill>
            <a:prstDash val="solid"/>
            <a:round/>
            <a:headEnd len="sm" w="sm" type="none"/>
            <a:tailEnd len="sm" w="sm" type="none"/>
          </a:ln>
        </p:spPr>
      </p:cxnSp>
      <p:sp>
        <p:nvSpPr>
          <p:cNvPr id="772" name="Google Shape;772;p102"/>
          <p:cNvSpPr/>
          <p:nvPr/>
        </p:nvSpPr>
        <p:spPr>
          <a:xfrm>
            <a:off x="9401845" y="4912961"/>
            <a:ext cx="34800" cy="61200"/>
          </a:xfrm>
          <a:custGeom>
            <a:rect b="b" l="l" r="r" t="t"/>
            <a:pathLst>
              <a:path extrusionOk="0" h="120000" w="12000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773" name="Google Shape;773;p102"/>
          <p:cNvSpPr txBox="1"/>
          <p:nvPr>
            <p:ph type="title"/>
          </p:nvPr>
        </p:nvSpPr>
        <p:spPr>
          <a:xfrm>
            <a:off x="524850" y="451100"/>
            <a:ext cx="4427700" cy="58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chemeClr val="accent1"/>
                </a:solidFill>
                <a:latin typeface="Montserrat"/>
                <a:ea typeface="Montserrat"/>
                <a:cs typeface="Montserrat"/>
                <a:sym typeface="Montserrat"/>
              </a:defRPr>
            </a:lvl1pPr>
            <a:lvl2pPr lvl="1" rtl="0">
              <a:spcBef>
                <a:spcPts val="0"/>
              </a:spcBef>
              <a:spcAft>
                <a:spcPts val="0"/>
              </a:spcAft>
              <a:buNone/>
              <a:defRPr b="1" sz="2400">
                <a:solidFill>
                  <a:schemeClr val="accent1"/>
                </a:solidFill>
                <a:latin typeface="Montserrat"/>
                <a:ea typeface="Montserrat"/>
                <a:cs typeface="Montserrat"/>
                <a:sym typeface="Montserrat"/>
              </a:defRPr>
            </a:lvl2pPr>
            <a:lvl3pPr lvl="2" rtl="0">
              <a:spcBef>
                <a:spcPts val="0"/>
              </a:spcBef>
              <a:spcAft>
                <a:spcPts val="0"/>
              </a:spcAft>
              <a:buNone/>
              <a:defRPr b="1" sz="2400">
                <a:solidFill>
                  <a:schemeClr val="accent1"/>
                </a:solidFill>
                <a:latin typeface="Montserrat"/>
                <a:ea typeface="Montserrat"/>
                <a:cs typeface="Montserrat"/>
                <a:sym typeface="Montserrat"/>
              </a:defRPr>
            </a:lvl3pPr>
            <a:lvl4pPr lvl="3" rtl="0">
              <a:spcBef>
                <a:spcPts val="0"/>
              </a:spcBef>
              <a:spcAft>
                <a:spcPts val="0"/>
              </a:spcAft>
              <a:buNone/>
              <a:defRPr b="1" sz="2400">
                <a:solidFill>
                  <a:schemeClr val="accent1"/>
                </a:solidFill>
                <a:latin typeface="Montserrat"/>
                <a:ea typeface="Montserrat"/>
                <a:cs typeface="Montserrat"/>
                <a:sym typeface="Montserrat"/>
              </a:defRPr>
            </a:lvl4pPr>
            <a:lvl5pPr lvl="4" rtl="0">
              <a:spcBef>
                <a:spcPts val="0"/>
              </a:spcBef>
              <a:spcAft>
                <a:spcPts val="0"/>
              </a:spcAft>
              <a:buNone/>
              <a:defRPr b="1" sz="2400">
                <a:solidFill>
                  <a:schemeClr val="accent1"/>
                </a:solidFill>
                <a:latin typeface="Montserrat"/>
                <a:ea typeface="Montserrat"/>
                <a:cs typeface="Montserrat"/>
                <a:sym typeface="Montserrat"/>
              </a:defRPr>
            </a:lvl5pPr>
            <a:lvl6pPr lvl="5" rtl="0">
              <a:spcBef>
                <a:spcPts val="0"/>
              </a:spcBef>
              <a:spcAft>
                <a:spcPts val="0"/>
              </a:spcAft>
              <a:buNone/>
              <a:defRPr b="1" sz="2400">
                <a:solidFill>
                  <a:schemeClr val="accent1"/>
                </a:solidFill>
                <a:latin typeface="Montserrat"/>
                <a:ea typeface="Montserrat"/>
                <a:cs typeface="Montserrat"/>
                <a:sym typeface="Montserrat"/>
              </a:defRPr>
            </a:lvl6pPr>
            <a:lvl7pPr lvl="6" rtl="0">
              <a:spcBef>
                <a:spcPts val="0"/>
              </a:spcBef>
              <a:spcAft>
                <a:spcPts val="0"/>
              </a:spcAft>
              <a:buNone/>
              <a:defRPr b="1" sz="2400">
                <a:solidFill>
                  <a:schemeClr val="accent1"/>
                </a:solidFill>
                <a:latin typeface="Montserrat"/>
                <a:ea typeface="Montserrat"/>
                <a:cs typeface="Montserrat"/>
                <a:sym typeface="Montserrat"/>
              </a:defRPr>
            </a:lvl7pPr>
            <a:lvl8pPr lvl="7" rtl="0">
              <a:spcBef>
                <a:spcPts val="0"/>
              </a:spcBef>
              <a:spcAft>
                <a:spcPts val="0"/>
              </a:spcAft>
              <a:buNone/>
              <a:defRPr b="1" sz="2400">
                <a:solidFill>
                  <a:schemeClr val="accent1"/>
                </a:solidFill>
                <a:latin typeface="Montserrat"/>
                <a:ea typeface="Montserrat"/>
                <a:cs typeface="Montserrat"/>
                <a:sym typeface="Montserrat"/>
              </a:defRPr>
            </a:lvl8pPr>
            <a:lvl9pPr lvl="8" rtl="0">
              <a:spcBef>
                <a:spcPts val="0"/>
              </a:spcBef>
              <a:spcAft>
                <a:spcPts val="0"/>
              </a:spcAft>
              <a:buNone/>
              <a:defRPr b="1" sz="2400">
                <a:solidFill>
                  <a:schemeClr val="accent1"/>
                </a:solidFill>
                <a:latin typeface="Montserrat"/>
                <a:ea typeface="Montserrat"/>
                <a:cs typeface="Montserrat"/>
                <a:sym typeface="Montserrat"/>
              </a:defRPr>
            </a:lvl9pPr>
          </a:lstStyle>
          <a:p/>
        </p:txBody>
      </p:sp>
      <p:pic>
        <p:nvPicPr>
          <p:cNvPr id="774" name="Google Shape;774;p102"/>
          <p:cNvPicPr preferRelativeResize="0"/>
          <p:nvPr/>
        </p:nvPicPr>
        <p:blipFill rotWithShape="1">
          <a:blip r:embed="rId2">
            <a:alphaModFix/>
          </a:blip>
          <a:srcRect b="0" l="0" r="0" t="0"/>
          <a:stretch/>
        </p:blipFill>
        <p:spPr>
          <a:xfrm>
            <a:off x="147559" y="4776975"/>
            <a:ext cx="229582" cy="229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20" Type="http://schemas.openxmlformats.org/officeDocument/2006/relationships/slideLayout" Target="../slideLayouts/slideLayout296.xml"/><Relationship Id="rId22" Type="http://schemas.openxmlformats.org/officeDocument/2006/relationships/slideLayout" Target="../slideLayouts/slideLayout298.xml"/><Relationship Id="rId21" Type="http://schemas.openxmlformats.org/officeDocument/2006/relationships/slideLayout" Target="../slideLayouts/slideLayout297.xml"/><Relationship Id="rId24" Type="http://schemas.openxmlformats.org/officeDocument/2006/relationships/slideLayout" Target="../slideLayouts/slideLayout300.xml"/><Relationship Id="rId23" Type="http://schemas.openxmlformats.org/officeDocument/2006/relationships/slideLayout" Target="../slideLayouts/slideLayout299.xml"/><Relationship Id="rId26" Type="http://schemas.openxmlformats.org/officeDocument/2006/relationships/theme" Target="../theme/theme8.xml"/><Relationship Id="rId25" Type="http://schemas.openxmlformats.org/officeDocument/2006/relationships/slideLayout" Target="../slideLayouts/slideLayout301.xml"/><Relationship Id="rId11" Type="http://schemas.openxmlformats.org/officeDocument/2006/relationships/slideLayout" Target="../slideLayouts/slideLayout287.xml"/><Relationship Id="rId10" Type="http://schemas.openxmlformats.org/officeDocument/2006/relationships/slideLayout" Target="../slideLayouts/slideLayout286.xml"/><Relationship Id="rId13" Type="http://schemas.openxmlformats.org/officeDocument/2006/relationships/slideLayout" Target="../slideLayouts/slideLayout289.xml"/><Relationship Id="rId12" Type="http://schemas.openxmlformats.org/officeDocument/2006/relationships/slideLayout" Target="../slideLayouts/slideLayout288.xml"/><Relationship Id="rId15" Type="http://schemas.openxmlformats.org/officeDocument/2006/relationships/slideLayout" Target="../slideLayouts/slideLayout291.xml"/><Relationship Id="rId14" Type="http://schemas.openxmlformats.org/officeDocument/2006/relationships/slideLayout" Target="../slideLayouts/slideLayout290.xml"/><Relationship Id="rId17" Type="http://schemas.openxmlformats.org/officeDocument/2006/relationships/slideLayout" Target="../slideLayouts/slideLayout293.xml"/><Relationship Id="rId16" Type="http://schemas.openxmlformats.org/officeDocument/2006/relationships/slideLayout" Target="../slideLayouts/slideLayout292.xml"/><Relationship Id="rId19" Type="http://schemas.openxmlformats.org/officeDocument/2006/relationships/slideLayout" Target="../slideLayouts/slideLayout295.xml"/><Relationship Id="rId18" Type="http://schemas.openxmlformats.org/officeDocument/2006/relationships/slideLayout" Target="../slideLayouts/slideLayout294.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302.xml"/><Relationship Id="rId3" Type="http://schemas.openxmlformats.org/officeDocument/2006/relationships/slideLayout" Target="../slideLayouts/slideLayout303.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5" Type="http://schemas.openxmlformats.org/officeDocument/2006/relationships/slideLayout" Target="../slideLayouts/slideLayout305.xml"/><Relationship Id="rId6" Type="http://schemas.openxmlformats.org/officeDocument/2006/relationships/slideLayout" Target="../slideLayouts/slideLayout306.xml"/><Relationship Id="rId7" Type="http://schemas.openxmlformats.org/officeDocument/2006/relationships/slideLayout" Target="../slideLayouts/slideLayout307.xml"/><Relationship Id="rId8" Type="http://schemas.openxmlformats.org/officeDocument/2006/relationships/slideLayout" Target="../slideLayouts/slideLayout308.xml"/><Relationship Id="rId31" Type="http://schemas.openxmlformats.org/officeDocument/2006/relationships/theme" Target="../theme/theme13.xml"/><Relationship Id="rId30" Type="http://schemas.openxmlformats.org/officeDocument/2006/relationships/slideLayout" Target="../slideLayouts/slideLayout330.xml"/><Relationship Id="rId20" Type="http://schemas.openxmlformats.org/officeDocument/2006/relationships/slideLayout" Target="../slideLayouts/slideLayout320.xml"/><Relationship Id="rId22" Type="http://schemas.openxmlformats.org/officeDocument/2006/relationships/slideLayout" Target="../slideLayouts/slideLayout322.xml"/><Relationship Id="rId21" Type="http://schemas.openxmlformats.org/officeDocument/2006/relationships/slideLayout" Target="../slideLayouts/slideLayout321.xml"/><Relationship Id="rId24" Type="http://schemas.openxmlformats.org/officeDocument/2006/relationships/slideLayout" Target="../slideLayouts/slideLayout324.xml"/><Relationship Id="rId23" Type="http://schemas.openxmlformats.org/officeDocument/2006/relationships/slideLayout" Target="../slideLayouts/slideLayout323.xml"/><Relationship Id="rId26" Type="http://schemas.openxmlformats.org/officeDocument/2006/relationships/slideLayout" Target="../slideLayouts/slideLayout326.xml"/><Relationship Id="rId25" Type="http://schemas.openxmlformats.org/officeDocument/2006/relationships/slideLayout" Target="../slideLayouts/slideLayout325.xml"/><Relationship Id="rId28" Type="http://schemas.openxmlformats.org/officeDocument/2006/relationships/slideLayout" Target="../slideLayouts/slideLayout328.xml"/><Relationship Id="rId27" Type="http://schemas.openxmlformats.org/officeDocument/2006/relationships/slideLayout" Target="../slideLayouts/slideLayout327.xml"/><Relationship Id="rId29" Type="http://schemas.openxmlformats.org/officeDocument/2006/relationships/slideLayout" Target="../slideLayouts/slideLayout329.xml"/><Relationship Id="rId11" Type="http://schemas.openxmlformats.org/officeDocument/2006/relationships/slideLayout" Target="../slideLayouts/slideLayout311.xml"/><Relationship Id="rId10" Type="http://schemas.openxmlformats.org/officeDocument/2006/relationships/slideLayout" Target="../slideLayouts/slideLayout310.xml"/><Relationship Id="rId13" Type="http://schemas.openxmlformats.org/officeDocument/2006/relationships/slideLayout" Target="../slideLayouts/slideLayout313.xml"/><Relationship Id="rId12" Type="http://schemas.openxmlformats.org/officeDocument/2006/relationships/slideLayout" Target="../slideLayouts/slideLayout312.xml"/><Relationship Id="rId15" Type="http://schemas.openxmlformats.org/officeDocument/2006/relationships/slideLayout" Target="../slideLayouts/slideLayout315.xml"/><Relationship Id="rId14" Type="http://schemas.openxmlformats.org/officeDocument/2006/relationships/slideLayout" Target="../slideLayouts/slideLayout314.xml"/><Relationship Id="rId17" Type="http://schemas.openxmlformats.org/officeDocument/2006/relationships/slideLayout" Target="../slideLayouts/slideLayout317.xml"/><Relationship Id="rId16" Type="http://schemas.openxmlformats.org/officeDocument/2006/relationships/slideLayout" Target="../slideLayouts/slideLayout316.xml"/><Relationship Id="rId19" Type="http://schemas.openxmlformats.org/officeDocument/2006/relationships/slideLayout" Target="../slideLayouts/slideLayout319.xml"/><Relationship Id="rId18" Type="http://schemas.openxmlformats.org/officeDocument/2006/relationships/slideLayout" Target="../slideLayouts/slideLayout318.xml"/></Relationships>
</file>

<file path=ppt/slideMasters/_rels/slideMaster12.xml.rels><?xml version="1.0" encoding="UTF-8" standalone="yes"?><Relationships xmlns="http://schemas.openxmlformats.org/package/2006/relationships"><Relationship Id="rId40" Type="http://schemas.openxmlformats.org/officeDocument/2006/relationships/slideLayout" Target="../slideLayouts/slideLayout369.xml"/><Relationship Id="rId41" Type="http://schemas.openxmlformats.org/officeDocument/2006/relationships/theme" Target="../theme/theme11.xml"/><Relationship Id="rId1" Type="http://schemas.openxmlformats.org/officeDocument/2006/relationships/image" Target="../media/image110.png"/><Relationship Id="rId2" Type="http://schemas.openxmlformats.org/officeDocument/2006/relationships/slideLayout" Target="../slideLayouts/slideLayout331.xml"/><Relationship Id="rId3" Type="http://schemas.openxmlformats.org/officeDocument/2006/relationships/slideLayout" Target="../slideLayouts/slideLayout332.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5" Type="http://schemas.openxmlformats.org/officeDocument/2006/relationships/slideLayout" Target="../slideLayouts/slideLayout334.xml"/><Relationship Id="rId6" Type="http://schemas.openxmlformats.org/officeDocument/2006/relationships/slideLayout" Target="../slideLayouts/slideLayout335.xml"/><Relationship Id="rId7" Type="http://schemas.openxmlformats.org/officeDocument/2006/relationships/slideLayout" Target="../slideLayouts/slideLayout336.xml"/><Relationship Id="rId8" Type="http://schemas.openxmlformats.org/officeDocument/2006/relationships/slideLayout" Target="../slideLayouts/slideLayout337.xml"/><Relationship Id="rId31" Type="http://schemas.openxmlformats.org/officeDocument/2006/relationships/slideLayout" Target="../slideLayouts/slideLayout360.xml"/><Relationship Id="rId30" Type="http://schemas.openxmlformats.org/officeDocument/2006/relationships/slideLayout" Target="../slideLayouts/slideLayout359.xml"/><Relationship Id="rId33" Type="http://schemas.openxmlformats.org/officeDocument/2006/relationships/slideLayout" Target="../slideLayouts/slideLayout362.xml"/><Relationship Id="rId32" Type="http://schemas.openxmlformats.org/officeDocument/2006/relationships/slideLayout" Target="../slideLayouts/slideLayout361.xml"/><Relationship Id="rId35" Type="http://schemas.openxmlformats.org/officeDocument/2006/relationships/slideLayout" Target="../slideLayouts/slideLayout364.xml"/><Relationship Id="rId34" Type="http://schemas.openxmlformats.org/officeDocument/2006/relationships/slideLayout" Target="../slideLayouts/slideLayout363.xml"/><Relationship Id="rId37" Type="http://schemas.openxmlformats.org/officeDocument/2006/relationships/slideLayout" Target="../slideLayouts/slideLayout366.xml"/><Relationship Id="rId36" Type="http://schemas.openxmlformats.org/officeDocument/2006/relationships/slideLayout" Target="../slideLayouts/slideLayout365.xml"/><Relationship Id="rId39" Type="http://schemas.openxmlformats.org/officeDocument/2006/relationships/slideLayout" Target="../slideLayouts/slideLayout368.xml"/><Relationship Id="rId38" Type="http://schemas.openxmlformats.org/officeDocument/2006/relationships/slideLayout" Target="../slideLayouts/slideLayout367.xml"/><Relationship Id="rId20" Type="http://schemas.openxmlformats.org/officeDocument/2006/relationships/slideLayout" Target="../slideLayouts/slideLayout349.xml"/><Relationship Id="rId22" Type="http://schemas.openxmlformats.org/officeDocument/2006/relationships/slideLayout" Target="../slideLayouts/slideLayout351.xml"/><Relationship Id="rId21" Type="http://schemas.openxmlformats.org/officeDocument/2006/relationships/slideLayout" Target="../slideLayouts/slideLayout350.xml"/><Relationship Id="rId24" Type="http://schemas.openxmlformats.org/officeDocument/2006/relationships/slideLayout" Target="../slideLayouts/slideLayout353.xml"/><Relationship Id="rId23" Type="http://schemas.openxmlformats.org/officeDocument/2006/relationships/slideLayout" Target="../slideLayouts/slideLayout352.xml"/><Relationship Id="rId26" Type="http://schemas.openxmlformats.org/officeDocument/2006/relationships/slideLayout" Target="../slideLayouts/slideLayout355.xml"/><Relationship Id="rId25" Type="http://schemas.openxmlformats.org/officeDocument/2006/relationships/slideLayout" Target="../slideLayouts/slideLayout354.xml"/><Relationship Id="rId28" Type="http://schemas.openxmlformats.org/officeDocument/2006/relationships/slideLayout" Target="../slideLayouts/slideLayout357.xml"/><Relationship Id="rId27" Type="http://schemas.openxmlformats.org/officeDocument/2006/relationships/slideLayout" Target="../slideLayouts/slideLayout356.xml"/><Relationship Id="rId29" Type="http://schemas.openxmlformats.org/officeDocument/2006/relationships/slideLayout" Target="../slideLayouts/slideLayout358.xml"/><Relationship Id="rId11" Type="http://schemas.openxmlformats.org/officeDocument/2006/relationships/slideLayout" Target="../slideLayouts/slideLayout340.xml"/><Relationship Id="rId10" Type="http://schemas.openxmlformats.org/officeDocument/2006/relationships/slideLayout" Target="../slideLayouts/slideLayout339.xml"/><Relationship Id="rId13" Type="http://schemas.openxmlformats.org/officeDocument/2006/relationships/slideLayout" Target="../slideLayouts/slideLayout342.xml"/><Relationship Id="rId12" Type="http://schemas.openxmlformats.org/officeDocument/2006/relationships/slideLayout" Target="../slideLayouts/slideLayout341.xml"/><Relationship Id="rId15" Type="http://schemas.openxmlformats.org/officeDocument/2006/relationships/slideLayout" Target="../slideLayouts/slideLayout344.xml"/><Relationship Id="rId14" Type="http://schemas.openxmlformats.org/officeDocument/2006/relationships/slideLayout" Target="../slideLayouts/slideLayout343.xml"/><Relationship Id="rId17" Type="http://schemas.openxmlformats.org/officeDocument/2006/relationships/slideLayout" Target="../slideLayouts/slideLayout346.xml"/><Relationship Id="rId16" Type="http://schemas.openxmlformats.org/officeDocument/2006/relationships/slideLayout" Target="../slideLayouts/slideLayout345.xml"/><Relationship Id="rId19" Type="http://schemas.openxmlformats.org/officeDocument/2006/relationships/slideLayout" Target="../slideLayouts/slideLayout348.xml"/><Relationship Id="rId18" Type="http://schemas.openxmlformats.org/officeDocument/2006/relationships/slideLayout" Target="../slideLayouts/slideLayout34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1.xml"/><Relationship Id="rId42" Type="http://schemas.openxmlformats.org/officeDocument/2006/relationships/slideLayout" Target="../slideLayouts/slideLayout63.xml"/><Relationship Id="rId41" Type="http://schemas.openxmlformats.org/officeDocument/2006/relationships/slideLayout" Target="../slideLayouts/slideLayout62.xml"/><Relationship Id="rId44" Type="http://schemas.openxmlformats.org/officeDocument/2006/relationships/slideLayout" Target="../slideLayouts/slideLayout65.xml"/><Relationship Id="rId43" Type="http://schemas.openxmlformats.org/officeDocument/2006/relationships/slideLayout" Target="../slideLayouts/slideLayout64.xml"/><Relationship Id="rId46" Type="http://schemas.openxmlformats.org/officeDocument/2006/relationships/slideLayout" Target="../slideLayouts/slideLayout67.xml"/><Relationship Id="rId45" Type="http://schemas.openxmlformats.org/officeDocument/2006/relationships/slideLayout" Target="../slideLayouts/slideLayout66.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48" Type="http://schemas.openxmlformats.org/officeDocument/2006/relationships/slideLayout" Target="../slideLayouts/slideLayout69.xml"/><Relationship Id="rId47" Type="http://schemas.openxmlformats.org/officeDocument/2006/relationships/slideLayout" Target="../slideLayouts/slideLayout68.xml"/><Relationship Id="rId49" Type="http://schemas.openxmlformats.org/officeDocument/2006/relationships/slideLayout" Target="../slideLayouts/slideLayout7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1" Type="http://schemas.openxmlformats.org/officeDocument/2006/relationships/slideLayout" Target="../slideLayouts/slideLayout52.xml"/><Relationship Id="rId30" Type="http://schemas.openxmlformats.org/officeDocument/2006/relationships/slideLayout" Target="../slideLayouts/slideLayout51.xml"/><Relationship Id="rId33" Type="http://schemas.openxmlformats.org/officeDocument/2006/relationships/slideLayout" Target="../slideLayouts/slideLayout54.xml"/><Relationship Id="rId32" Type="http://schemas.openxmlformats.org/officeDocument/2006/relationships/slideLayout" Target="../slideLayouts/slideLayout53.xml"/><Relationship Id="rId35" Type="http://schemas.openxmlformats.org/officeDocument/2006/relationships/slideLayout" Target="../slideLayouts/slideLayout56.xml"/><Relationship Id="rId34" Type="http://schemas.openxmlformats.org/officeDocument/2006/relationships/slideLayout" Target="../slideLayouts/slideLayout55.xml"/><Relationship Id="rId37" Type="http://schemas.openxmlformats.org/officeDocument/2006/relationships/slideLayout" Target="../slideLayouts/slideLayout58.xml"/><Relationship Id="rId36" Type="http://schemas.openxmlformats.org/officeDocument/2006/relationships/slideLayout" Target="../slideLayouts/slideLayout57.xml"/><Relationship Id="rId39" Type="http://schemas.openxmlformats.org/officeDocument/2006/relationships/slideLayout" Target="../slideLayouts/slideLayout60.xml"/><Relationship Id="rId38" Type="http://schemas.openxmlformats.org/officeDocument/2006/relationships/slideLayout" Target="../slideLayouts/slideLayout59.xml"/><Relationship Id="rId61" Type="http://schemas.openxmlformats.org/officeDocument/2006/relationships/theme" Target="../theme/theme5.xml"/><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60" Type="http://schemas.openxmlformats.org/officeDocument/2006/relationships/slideLayout" Target="../slideLayouts/slideLayout81.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29" Type="http://schemas.openxmlformats.org/officeDocument/2006/relationships/slideLayout" Target="../slideLayouts/slideLayout50.xml"/><Relationship Id="rId51" Type="http://schemas.openxmlformats.org/officeDocument/2006/relationships/slideLayout" Target="../slideLayouts/slideLayout72.xml"/><Relationship Id="rId50" Type="http://schemas.openxmlformats.org/officeDocument/2006/relationships/slideLayout" Target="../slideLayouts/slideLayout71.xml"/><Relationship Id="rId53" Type="http://schemas.openxmlformats.org/officeDocument/2006/relationships/slideLayout" Target="../slideLayouts/slideLayout74.xml"/><Relationship Id="rId52" Type="http://schemas.openxmlformats.org/officeDocument/2006/relationships/slideLayout" Target="../slideLayouts/slideLayout73.xml"/><Relationship Id="rId11" Type="http://schemas.openxmlformats.org/officeDocument/2006/relationships/slideLayout" Target="../slideLayouts/slideLayout32.xml"/><Relationship Id="rId55" Type="http://schemas.openxmlformats.org/officeDocument/2006/relationships/slideLayout" Target="../slideLayouts/slideLayout76.xml"/><Relationship Id="rId10" Type="http://schemas.openxmlformats.org/officeDocument/2006/relationships/slideLayout" Target="../slideLayouts/slideLayout31.xml"/><Relationship Id="rId54" Type="http://schemas.openxmlformats.org/officeDocument/2006/relationships/slideLayout" Target="../slideLayouts/slideLayout75.xml"/><Relationship Id="rId13" Type="http://schemas.openxmlformats.org/officeDocument/2006/relationships/slideLayout" Target="../slideLayouts/slideLayout34.xml"/><Relationship Id="rId57" Type="http://schemas.openxmlformats.org/officeDocument/2006/relationships/slideLayout" Target="../slideLayouts/slideLayout78.xml"/><Relationship Id="rId12" Type="http://schemas.openxmlformats.org/officeDocument/2006/relationships/slideLayout" Target="../slideLayouts/slideLayout33.xml"/><Relationship Id="rId56" Type="http://schemas.openxmlformats.org/officeDocument/2006/relationships/slideLayout" Target="../slideLayouts/slideLayout77.xml"/><Relationship Id="rId15" Type="http://schemas.openxmlformats.org/officeDocument/2006/relationships/slideLayout" Target="../slideLayouts/slideLayout36.xml"/><Relationship Id="rId59" Type="http://schemas.openxmlformats.org/officeDocument/2006/relationships/slideLayout" Target="../slideLayouts/slideLayout80.xml"/><Relationship Id="rId14" Type="http://schemas.openxmlformats.org/officeDocument/2006/relationships/slideLayout" Target="../slideLayouts/slideLayout35.xml"/><Relationship Id="rId58" Type="http://schemas.openxmlformats.org/officeDocument/2006/relationships/slideLayout" Target="../slideLayouts/slideLayout79.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1.xml"/><Relationship Id="rId42" Type="http://schemas.openxmlformats.org/officeDocument/2006/relationships/slideLayout" Target="../slideLayouts/slideLayout123.xml"/><Relationship Id="rId41" Type="http://schemas.openxmlformats.org/officeDocument/2006/relationships/slideLayout" Target="../slideLayouts/slideLayout122.xml"/><Relationship Id="rId44" Type="http://schemas.openxmlformats.org/officeDocument/2006/relationships/slideLayout" Target="../slideLayouts/slideLayout125.xml"/><Relationship Id="rId43" Type="http://schemas.openxmlformats.org/officeDocument/2006/relationships/slideLayout" Target="../slideLayouts/slideLayout124.xml"/><Relationship Id="rId46" Type="http://schemas.openxmlformats.org/officeDocument/2006/relationships/slideLayout" Target="../slideLayouts/slideLayout127.xml"/><Relationship Id="rId45" Type="http://schemas.openxmlformats.org/officeDocument/2006/relationships/slideLayout" Target="../slideLayouts/slideLayout126.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48" Type="http://schemas.openxmlformats.org/officeDocument/2006/relationships/slideLayout" Target="../slideLayouts/slideLayout129.xml"/><Relationship Id="rId47" Type="http://schemas.openxmlformats.org/officeDocument/2006/relationships/slideLayout" Target="../slideLayouts/slideLayout128.xml"/><Relationship Id="rId49" Type="http://schemas.openxmlformats.org/officeDocument/2006/relationships/slideLayout" Target="../slideLayouts/slideLayout130.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31" Type="http://schemas.openxmlformats.org/officeDocument/2006/relationships/slideLayout" Target="../slideLayouts/slideLayout112.xml"/><Relationship Id="rId30" Type="http://schemas.openxmlformats.org/officeDocument/2006/relationships/slideLayout" Target="../slideLayouts/slideLayout111.xml"/><Relationship Id="rId33" Type="http://schemas.openxmlformats.org/officeDocument/2006/relationships/slideLayout" Target="../slideLayouts/slideLayout114.xml"/><Relationship Id="rId32" Type="http://schemas.openxmlformats.org/officeDocument/2006/relationships/slideLayout" Target="../slideLayouts/slideLayout113.xml"/><Relationship Id="rId35" Type="http://schemas.openxmlformats.org/officeDocument/2006/relationships/slideLayout" Target="../slideLayouts/slideLayout116.xml"/><Relationship Id="rId34" Type="http://schemas.openxmlformats.org/officeDocument/2006/relationships/slideLayout" Target="../slideLayouts/slideLayout115.xml"/><Relationship Id="rId37" Type="http://schemas.openxmlformats.org/officeDocument/2006/relationships/slideLayout" Target="../slideLayouts/slideLayout118.xml"/><Relationship Id="rId36" Type="http://schemas.openxmlformats.org/officeDocument/2006/relationships/slideLayout" Target="../slideLayouts/slideLayout117.xml"/><Relationship Id="rId39" Type="http://schemas.openxmlformats.org/officeDocument/2006/relationships/slideLayout" Target="../slideLayouts/slideLayout120.xml"/><Relationship Id="rId38" Type="http://schemas.openxmlformats.org/officeDocument/2006/relationships/slideLayout" Target="../slideLayouts/slideLayout119.xml"/><Relationship Id="rId20" Type="http://schemas.openxmlformats.org/officeDocument/2006/relationships/slideLayout" Target="../slideLayouts/slideLayout101.xml"/><Relationship Id="rId22" Type="http://schemas.openxmlformats.org/officeDocument/2006/relationships/slideLayout" Target="../slideLayouts/slideLayout103.xml"/><Relationship Id="rId21" Type="http://schemas.openxmlformats.org/officeDocument/2006/relationships/slideLayout" Target="../slideLayouts/slideLayout102.xml"/><Relationship Id="rId24" Type="http://schemas.openxmlformats.org/officeDocument/2006/relationships/slideLayout" Target="../slideLayouts/slideLayout105.xml"/><Relationship Id="rId23" Type="http://schemas.openxmlformats.org/officeDocument/2006/relationships/slideLayout" Target="../slideLayouts/slideLayout104.xml"/><Relationship Id="rId26" Type="http://schemas.openxmlformats.org/officeDocument/2006/relationships/slideLayout" Target="../slideLayouts/slideLayout107.xml"/><Relationship Id="rId25" Type="http://schemas.openxmlformats.org/officeDocument/2006/relationships/slideLayout" Target="../slideLayouts/slideLayout106.xml"/><Relationship Id="rId28" Type="http://schemas.openxmlformats.org/officeDocument/2006/relationships/slideLayout" Target="../slideLayouts/slideLayout109.xml"/><Relationship Id="rId27" Type="http://schemas.openxmlformats.org/officeDocument/2006/relationships/slideLayout" Target="../slideLayouts/slideLayout108.xml"/><Relationship Id="rId29" Type="http://schemas.openxmlformats.org/officeDocument/2006/relationships/slideLayout" Target="../slideLayouts/slideLayout110.xml"/><Relationship Id="rId51" Type="http://schemas.openxmlformats.org/officeDocument/2006/relationships/slideLayout" Target="../slideLayouts/slideLayout132.xml"/><Relationship Id="rId50" Type="http://schemas.openxmlformats.org/officeDocument/2006/relationships/slideLayout" Target="../slideLayouts/slideLayout131.xml"/><Relationship Id="rId53" Type="http://schemas.openxmlformats.org/officeDocument/2006/relationships/slideLayout" Target="../slideLayouts/slideLayout134.xml"/><Relationship Id="rId52" Type="http://schemas.openxmlformats.org/officeDocument/2006/relationships/slideLayout" Target="../slideLayouts/slideLayout133.xml"/><Relationship Id="rId11" Type="http://schemas.openxmlformats.org/officeDocument/2006/relationships/slideLayout" Target="../slideLayouts/slideLayout92.xml"/><Relationship Id="rId55" Type="http://schemas.openxmlformats.org/officeDocument/2006/relationships/theme" Target="../theme/theme9.xml"/><Relationship Id="rId10" Type="http://schemas.openxmlformats.org/officeDocument/2006/relationships/slideLayout" Target="../slideLayouts/slideLayout91.xml"/><Relationship Id="rId54" Type="http://schemas.openxmlformats.org/officeDocument/2006/relationships/slideLayout" Target="../slideLayouts/slideLayout135.xml"/><Relationship Id="rId13" Type="http://schemas.openxmlformats.org/officeDocument/2006/relationships/slideLayout" Target="../slideLayouts/slideLayout94.xml"/><Relationship Id="rId12" Type="http://schemas.openxmlformats.org/officeDocument/2006/relationships/slideLayout" Target="../slideLayouts/slideLayout93.xml"/><Relationship Id="rId15" Type="http://schemas.openxmlformats.org/officeDocument/2006/relationships/slideLayout" Target="../slideLayouts/slideLayout96.xml"/><Relationship Id="rId14" Type="http://schemas.openxmlformats.org/officeDocument/2006/relationships/slideLayout" Target="../slideLayouts/slideLayout95.xml"/><Relationship Id="rId17" Type="http://schemas.openxmlformats.org/officeDocument/2006/relationships/slideLayout" Target="../slideLayouts/slideLayout98.xml"/><Relationship Id="rId16" Type="http://schemas.openxmlformats.org/officeDocument/2006/relationships/slideLayout" Target="../slideLayouts/slideLayout97.xml"/><Relationship Id="rId19" Type="http://schemas.openxmlformats.org/officeDocument/2006/relationships/slideLayout" Target="../slideLayouts/slideLayout100.xml"/><Relationship Id="rId18"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74.xml"/><Relationship Id="rId42" Type="http://schemas.openxmlformats.org/officeDocument/2006/relationships/slideLayout" Target="../slideLayouts/slideLayout176.xml"/><Relationship Id="rId41" Type="http://schemas.openxmlformats.org/officeDocument/2006/relationships/slideLayout" Target="../slideLayouts/slideLayout175.xml"/><Relationship Id="rId44" Type="http://schemas.openxmlformats.org/officeDocument/2006/relationships/slideLayout" Target="../slideLayouts/slideLayout178.xml"/><Relationship Id="rId43" Type="http://schemas.openxmlformats.org/officeDocument/2006/relationships/slideLayout" Target="../slideLayouts/slideLayout177.xml"/><Relationship Id="rId46" Type="http://schemas.openxmlformats.org/officeDocument/2006/relationships/slideLayout" Target="../slideLayouts/slideLayout180.xml"/><Relationship Id="rId45" Type="http://schemas.openxmlformats.org/officeDocument/2006/relationships/slideLayout" Target="../slideLayouts/slideLayout179.xml"/><Relationship Id="rId1" Type="http://schemas.openxmlformats.org/officeDocument/2006/relationships/image" Target="../media/image93.png"/><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48" Type="http://schemas.openxmlformats.org/officeDocument/2006/relationships/slideLayout" Target="../slideLayouts/slideLayout182.xml"/><Relationship Id="rId47" Type="http://schemas.openxmlformats.org/officeDocument/2006/relationships/slideLayout" Target="../slideLayouts/slideLayout181.xml"/><Relationship Id="rId49" Type="http://schemas.openxmlformats.org/officeDocument/2006/relationships/slideLayout" Target="../slideLayouts/slideLayout183.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31" Type="http://schemas.openxmlformats.org/officeDocument/2006/relationships/slideLayout" Target="../slideLayouts/slideLayout165.xml"/><Relationship Id="rId30" Type="http://schemas.openxmlformats.org/officeDocument/2006/relationships/slideLayout" Target="../slideLayouts/slideLayout164.xml"/><Relationship Id="rId33" Type="http://schemas.openxmlformats.org/officeDocument/2006/relationships/slideLayout" Target="../slideLayouts/slideLayout167.xml"/><Relationship Id="rId32" Type="http://schemas.openxmlformats.org/officeDocument/2006/relationships/slideLayout" Target="../slideLayouts/slideLayout166.xml"/><Relationship Id="rId35" Type="http://schemas.openxmlformats.org/officeDocument/2006/relationships/slideLayout" Target="../slideLayouts/slideLayout169.xml"/><Relationship Id="rId34" Type="http://schemas.openxmlformats.org/officeDocument/2006/relationships/slideLayout" Target="../slideLayouts/slideLayout168.xml"/><Relationship Id="rId37" Type="http://schemas.openxmlformats.org/officeDocument/2006/relationships/slideLayout" Target="../slideLayouts/slideLayout171.xml"/><Relationship Id="rId36" Type="http://schemas.openxmlformats.org/officeDocument/2006/relationships/slideLayout" Target="../slideLayouts/slideLayout170.xml"/><Relationship Id="rId39" Type="http://schemas.openxmlformats.org/officeDocument/2006/relationships/slideLayout" Target="../slideLayouts/slideLayout173.xml"/><Relationship Id="rId38" Type="http://schemas.openxmlformats.org/officeDocument/2006/relationships/slideLayout" Target="../slideLayouts/slideLayout172.xml"/><Relationship Id="rId20" Type="http://schemas.openxmlformats.org/officeDocument/2006/relationships/slideLayout" Target="../slideLayouts/slideLayout154.xml"/><Relationship Id="rId22" Type="http://schemas.openxmlformats.org/officeDocument/2006/relationships/slideLayout" Target="../slideLayouts/slideLayout156.xml"/><Relationship Id="rId21" Type="http://schemas.openxmlformats.org/officeDocument/2006/relationships/slideLayout" Target="../slideLayouts/slideLayout155.xml"/><Relationship Id="rId24" Type="http://schemas.openxmlformats.org/officeDocument/2006/relationships/slideLayout" Target="../slideLayouts/slideLayout158.xml"/><Relationship Id="rId23" Type="http://schemas.openxmlformats.org/officeDocument/2006/relationships/slideLayout" Target="../slideLayouts/slideLayout157.xml"/><Relationship Id="rId26" Type="http://schemas.openxmlformats.org/officeDocument/2006/relationships/slideLayout" Target="../slideLayouts/slideLayout160.xml"/><Relationship Id="rId25" Type="http://schemas.openxmlformats.org/officeDocument/2006/relationships/slideLayout" Target="../slideLayouts/slideLayout159.xml"/><Relationship Id="rId28" Type="http://schemas.openxmlformats.org/officeDocument/2006/relationships/slideLayout" Target="../slideLayouts/slideLayout162.xml"/><Relationship Id="rId27" Type="http://schemas.openxmlformats.org/officeDocument/2006/relationships/slideLayout" Target="../slideLayouts/slideLayout161.xml"/><Relationship Id="rId29" Type="http://schemas.openxmlformats.org/officeDocument/2006/relationships/slideLayout" Target="../slideLayouts/slideLayout163.xml"/><Relationship Id="rId51" Type="http://schemas.openxmlformats.org/officeDocument/2006/relationships/slideLayout" Target="../slideLayouts/slideLayout185.xml"/><Relationship Id="rId50" Type="http://schemas.openxmlformats.org/officeDocument/2006/relationships/slideLayout" Target="../slideLayouts/slideLayout184.xml"/><Relationship Id="rId53" Type="http://schemas.openxmlformats.org/officeDocument/2006/relationships/slideLayout" Target="../slideLayouts/slideLayout187.xml"/><Relationship Id="rId52" Type="http://schemas.openxmlformats.org/officeDocument/2006/relationships/slideLayout" Target="../slideLayouts/slideLayout186.xml"/><Relationship Id="rId11" Type="http://schemas.openxmlformats.org/officeDocument/2006/relationships/slideLayout" Target="../slideLayouts/slideLayout145.xml"/><Relationship Id="rId55" Type="http://schemas.openxmlformats.org/officeDocument/2006/relationships/slideLayout" Target="../slideLayouts/slideLayout189.xml"/><Relationship Id="rId10" Type="http://schemas.openxmlformats.org/officeDocument/2006/relationships/slideLayout" Target="../slideLayouts/slideLayout144.xml"/><Relationship Id="rId54" Type="http://schemas.openxmlformats.org/officeDocument/2006/relationships/slideLayout" Target="../slideLayouts/slideLayout188.xml"/><Relationship Id="rId13" Type="http://schemas.openxmlformats.org/officeDocument/2006/relationships/slideLayout" Target="../slideLayouts/slideLayout147.xml"/><Relationship Id="rId12" Type="http://schemas.openxmlformats.org/officeDocument/2006/relationships/slideLayout" Target="../slideLayouts/slideLayout146.xml"/><Relationship Id="rId56" Type="http://schemas.openxmlformats.org/officeDocument/2006/relationships/theme" Target="../theme/theme2.xml"/><Relationship Id="rId15" Type="http://schemas.openxmlformats.org/officeDocument/2006/relationships/slideLayout" Target="../slideLayouts/slideLayout149.xml"/><Relationship Id="rId14" Type="http://schemas.openxmlformats.org/officeDocument/2006/relationships/slideLayout" Target="../slideLayouts/slideLayout148.xml"/><Relationship Id="rId17" Type="http://schemas.openxmlformats.org/officeDocument/2006/relationships/slideLayout" Target="../slideLayouts/slideLayout151.xml"/><Relationship Id="rId16" Type="http://schemas.openxmlformats.org/officeDocument/2006/relationships/slideLayout" Target="../slideLayouts/slideLayout150.xml"/><Relationship Id="rId19" Type="http://schemas.openxmlformats.org/officeDocument/2006/relationships/slideLayout" Target="../slideLayouts/slideLayout153.xml"/><Relationship Id="rId18" Type="http://schemas.openxmlformats.org/officeDocument/2006/relationships/slideLayout" Target="../slideLayouts/slideLayout15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20" Type="http://schemas.openxmlformats.org/officeDocument/2006/relationships/slideLayout" Target="../slideLayouts/slideLayout208.xml"/><Relationship Id="rId22" Type="http://schemas.openxmlformats.org/officeDocument/2006/relationships/slideLayout" Target="../slideLayouts/slideLayout210.xml"/><Relationship Id="rId21" Type="http://schemas.openxmlformats.org/officeDocument/2006/relationships/slideLayout" Target="../slideLayouts/slideLayout209.xml"/><Relationship Id="rId23" Type="http://schemas.openxmlformats.org/officeDocument/2006/relationships/theme" Target="../theme/theme7.xml"/><Relationship Id="rId11" Type="http://schemas.openxmlformats.org/officeDocument/2006/relationships/slideLayout" Target="../slideLayouts/slideLayout199.xml"/><Relationship Id="rId10" Type="http://schemas.openxmlformats.org/officeDocument/2006/relationships/slideLayout" Target="../slideLayouts/slideLayout198.xml"/><Relationship Id="rId13" Type="http://schemas.openxmlformats.org/officeDocument/2006/relationships/slideLayout" Target="../slideLayouts/slideLayout201.xml"/><Relationship Id="rId12" Type="http://schemas.openxmlformats.org/officeDocument/2006/relationships/slideLayout" Target="../slideLayouts/slideLayout200.xml"/><Relationship Id="rId15" Type="http://schemas.openxmlformats.org/officeDocument/2006/relationships/slideLayout" Target="../slideLayouts/slideLayout203.xml"/><Relationship Id="rId14" Type="http://schemas.openxmlformats.org/officeDocument/2006/relationships/slideLayout" Target="../slideLayouts/slideLayout202.xml"/><Relationship Id="rId17" Type="http://schemas.openxmlformats.org/officeDocument/2006/relationships/slideLayout" Target="../slideLayouts/slideLayout205.xml"/><Relationship Id="rId16" Type="http://schemas.openxmlformats.org/officeDocument/2006/relationships/slideLayout" Target="../slideLayouts/slideLayout204.xml"/><Relationship Id="rId19" Type="http://schemas.openxmlformats.org/officeDocument/2006/relationships/slideLayout" Target="../slideLayouts/slideLayout207.xml"/><Relationship Id="rId18" Type="http://schemas.openxmlformats.org/officeDocument/2006/relationships/slideLayout" Target="../slideLayouts/slideLayout20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20" Type="http://schemas.openxmlformats.org/officeDocument/2006/relationships/slideLayout" Target="../slideLayouts/slideLayout229.xml"/><Relationship Id="rId22" Type="http://schemas.openxmlformats.org/officeDocument/2006/relationships/slideLayout" Target="../slideLayouts/slideLayout231.xml"/><Relationship Id="rId21" Type="http://schemas.openxmlformats.org/officeDocument/2006/relationships/slideLayout" Target="../slideLayouts/slideLayout230.xml"/><Relationship Id="rId24" Type="http://schemas.openxmlformats.org/officeDocument/2006/relationships/theme" Target="../theme/theme10.xml"/><Relationship Id="rId23" Type="http://schemas.openxmlformats.org/officeDocument/2006/relationships/slideLayout" Target="../slideLayouts/slideLayout232.xml"/><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19" Type="http://schemas.openxmlformats.org/officeDocument/2006/relationships/slideLayout" Target="../slideLayouts/slideLayout228.xml"/><Relationship Id="rId18" Type="http://schemas.openxmlformats.org/officeDocument/2006/relationships/slideLayout" Target="../slideLayouts/slideLayout22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 Id="rId20" Type="http://schemas.openxmlformats.org/officeDocument/2006/relationships/slideLayout" Target="../slideLayouts/slideLayout251.xml"/><Relationship Id="rId22" Type="http://schemas.openxmlformats.org/officeDocument/2006/relationships/slideLayout" Target="../slideLayouts/slideLayout253.xml"/><Relationship Id="rId21" Type="http://schemas.openxmlformats.org/officeDocument/2006/relationships/slideLayout" Target="../slideLayouts/slideLayout252.xml"/><Relationship Id="rId23" Type="http://schemas.openxmlformats.org/officeDocument/2006/relationships/theme" Target="../theme/theme3.xml"/><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3" Type="http://schemas.openxmlformats.org/officeDocument/2006/relationships/slideLayout" Target="../slideLayouts/slideLayout244.xml"/><Relationship Id="rId12" Type="http://schemas.openxmlformats.org/officeDocument/2006/relationships/slideLayout" Target="../slideLayouts/slideLayout243.xml"/><Relationship Id="rId15" Type="http://schemas.openxmlformats.org/officeDocument/2006/relationships/slideLayout" Target="../slideLayouts/slideLayout246.xml"/><Relationship Id="rId14" Type="http://schemas.openxmlformats.org/officeDocument/2006/relationships/slideLayout" Target="../slideLayouts/slideLayout245.xml"/><Relationship Id="rId17" Type="http://schemas.openxmlformats.org/officeDocument/2006/relationships/slideLayout" Target="../slideLayouts/slideLayout248.xml"/><Relationship Id="rId16" Type="http://schemas.openxmlformats.org/officeDocument/2006/relationships/slideLayout" Target="../slideLayouts/slideLayout247.xml"/><Relationship Id="rId19" Type="http://schemas.openxmlformats.org/officeDocument/2006/relationships/slideLayout" Target="../slideLayouts/slideLayout250.xml"/><Relationship Id="rId18" Type="http://schemas.openxmlformats.org/officeDocument/2006/relationships/slideLayout" Target="../slideLayouts/slideLayout249.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4.xml"/><Relationship Id="rId3" Type="http://schemas.openxmlformats.org/officeDocument/2006/relationships/slideLayout" Target="../slideLayouts/slideLayout255.xml"/><Relationship Id="rId4" Type="http://schemas.openxmlformats.org/officeDocument/2006/relationships/slideLayout" Target="../slideLayouts/slideLayout256.xml"/><Relationship Id="rId5" Type="http://schemas.openxmlformats.org/officeDocument/2006/relationships/slideLayout" Target="../slideLayouts/slideLayout257.xml"/><Relationship Id="rId6" Type="http://schemas.openxmlformats.org/officeDocument/2006/relationships/slideLayout" Target="../slideLayouts/slideLayout258.xml"/><Relationship Id="rId7" Type="http://schemas.openxmlformats.org/officeDocument/2006/relationships/slideLayout" Target="../slideLayouts/slideLayout259.xml"/><Relationship Id="rId8" Type="http://schemas.openxmlformats.org/officeDocument/2006/relationships/theme" Target="../theme/theme1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slideLayout" Target="../slideLayouts/slideLayout261.xml"/><Relationship Id="rId3" Type="http://schemas.openxmlformats.org/officeDocument/2006/relationships/slideLayout" Target="../slideLayouts/slideLayout262.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5" Type="http://schemas.openxmlformats.org/officeDocument/2006/relationships/slideLayout" Target="../slideLayouts/slideLayout264.xml"/><Relationship Id="rId6" Type="http://schemas.openxmlformats.org/officeDocument/2006/relationships/slideLayout" Target="../slideLayouts/slideLayout265.xml"/><Relationship Id="rId7" Type="http://schemas.openxmlformats.org/officeDocument/2006/relationships/slideLayout" Target="../slideLayouts/slideLayout266.xml"/><Relationship Id="rId8" Type="http://schemas.openxmlformats.org/officeDocument/2006/relationships/slideLayout" Target="../slideLayouts/slideLayout267.xml"/><Relationship Id="rId11" Type="http://schemas.openxmlformats.org/officeDocument/2006/relationships/slideLayout" Target="../slideLayouts/slideLayout270.xml"/><Relationship Id="rId10" Type="http://schemas.openxmlformats.org/officeDocument/2006/relationships/slideLayout" Target="../slideLayouts/slideLayout269.xml"/><Relationship Id="rId13" Type="http://schemas.openxmlformats.org/officeDocument/2006/relationships/slideLayout" Target="../slideLayouts/slideLayout272.xml"/><Relationship Id="rId12" Type="http://schemas.openxmlformats.org/officeDocument/2006/relationships/slideLayout" Target="../slideLayouts/slideLayout271.xml"/><Relationship Id="rId15" Type="http://schemas.openxmlformats.org/officeDocument/2006/relationships/slideLayout" Target="../slideLayouts/slideLayout274.xml"/><Relationship Id="rId14" Type="http://schemas.openxmlformats.org/officeDocument/2006/relationships/slideLayout" Target="../slideLayouts/slideLayout273.xml"/><Relationship Id="rId17" Type="http://schemas.openxmlformats.org/officeDocument/2006/relationships/slideLayout" Target="../slideLayouts/slideLayout276.xml"/><Relationship Id="rId16" Type="http://schemas.openxmlformats.org/officeDocument/2006/relationships/slideLayout" Target="../slideLayouts/slideLayout275.xml"/><Relationship Id="rId19" Type="http://schemas.openxmlformats.org/officeDocument/2006/relationships/theme" Target="../theme/theme6.xml"/><Relationship Id="rId18" Type="http://schemas.openxmlformats.org/officeDocument/2006/relationships/slideLayout" Target="../slideLayouts/slideLayout27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1" name="Shape 2401"/>
        <p:cNvGrpSpPr/>
        <p:nvPr/>
      </p:nvGrpSpPr>
      <p:grpSpPr>
        <a:xfrm>
          <a:off x="0" y="0"/>
          <a:ext cx="0" cy="0"/>
          <a:chOff x="0" y="0"/>
          <a:chExt cx="0" cy="0"/>
        </a:xfrm>
      </p:grpSpPr>
      <p:sp>
        <p:nvSpPr>
          <p:cNvPr id="2402" name="Google Shape;2402;p287"/>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03" name="Google Shape;2403;p287"/>
          <p:cNvSpPr txBox="1"/>
          <p:nvPr>
            <p:ph idx="1" type="body"/>
          </p:nvPr>
        </p:nvSpPr>
        <p:spPr>
          <a:xfrm>
            <a:off x="468325" y="987425"/>
            <a:ext cx="8207400" cy="3780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300"/>
              </a:spcBef>
              <a:spcAft>
                <a:spcPts val="0"/>
              </a:spcAft>
              <a:buClr>
                <a:schemeClr val="dk2"/>
              </a:buClr>
              <a:buSzPts val="1400"/>
              <a:buFont typeface="Arial"/>
              <a:buChar char="•"/>
              <a:defRPr b="0" i="0" sz="1200" u="none" cap="none" strike="noStrike">
                <a:solidFill>
                  <a:schemeClr val="dk1"/>
                </a:solidFill>
                <a:latin typeface="Verdana"/>
                <a:ea typeface="Verdana"/>
                <a:cs typeface="Verdana"/>
                <a:sym typeface="Verdana"/>
              </a:defRPr>
            </a:lvl1pPr>
            <a:lvl2pPr indent="-317500" lvl="1" marL="914400" marR="0" rtl="0" algn="l">
              <a:lnSpc>
                <a:spcPct val="110000"/>
              </a:lnSpc>
              <a:spcBef>
                <a:spcPts val="300"/>
              </a:spcBef>
              <a:spcAft>
                <a:spcPts val="0"/>
              </a:spcAft>
              <a:buClr>
                <a:schemeClr val="dk2"/>
              </a:buClr>
              <a:buSzPts val="1400"/>
              <a:buFont typeface="Arial"/>
              <a:buChar char="•"/>
              <a:defRPr b="0" i="0" sz="1200" u="none" cap="none" strike="noStrike">
                <a:solidFill>
                  <a:schemeClr val="dk1"/>
                </a:solidFill>
                <a:latin typeface="Verdana"/>
                <a:ea typeface="Verdana"/>
                <a:cs typeface="Verdana"/>
                <a:sym typeface="Verdana"/>
              </a:defRPr>
            </a:lvl2pPr>
            <a:lvl3pPr indent="-317500" lvl="2" marL="1371600" marR="0" rtl="0" algn="l">
              <a:lnSpc>
                <a:spcPct val="110000"/>
              </a:lnSpc>
              <a:spcBef>
                <a:spcPts val="300"/>
              </a:spcBef>
              <a:spcAft>
                <a:spcPts val="0"/>
              </a:spcAft>
              <a:buClr>
                <a:schemeClr val="dk2"/>
              </a:buClr>
              <a:buSzPts val="1400"/>
              <a:buFont typeface="Arial"/>
              <a:buChar char="•"/>
              <a:defRPr b="0" i="0" sz="1200" u="none" cap="none" strike="noStrike">
                <a:solidFill>
                  <a:schemeClr val="dk1"/>
                </a:solidFill>
                <a:latin typeface="Verdana"/>
                <a:ea typeface="Verdana"/>
                <a:cs typeface="Verdana"/>
                <a:sym typeface="Verdana"/>
              </a:defRPr>
            </a:lvl3pPr>
            <a:lvl4pPr indent="-317500" lvl="3" marL="1828800" marR="0" rtl="0" algn="l">
              <a:lnSpc>
                <a:spcPct val="110000"/>
              </a:lnSpc>
              <a:spcBef>
                <a:spcPts val="300"/>
              </a:spcBef>
              <a:spcAft>
                <a:spcPts val="0"/>
              </a:spcAft>
              <a:buClr>
                <a:schemeClr val="dk2"/>
              </a:buClr>
              <a:buSzPts val="1400"/>
              <a:buFont typeface="Arial"/>
              <a:buChar char="•"/>
              <a:defRPr b="0" i="0" sz="1200" u="none" cap="none" strike="noStrike">
                <a:solidFill>
                  <a:schemeClr val="dk1"/>
                </a:solidFill>
                <a:latin typeface="Verdana"/>
                <a:ea typeface="Verdana"/>
                <a:cs typeface="Verdana"/>
                <a:sym typeface="Verdana"/>
              </a:defRPr>
            </a:lvl4pPr>
            <a:lvl5pPr indent="-317500" lvl="4" marL="2286000" marR="0" rtl="0" algn="l">
              <a:lnSpc>
                <a:spcPct val="110000"/>
              </a:lnSpc>
              <a:spcBef>
                <a:spcPts val="300"/>
              </a:spcBef>
              <a:spcAft>
                <a:spcPts val="0"/>
              </a:spcAft>
              <a:buClr>
                <a:schemeClr val="dk2"/>
              </a:buClr>
              <a:buSzPts val="1400"/>
              <a:buFont typeface="Arial"/>
              <a:buChar char="•"/>
              <a:defRPr b="0" i="0" sz="1200" u="none" cap="none" strike="noStrike">
                <a:solidFill>
                  <a:schemeClr val="dk1"/>
                </a:solidFill>
                <a:latin typeface="Verdana"/>
                <a:ea typeface="Verdana"/>
                <a:cs typeface="Verdana"/>
                <a:sym typeface="Verdana"/>
              </a:defRPr>
            </a:lvl5pPr>
            <a:lvl6pPr indent="-317500" lvl="5" marL="2743200" marR="0" rtl="0" algn="l">
              <a:lnSpc>
                <a:spcPct val="100000"/>
              </a:lnSpc>
              <a:spcBef>
                <a:spcPts val="400"/>
              </a:spcBef>
              <a:spcAft>
                <a:spcPts val="0"/>
              </a:spcAft>
              <a:buClr>
                <a:schemeClr val="dk2"/>
              </a:buClr>
              <a:buSzPts val="1400"/>
              <a:buFont typeface="Arial"/>
              <a:buChar char="•"/>
              <a:defRPr b="0" i="0" sz="1200" u="none" cap="none" strike="noStrike">
                <a:solidFill>
                  <a:schemeClr val="dk1"/>
                </a:solidFill>
                <a:latin typeface="Verdana"/>
                <a:ea typeface="Verdana"/>
                <a:cs typeface="Verdana"/>
                <a:sym typeface="Verdana"/>
              </a:defRPr>
            </a:lvl6pPr>
            <a:lvl7pPr indent="-317500" lvl="6" marL="3200400" marR="0" rtl="0" algn="l">
              <a:lnSpc>
                <a:spcPct val="100000"/>
              </a:lnSpc>
              <a:spcBef>
                <a:spcPts val="400"/>
              </a:spcBef>
              <a:spcAft>
                <a:spcPts val="0"/>
              </a:spcAft>
              <a:buClr>
                <a:schemeClr val="dk2"/>
              </a:buClr>
              <a:buSzPts val="1400"/>
              <a:buFont typeface="Arial"/>
              <a:buChar char="•"/>
              <a:defRPr b="0" i="0" sz="1200" u="none" cap="none" strike="noStrike">
                <a:solidFill>
                  <a:schemeClr val="dk1"/>
                </a:solidFill>
                <a:latin typeface="Verdana"/>
                <a:ea typeface="Verdana"/>
                <a:cs typeface="Verdana"/>
                <a:sym typeface="Verdana"/>
              </a:defRPr>
            </a:lvl7pPr>
            <a:lvl8pPr indent="-317500" lvl="7" marL="3657600" marR="0" rtl="0" algn="l">
              <a:lnSpc>
                <a:spcPct val="100000"/>
              </a:lnSpc>
              <a:spcBef>
                <a:spcPts val="400"/>
              </a:spcBef>
              <a:spcAft>
                <a:spcPts val="0"/>
              </a:spcAft>
              <a:buClr>
                <a:schemeClr val="dk2"/>
              </a:buClr>
              <a:buSzPts val="1400"/>
              <a:buFont typeface="Arial"/>
              <a:buChar char="•"/>
              <a:defRPr b="0" i="0" sz="1200" u="none" cap="none" strike="noStrike">
                <a:solidFill>
                  <a:schemeClr val="dk1"/>
                </a:solidFill>
                <a:latin typeface="Verdana"/>
                <a:ea typeface="Verdana"/>
                <a:cs typeface="Verdana"/>
                <a:sym typeface="Verdana"/>
              </a:defRPr>
            </a:lvl8pPr>
            <a:lvl9pPr indent="-317500" lvl="8" marL="4114800" marR="0" rtl="0" algn="l">
              <a:lnSpc>
                <a:spcPct val="100000"/>
              </a:lnSpc>
              <a:spcBef>
                <a:spcPts val="400"/>
              </a:spcBef>
              <a:spcAft>
                <a:spcPts val="0"/>
              </a:spcAft>
              <a:buClr>
                <a:schemeClr val="dk2"/>
              </a:buClr>
              <a:buSzPts val="1400"/>
              <a:buFont typeface="Arial"/>
              <a:buChar char="•"/>
              <a:defRPr b="0" i="0" sz="1200" u="none" cap="none" strike="noStrike">
                <a:solidFill>
                  <a:schemeClr val="dk1"/>
                </a:solidFill>
                <a:latin typeface="Verdana"/>
                <a:ea typeface="Verdana"/>
                <a:cs typeface="Verdana"/>
                <a:sym typeface="Verdana"/>
              </a:defRPr>
            </a:lvl9pPr>
          </a:lstStyle>
          <a:p/>
        </p:txBody>
      </p:sp>
      <p:sp>
        <p:nvSpPr>
          <p:cNvPr id="2404" name="Google Shape;2404;p287"/>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pic>
        <p:nvPicPr>
          <p:cNvPr id="2405" name="Google Shape;2405;p287"/>
          <p:cNvPicPr preferRelativeResize="0"/>
          <p:nvPr/>
        </p:nvPicPr>
        <p:blipFill rotWithShape="1">
          <a:blip r:embed="rId1">
            <a:alphaModFix/>
          </a:blip>
          <a:srcRect b="0" l="9231" r="0" t="15583"/>
          <a:stretch/>
        </p:blipFill>
        <p:spPr>
          <a:xfrm>
            <a:off x="8163700" y="4768250"/>
            <a:ext cx="980400" cy="365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7" name="Shape 2617"/>
        <p:cNvGrpSpPr/>
        <p:nvPr/>
      </p:nvGrpSpPr>
      <p:grpSpPr>
        <a:xfrm>
          <a:off x="0" y="0"/>
          <a:ext cx="0" cy="0"/>
          <a:chOff x="0" y="0"/>
          <a:chExt cx="0" cy="0"/>
        </a:xfrm>
      </p:grpSpPr>
      <p:sp>
        <p:nvSpPr>
          <p:cNvPr id="2618" name="Google Shape;2618;p312"/>
          <p:cNvSpPr txBox="1"/>
          <p:nvPr>
            <p:ph idx="11" type="ftr"/>
          </p:nvPr>
        </p:nvSpPr>
        <p:spPr>
          <a:xfrm>
            <a:off x="1151620" y="4840001"/>
            <a:ext cx="6876300" cy="303600"/>
          </a:xfrm>
          <a:prstGeom prst="rect">
            <a:avLst/>
          </a:prstGeom>
          <a:noFill/>
          <a:ln>
            <a:noFill/>
          </a:ln>
        </p:spPr>
        <p:txBody>
          <a:bodyPr anchorCtr="0" anchor="t" bIns="0" lIns="0" spcFirstLastPara="1" rIns="0" wrap="square" tIns="468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2619" name="Google Shape;2619;p312"/>
          <p:cNvSpPr txBox="1"/>
          <p:nvPr>
            <p:ph idx="10" type="dt"/>
          </p:nvPr>
        </p:nvSpPr>
        <p:spPr>
          <a:xfrm>
            <a:off x="0" y="4840003"/>
            <a:ext cx="468300" cy="303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2620" name="Google Shape;2620;p312"/>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21" name="Google Shape;2621;p312"/>
          <p:cNvSpPr txBox="1"/>
          <p:nvPr>
            <p:ph idx="1" type="body"/>
          </p:nvPr>
        </p:nvSpPr>
        <p:spPr>
          <a:xfrm>
            <a:off x="468314" y="987425"/>
            <a:ext cx="8207400" cy="3852600"/>
          </a:xfrm>
          <a:prstGeom prst="rect">
            <a:avLst/>
          </a:prstGeom>
          <a:noFill/>
          <a:ln>
            <a:noFill/>
          </a:ln>
        </p:spPr>
        <p:txBody>
          <a:bodyPr anchorCtr="0" anchor="t" bIns="0" lIns="0" spcFirstLastPara="1" rIns="0" wrap="square" tIns="0">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622" name="Google Shape;2622;p312"/>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pic>
        <p:nvPicPr>
          <p:cNvPr id="2623" name="Google Shape;2623;p312"/>
          <p:cNvPicPr preferRelativeResize="0"/>
          <p:nvPr/>
        </p:nvPicPr>
        <p:blipFill rotWithShape="1">
          <a:blip r:embed="rId1">
            <a:alphaModFix/>
          </a:blip>
          <a:srcRect b="0" l="0" r="0" t="0"/>
          <a:stretch/>
        </p:blipFill>
        <p:spPr>
          <a:xfrm>
            <a:off x="8064000" y="4700754"/>
            <a:ext cx="1080000" cy="4332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7" name="Shape 2937"/>
        <p:cNvGrpSpPr/>
        <p:nvPr/>
      </p:nvGrpSpPr>
      <p:grpSpPr>
        <a:xfrm>
          <a:off x="0" y="0"/>
          <a:ext cx="0" cy="0"/>
          <a:chOff x="0" y="0"/>
          <a:chExt cx="0" cy="0"/>
        </a:xfrm>
      </p:grpSpPr>
      <p:sp>
        <p:nvSpPr>
          <p:cNvPr id="2938" name="Google Shape;2938;p342"/>
          <p:cNvSpPr txBox="1"/>
          <p:nvPr>
            <p:ph idx="11" type="ftr"/>
          </p:nvPr>
        </p:nvSpPr>
        <p:spPr>
          <a:xfrm>
            <a:off x="1151620" y="4840002"/>
            <a:ext cx="6876300" cy="30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2939" name="Google Shape;2939;p342"/>
          <p:cNvSpPr txBox="1"/>
          <p:nvPr>
            <p:ph idx="10" type="dt"/>
          </p:nvPr>
        </p:nvSpPr>
        <p:spPr>
          <a:xfrm>
            <a:off x="1" y="4840003"/>
            <a:ext cx="468300" cy="30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2940" name="Google Shape;2940;p342"/>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600"/>
              <a:buFont typeface="Verdana"/>
              <a:buNone/>
              <a:defRPr b="1" i="0" sz="16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41" name="Google Shape;2941;p342"/>
          <p:cNvSpPr txBox="1"/>
          <p:nvPr>
            <p:ph idx="1" type="body"/>
          </p:nvPr>
        </p:nvSpPr>
        <p:spPr>
          <a:xfrm>
            <a:off x="468314" y="987426"/>
            <a:ext cx="8207400" cy="3852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942" name="Google Shape;2942;p342"/>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rgbClr val="000000"/>
              </a:buClr>
              <a:buSzPts val="800"/>
              <a:buFont typeface="Arial"/>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pic>
        <p:nvPicPr>
          <p:cNvPr id="2943" name="Google Shape;2943;p342"/>
          <p:cNvPicPr preferRelativeResize="0"/>
          <p:nvPr/>
        </p:nvPicPr>
        <p:blipFill rotWithShape="1">
          <a:blip r:embed="rId1">
            <a:alphaModFix/>
          </a:blip>
          <a:srcRect b="0" l="0" r="0" t="0"/>
          <a:stretch/>
        </p:blipFill>
        <p:spPr>
          <a:xfrm>
            <a:off x="8064000" y="4700755"/>
            <a:ext cx="1080000" cy="4332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 id="2147484011" r:id="rId35"/>
    <p:sldLayoutId id="2147484012" r:id="rId36"/>
    <p:sldLayoutId id="2147484013" r:id="rId37"/>
    <p:sldLayoutId id="2147484014" r:id="rId38"/>
    <p:sldLayoutId id="2147484015" r:id="rId39"/>
    <p:sldLayoutId id="2147484016"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0" name="Shape 110"/>
        <p:cNvGrpSpPr/>
        <p:nvPr/>
      </p:nvGrpSpPr>
      <p:grpSpPr>
        <a:xfrm>
          <a:off x="0" y="0"/>
          <a:ext cx="0" cy="0"/>
          <a:chOff x="0" y="0"/>
          <a:chExt cx="0" cy="0"/>
        </a:xfrm>
      </p:grpSpPr>
      <p:sp>
        <p:nvSpPr>
          <p:cNvPr id="111" name="Google Shape;111;p23"/>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 id="2147483713" r:id="rId45"/>
    <p:sldLayoutId id="2147483714" r:id="rId46"/>
    <p:sldLayoutId id="2147483715" r:id="rId47"/>
    <p:sldLayoutId id="2147483716" r:id="rId48"/>
    <p:sldLayoutId id="2147483717" r:id="rId49"/>
    <p:sldLayoutId id="2147483718" r:id="rId50"/>
    <p:sldLayoutId id="2147483719" r:id="rId51"/>
    <p:sldLayoutId id="2147483720" r:id="rId52"/>
    <p:sldLayoutId id="2147483721" r:id="rId53"/>
    <p:sldLayoutId id="2147483722" r:id="rId54"/>
    <p:sldLayoutId id="2147483723" r:id="rId55"/>
    <p:sldLayoutId id="2147483724" r:id="rId56"/>
    <p:sldLayoutId id="2147483725" r:id="rId57"/>
    <p:sldLayoutId id="2147483726" r:id="rId58"/>
    <p:sldLayoutId id="2147483727" r:id="rId59"/>
    <p:sldLayoutId id="2147483728"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3" name="Shape 503"/>
        <p:cNvGrpSpPr/>
        <p:nvPr/>
      </p:nvGrpSpPr>
      <p:grpSpPr>
        <a:xfrm>
          <a:off x="0" y="0"/>
          <a:ext cx="0" cy="0"/>
          <a:chOff x="0" y="0"/>
          <a:chExt cx="0" cy="0"/>
        </a:xfrm>
      </p:grpSpPr>
      <p:sp>
        <p:nvSpPr>
          <p:cNvPr id="504" name="Google Shape;504;p84"/>
          <p:cNvSpPr txBox="1"/>
          <p:nvPr>
            <p:ph idx="12" type="sldNum"/>
          </p:nvPr>
        </p:nvSpPr>
        <p:spPr>
          <a:xfrm>
            <a:off x="8556775" y="4861575"/>
            <a:ext cx="587100" cy="1452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Montserrat"/>
                <a:ea typeface="Montserrat"/>
                <a:cs typeface="Montserrat"/>
                <a:sym typeface="Montserrat"/>
              </a:defRPr>
            </a:lvl1pPr>
            <a:lvl2pPr lvl="1" rtl="0" algn="ctr">
              <a:buNone/>
              <a:defRPr b="1" sz="1000">
                <a:solidFill>
                  <a:schemeClr val="dk2"/>
                </a:solidFill>
                <a:latin typeface="Montserrat"/>
                <a:ea typeface="Montserrat"/>
                <a:cs typeface="Montserrat"/>
                <a:sym typeface="Montserrat"/>
              </a:defRPr>
            </a:lvl2pPr>
            <a:lvl3pPr lvl="2" rtl="0" algn="ctr">
              <a:buNone/>
              <a:defRPr b="1" sz="1000">
                <a:solidFill>
                  <a:schemeClr val="dk2"/>
                </a:solidFill>
                <a:latin typeface="Montserrat"/>
                <a:ea typeface="Montserrat"/>
                <a:cs typeface="Montserrat"/>
                <a:sym typeface="Montserrat"/>
              </a:defRPr>
            </a:lvl3pPr>
            <a:lvl4pPr lvl="3" rtl="0" algn="ctr">
              <a:buNone/>
              <a:defRPr b="1" sz="1000">
                <a:solidFill>
                  <a:schemeClr val="dk2"/>
                </a:solidFill>
                <a:latin typeface="Montserrat"/>
                <a:ea typeface="Montserrat"/>
                <a:cs typeface="Montserrat"/>
                <a:sym typeface="Montserrat"/>
              </a:defRPr>
            </a:lvl4pPr>
            <a:lvl5pPr lvl="4" rtl="0" algn="ctr">
              <a:buNone/>
              <a:defRPr b="1" sz="1000">
                <a:solidFill>
                  <a:schemeClr val="dk2"/>
                </a:solidFill>
                <a:latin typeface="Montserrat"/>
                <a:ea typeface="Montserrat"/>
                <a:cs typeface="Montserrat"/>
                <a:sym typeface="Montserrat"/>
              </a:defRPr>
            </a:lvl5pPr>
            <a:lvl6pPr lvl="5" rtl="0" algn="ctr">
              <a:buNone/>
              <a:defRPr b="1" sz="1000">
                <a:solidFill>
                  <a:schemeClr val="dk2"/>
                </a:solidFill>
                <a:latin typeface="Montserrat"/>
                <a:ea typeface="Montserrat"/>
                <a:cs typeface="Montserrat"/>
                <a:sym typeface="Montserrat"/>
              </a:defRPr>
            </a:lvl6pPr>
            <a:lvl7pPr lvl="6" rtl="0" algn="ctr">
              <a:buNone/>
              <a:defRPr b="1" sz="1000">
                <a:solidFill>
                  <a:schemeClr val="dk2"/>
                </a:solidFill>
                <a:latin typeface="Montserrat"/>
                <a:ea typeface="Montserrat"/>
                <a:cs typeface="Montserrat"/>
                <a:sym typeface="Montserrat"/>
              </a:defRPr>
            </a:lvl7pPr>
            <a:lvl8pPr lvl="7" rtl="0" algn="ctr">
              <a:buNone/>
              <a:defRPr b="1" sz="1000">
                <a:solidFill>
                  <a:schemeClr val="dk2"/>
                </a:solidFill>
                <a:latin typeface="Montserrat"/>
                <a:ea typeface="Montserrat"/>
                <a:cs typeface="Montserrat"/>
                <a:sym typeface="Montserrat"/>
              </a:defRPr>
            </a:lvl8pPr>
            <a:lvl9pPr lvl="8" rtl="0" algn="ctr">
              <a:buNone/>
              <a:defRPr b="1" sz="1000">
                <a:solidFill>
                  <a:schemeClr val="dk2"/>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 id="2147483769" r:id="rId41"/>
    <p:sldLayoutId id="2147483770" r:id="rId42"/>
    <p:sldLayoutId id="2147483771" r:id="rId43"/>
    <p:sldLayoutId id="2147483772" r:id="rId44"/>
    <p:sldLayoutId id="2147483773" r:id="rId45"/>
    <p:sldLayoutId id="2147483774" r:id="rId46"/>
    <p:sldLayoutId id="2147483775" r:id="rId47"/>
    <p:sldLayoutId id="2147483776" r:id="rId48"/>
    <p:sldLayoutId id="2147483777" r:id="rId49"/>
    <p:sldLayoutId id="2147483778" r:id="rId50"/>
    <p:sldLayoutId id="2147483779" r:id="rId51"/>
    <p:sldLayoutId id="2147483780" r:id="rId52"/>
    <p:sldLayoutId id="2147483781" r:id="rId53"/>
    <p:sldLayoutId id="2147483782"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91">
          <p15:clr>
            <a:srgbClr val="EA4335"/>
          </p15:clr>
        </p15:guide>
        <p15:guide id="2" pos="539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9" name="Shape 1009"/>
        <p:cNvGrpSpPr/>
        <p:nvPr/>
      </p:nvGrpSpPr>
      <p:grpSpPr>
        <a:xfrm>
          <a:off x="0" y="0"/>
          <a:ext cx="0" cy="0"/>
          <a:chOff x="0" y="0"/>
          <a:chExt cx="0" cy="0"/>
        </a:xfrm>
      </p:grpSpPr>
      <p:sp>
        <p:nvSpPr>
          <p:cNvPr id="1010" name="Google Shape;1010;p139"/>
          <p:cNvSpPr txBox="1"/>
          <p:nvPr>
            <p:ph type="title"/>
          </p:nvPr>
        </p:nvSpPr>
        <p:spPr>
          <a:xfrm>
            <a:off x="391130" y="330361"/>
            <a:ext cx="8361600" cy="296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100"/>
              <a:buFont typeface="Montserrat"/>
              <a:buNone/>
              <a:defRPr b="1" i="0" sz="2100" u="none" cap="none" strike="noStrike">
                <a:solidFill>
                  <a:schemeClr val="dk2"/>
                </a:solidFill>
                <a:latin typeface="Montserrat"/>
                <a:ea typeface="Montserrat"/>
                <a:cs typeface="Montserrat"/>
                <a:sym typeface="Montserra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11" name="Google Shape;1011;p139"/>
          <p:cNvSpPr txBox="1"/>
          <p:nvPr>
            <p:ph idx="1" type="body"/>
          </p:nvPr>
        </p:nvSpPr>
        <p:spPr>
          <a:xfrm>
            <a:off x="391129" y="939998"/>
            <a:ext cx="8361600" cy="956400"/>
          </a:xfrm>
          <a:prstGeom prst="rect">
            <a:avLst/>
          </a:prstGeom>
          <a:noFill/>
          <a:ln>
            <a:noFill/>
          </a:ln>
        </p:spPr>
        <p:txBody>
          <a:bodyPr anchorCtr="0" anchor="t" bIns="0" lIns="0" spcFirstLastPara="1" rIns="0" wrap="square" tIns="0">
            <a:noAutofit/>
          </a:bodyPr>
          <a:lstStyle>
            <a:lvl1pPr indent="-317500" lvl="0" marL="457200" marR="0" rtl="0" algn="l">
              <a:lnSpc>
                <a:spcPct val="90000"/>
              </a:lnSpc>
              <a:spcBef>
                <a:spcPts val="75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1pPr>
            <a:lvl2pPr indent="-304800" lvl="1" marL="914400" marR="0" rtl="0" algn="l">
              <a:lnSpc>
                <a:spcPct val="90000"/>
              </a:lnSpc>
              <a:spcBef>
                <a:spcPts val="375"/>
              </a:spcBef>
              <a:spcAft>
                <a:spcPts val="0"/>
              </a:spcAft>
              <a:buClr>
                <a:schemeClr val="dk1"/>
              </a:buClr>
              <a:buSzPts val="1200"/>
              <a:buFont typeface="Arial"/>
              <a:buChar char="•"/>
              <a:defRPr b="0" i="0" sz="1200" u="none" cap="none" strike="noStrike">
                <a:solidFill>
                  <a:schemeClr val="dk1"/>
                </a:solidFill>
                <a:latin typeface="Montserrat"/>
                <a:ea typeface="Montserrat"/>
                <a:cs typeface="Montserrat"/>
                <a:sym typeface="Montserrat"/>
              </a:defRPr>
            </a:lvl2pPr>
            <a:lvl3pPr indent="-298450" lvl="2" marL="1371600" marR="0" rtl="0" algn="l">
              <a:lnSpc>
                <a:spcPct val="90000"/>
              </a:lnSpc>
              <a:spcBef>
                <a:spcPts val="375"/>
              </a:spcBef>
              <a:spcAft>
                <a:spcPts val="0"/>
              </a:spcAft>
              <a:buClr>
                <a:schemeClr val="dk1"/>
              </a:buClr>
              <a:buSzPts val="1100"/>
              <a:buFont typeface="Arial"/>
              <a:buChar char="•"/>
              <a:defRPr b="0" i="0" sz="1100" u="none" cap="none" strike="noStrike">
                <a:solidFill>
                  <a:schemeClr val="dk1"/>
                </a:solidFill>
                <a:latin typeface="Montserrat"/>
                <a:ea typeface="Montserrat"/>
                <a:cs typeface="Montserrat"/>
                <a:sym typeface="Montserrat"/>
              </a:defRPr>
            </a:lvl3pPr>
            <a:lvl4pPr indent="-285750" lvl="3" marL="1828800" marR="0" rtl="0" algn="l">
              <a:lnSpc>
                <a:spcPct val="90000"/>
              </a:lnSpc>
              <a:spcBef>
                <a:spcPts val="375"/>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4pPr>
            <a:lvl5pPr indent="-285750" lvl="4" marL="2286000" marR="0" rtl="0" algn="l">
              <a:lnSpc>
                <a:spcPct val="90000"/>
              </a:lnSpc>
              <a:spcBef>
                <a:spcPts val="375"/>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5pPr>
            <a:lvl6pPr indent="-317500" lvl="5" marL="27432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375"/>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pic>
        <p:nvPicPr>
          <p:cNvPr id="1012" name="Google Shape;1012;p139"/>
          <p:cNvPicPr preferRelativeResize="0"/>
          <p:nvPr/>
        </p:nvPicPr>
        <p:blipFill rotWithShape="1">
          <a:blip r:embed="rId1">
            <a:alphaModFix/>
          </a:blip>
          <a:srcRect b="0" l="0" r="0" t="0"/>
          <a:stretch/>
        </p:blipFill>
        <p:spPr>
          <a:xfrm>
            <a:off x="116954" y="4741490"/>
            <a:ext cx="270000" cy="270000"/>
          </a:xfrm>
          <a:prstGeom prst="rect">
            <a:avLst/>
          </a:prstGeom>
          <a:noFill/>
          <a:ln>
            <a:noFill/>
          </a:ln>
        </p:spPr>
      </p:pic>
      <p:sp>
        <p:nvSpPr>
          <p:cNvPr id="1013" name="Google Shape;1013;p139"/>
          <p:cNvSpPr txBox="1"/>
          <p:nvPr>
            <p:ph idx="12" type="sldNum"/>
          </p:nvPr>
        </p:nvSpPr>
        <p:spPr>
          <a:xfrm>
            <a:off x="6695471" y="4718887"/>
            <a:ext cx="2057400" cy="273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65A"/>
              </a:buClr>
              <a:buSzPts val="1100"/>
              <a:buFont typeface="Arial"/>
              <a:buNone/>
              <a:defRPr b="1" i="0" sz="1100" u="none" cap="none" strike="noStrike">
                <a:solidFill>
                  <a:srgbClr val="53565A"/>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65A"/>
              </a:buClr>
              <a:buSzPts val="1100"/>
              <a:buFont typeface="Arial"/>
              <a:buNone/>
              <a:defRPr b="1" i="0" sz="1100" u="none" cap="none" strike="noStrike">
                <a:solidFill>
                  <a:srgbClr val="53565A"/>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65A"/>
              </a:buClr>
              <a:buSzPts val="1100"/>
              <a:buFont typeface="Arial"/>
              <a:buNone/>
              <a:defRPr b="1" i="0" sz="1100" u="none" cap="none" strike="noStrike">
                <a:solidFill>
                  <a:srgbClr val="53565A"/>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65A"/>
              </a:buClr>
              <a:buSzPts val="1100"/>
              <a:buFont typeface="Arial"/>
              <a:buNone/>
              <a:defRPr b="1" i="0" sz="1100" u="none" cap="none" strike="noStrike">
                <a:solidFill>
                  <a:srgbClr val="53565A"/>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65A"/>
              </a:buClr>
              <a:buSzPts val="1100"/>
              <a:buFont typeface="Arial"/>
              <a:buNone/>
              <a:defRPr b="1" i="0" sz="1100" u="none" cap="none" strike="noStrike">
                <a:solidFill>
                  <a:srgbClr val="53565A"/>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65A"/>
              </a:buClr>
              <a:buSzPts val="1100"/>
              <a:buFont typeface="Arial"/>
              <a:buNone/>
              <a:defRPr b="1" i="0" sz="1100" u="none" cap="none" strike="noStrike">
                <a:solidFill>
                  <a:srgbClr val="53565A"/>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65A"/>
              </a:buClr>
              <a:buSzPts val="1100"/>
              <a:buFont typeface="Arial"/>
              <a:buNone/>
              <a:defRPr b="1" i="0" sz="1100" u="none" cap="none" strike="noStrike">
                <a:solidFill>
                  <a:srgbClr val="53565A"/>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65A"/>
              </a:buClr>
              <a:buSzPts val="1100"/>
              <a:buFont typeface="Arial"/>
              <a:buNone/>
              <a:defRPr b="1" i="0" sz="1100" u="none" cap="none" strike="noStrike">
                <a:solidFill>
                  <a:srgbClr val="53565A"/>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65A"/>
              </a:buClr>
              <a:buSzPts val="1100"/>
              <a:buFont typeface="Arial"/>
              <a:buNone/>
              <a:defRPr b="1" i="0" sz="1100" u="none" cap="none" strike="noStrike">
                <a:solidFill>
                  <a:srgbClr val="53565A"/>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 id="2147483819" r:id="rId38"/>
    <p:sldLayoutId id="2147483820" r:id="rId39"/>
    <p:sldLayoutId id="2147483821" r:id="rId40"/>
    <p:sldLayoutId id="2147483822" r:id="rId41"/>
    <p:sldLayoutId id="2147483823" r:id="rId42"/>
    <p:sldLayoutId id="2147483824" r:id="rId43"/>
    <p:sldLayoutId id="2147483825" r:id="rId44"/>
    <p:sldLayoutId id="2147483826" r:id="rId45"/>
    <p:sldLayoutId id="2147483827" r:id="rId46"/>
    <p:sldLayoutId id="2147483828" r:id="rId47"/>
    <p:sldLayoutId id="2147483829" r:id="rId48"/>
    <p:sldLayoutId id="2147483830" r:id="rId49"/>
    <p:sldLayoutId id="2147483831" r:id="rId50"/>
    <p:sldLayoutId id="2147483832" r:id="rId51"/>
    <p:sldLayoutId id="2147483833" r:id="rId52"/>
    <p:sldLayoutId id="2147483834" r:id="rId53"/>
    <p:sldLayoutId id="2147483835" r:id="rId54"/>
    <p:sldLayoutId id="2147483836"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78">
          <p15:clr>
            <a:srgbClr val="F26B43"/>
          </p15:clr>
        </p15:guide>
        <p15:guide id="2" pos="325">
          <p15:clr>
            <a:srgbClr val="F26B43"/>
          </p15:clr>
        </p15:guide>
        <p15:guide id="3" orient="horz" pos="3884">
          <p15:clr>
            <a:srgbClr val="F26B43"/>
          </p15:clr>
        </p15:guide>
        <p15:guide id="4" pos="735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7" name="Shape 1517"/>
        <p:cNvGrpSpPr/>
        <p:nvPr/>
      </p:nvGrpSpPr>
      <p:grpSpPr>
        <a:xfrm>
          <a:off x="0" y="0"/>
          <a:ext cx="0" cy="0"/>
          <a:chOff x="0" y="0"/>
          <a:chExt cx="0" cy="0"/>
        </a:xfrm>
      </p:grpSpPr>
      <p:sp>
        <p:nvSpPr>
          <p:cNvPr id="1518" name="Google Shape;1518;p194"/>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800" u="none" cap="none" strike="noStrike">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19" name="Google Shape;1519;p194"/>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00" u="none" cap="none" strike="noStrike">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520" name="Google Shape;1520;p194"/>
          <p:cNvSpPr txBox="1"/>
          <p:nvPr>
            <p:ph type="title"/>
          </p:nvPr>
        </p:nvSpPr>
        <p:spPr>
          <a:xfrm>
            <a:off x="468313"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21" name="Google Shape;1521;p194"/>
          <p:cNvSpPr txBox="1"/>
          <p:nvPr>
            <p:ph idx="1" type="body"/>
          </p:nvPr>
        </p:nvSpPr>
        <p:spPr>
          <a:xfrm>
            <a:off x="468314" y="987425"/>
            <a:ext cx="8207400" cy="3852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522" name="Google Shape;1522;p19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i="0" sz="800" u="none" cap="none" strike="noStrike">
                <a:solidFill>
                  <a:schemeClr val="dk2"/>
                </a:solidFill>
                <a:latin typeface="Verdana"/>
                <a:ea typeface="Verdana"/>
                <a:cs typeface="Verdana"/>
                <a:sym typeface="Verdana"/>
              </a:defRPr>
            </a:lvl1pPr>
            <a:lvl2pPr indent="0" lvl="1" marL="0" marR="0" rtl="0" algn="l">
              <a:spcBef>
                <a:spcPts val="0"/>
              </a:spcBef>
              <a:buNone/>
              <a:defRPr b="1" i="0" sz="800" u="none" cap="none" strike="noStrike">
                <a:solidFill>
                  <a:schemeClr val="dk2"/>
                </a:solidFill>
                <a:latin typeface="Verdana"/>
                <a:ea typeface="Verdana"/>
                <a:cs typeface="Verdana"/>
                <a:sym typeface="Verdana"/>
              </a:defRPr>
            </a:lvl2pPr>
            <a:lvl3pPr indent="0" lvl="2" marL="0" marR="0" rtl="0" algn="l">
              <a:spcBef>
                <a:spcPts val="0"/>
              </a:spcBef>
              <a:buNone/>
              <a:defRPr b="1" i="0" sz="800" u="none" cap="none" strike="noStrike">
                <a:solidFill>
                  <a:schemeClr val="dk2"/>
                </a:solidFill>
                <a:latin typeface="Verdana"/>
                <a:ea typeface="Verdana"/>
                <a:cs typeface="Verdana"/>
                <a:sym typeface="Verdana"/>
              </a:defRPr>
            </a:lvl3pPr>
            <a:lvl4pPr indent="0" lvl="3" marL="0" marR="0" rtl="0" algn="l">
              <a:spcBef>
                <a:spcPts val="0"/>
              </a:spcBef>
              <a:buNone/>
              <a:defRPr b="1" i="0" sz="800" u="none" cap="none" strike="noStrike">
                <a:solidFill>
                  <a:schemeClr val="dk2"/>
                </a:solidFill>
                <a:latin typeface="Verdana"/>
                <a:ea typeface="Verdana"/>
                <a:cs typeface="Verdana"/>
                <a:sym typeface="Verdana"/>
              </a:defRPr>
            </a:lvl4pPr>
            <a:lvl5pPr indent="0" lvl="4" marL="0" marR="0" rtl="0" algn="l">
              <a:spcBef>
                <a:spcPts val="0"/>
              </a:spcBef>
              <a:buNone/>
              <a:defRPr b="1" i="0" sz="800" u="none" cap="none" strike="noStrike">
                <a:solidFill>
                  <a:schemeClr val="dk2"/>
                </a:solidFill>
                <a:latin typeface="Verdana"/>
                <a:ea typeface="Verdana"/>
                <a:cs typeface="Verdana"/>
                <a:sym typeface="Verdana"/>
              </a:defRPr>
            </a:lvl5pPr>
            <a:lvl6pPr indent="0" lvl="5" marL="0" marR="0" rtl="0" algn="l">
              <a:spcBef>
                <a:spcPts val="0"/>
              </a:spcBef>
              <a:buNone/>
              <a:defRPr b="1" i="0" sz="800" u="none" cap="none" strike="noStrike">
                <a:solidFill>
                  <a:schemeClr val="dk2"/>
                </a:solidFill>
                <a:latin typeface="Verdana"/>
                <a:ea typeface="Verdana"/>
                <a:cs typeface="Verdana"/>
                <a:sym typeface="Verdana"/>
              </a:defRPr>
            </a:lvl6pPr>
            <a:lvl7pPr indent="0" lvl="6" marL="0" marR="0" rtl="0" algn="l">
              <a:spcBef>
                <a:spcPts val="0"/>
              </a:spcBef>
              <a:buNone/>
              <a:defRPr b="1" i="0" sz="800" u="none" cap="none" strike="noStrike">
                <a:solidFill>
                  <a:schemeClr val="dk2"/>
                </a:solidFill>
                <a:latin typeface="Verdana"/>
                <a:ea typeface="Verdana"/>
                <a:cs typeface="Verdana"/>
                <a:sym typeface="Verdana"/>
              </a:defRPr>
            </a:lvl7pPr>
            <a:lvl8pPr indent="0" lvl="7" marL="0" marR="0" rtl="0" algn="l">
              <a:spcBef>
                <a:spcPts val="0"/>
              </a:spcBef>
              <a:buNone/>
              <a:defRPr b="1" i="0" sz="800" u="none" cap="none" strike="noStrike">
                <a:solidFill>
                  <a:schemeClr val="dk2"/>
                </a:solidFill>
                <a:latin typeface="Verdana"/>
                <a:ea typeface="Verdana"/>
                <a:cs typeface="Verdana"/>
                <a:sym typeface="Verdana"/>
              </a:defRPr>
            </a:lvl8pPr>
            <a:lvl9pPr indent="0" lvl="8" marL="0" marR="0" rtl="0" algn="l">
              <a:spcBef>
                <a:spcPts val="0"/>
              </a:spcBef>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pic>
        <p:nvPicPr>
          <p:cNvPr id="1523" name="Google Shape;1523;p194"/>
          <p:cNvPicPr preferRelativeResize="0"/>
          <p:nvPr/>
        </p:nvPicPr>
        <p:blipFill rotWithShape="1">
          <a:blip r:embed="rId1">
            <a:alphaModFix/>
          </a:blip>
          <a:srcRect b="0" l="0" r="0" t="0"/>
          <a:stretch/>
        </p:blipFill>
        <p:spPr>
          <a:xfrm>
            <a:off x="8064000" y="4700754"/>
            <a:ext cx="1080000" cy="433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7" name="Shape 1757"/>
        <p:cNvGrpSpPr/>
        <p:nvPr/>
      </p:nvGrpSpPr>
      <p:grpSpPr>
        <a:xfrm>
          <a:off x="0" y="0"/>
          <a:ext cx="0" cy="0"/>
          <a:chOff x="0" y="0"/>
          <a:chExt cx="0" cy="0"/>
        </a:xfrm>
      </p:grpSpPr>
      <p:sp>
        <p:nvSpPr>
          <p:cNvPr id="1758" name="Google Shape;1758;p216"/>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Verdana"/>
              <a:buNone/>
              <a:defRPr b="0" i="0" sz="800" u="none" cap="none" strike="noStrike">
                <a:solidFill>
                  <a:schemeClr val="dk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59" name="Google Shape;1759;p216"/>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Verdana"/>
              <a:buNone/>
              <a:defRPr b="0" i="0" sz="100" u="none" cap="none" strike="noStrike">
                <a:solidFill>
                  <a:schemeClr val="lt1"/>
                </a:solidFill>
                <a:latin typeface="Verdana"/>
                <a:ea typeface="Verdana"/>
                <a:cs typeface="Verdana"/>
                <a:sym typeface="Verdana"/>
              </a:defRPr>
            </a:lvl1pPr>
            <a:lvl2pPr indent="0" lvl="1" marL="457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2pPr>
            <a:lvl3pPr indent="0" lvl="2" marL="914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3pPr>
            <a:lvl4pPr indent="0" lvl="3" marL="1371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4pPr>
            <a:lvl5pPr indent="0" lvl="4" marL="18288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5pPr>
            <a:lvl6pPr indent="0" lvl="5" marL="22860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6pPr>
            <a:lvl7pPr indent="0" lvl="6" marL="27432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7pPr>
            <a:lvl8pPr indent="0" lvl="7" marL="32004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8pPr>
            <a:lvl9pPr indent="0" lvl="8" marL="3657600" marR="0" rtl="0" algn="l">
              <a:lnSpc>
                <a:spcPct val="100000"/>
              </a:lnSpc>
              <a:spcBef>
                <a:spcPts val="0"/>
              </a:spcBef>
              <a:spcAft>
                <a:spcPts val="0"/>
              </a:spcAft>
              <a:buClr>
                <a:schemeClr val="dk1"/>
              </a:buClr>
              <a:buSzPts val="1400"/>
              <a:buFont typeface="Verdana"/>
              <a:buNone/>
              <a:defRPr b="0" i="0" sz="1800" u="none" cap="none" strike="noStrike">
                <a:solidFill>
                  <a:schemeClr val="dk1"/>
                </a:solidFill>
                <a:latin typeface="Verdana"/>
                <a:ea typeface="Verdana"/>
                <a:cs typeface="Verdana"/>
                <a:sym typeface="Verdana"/>
              </a:defRPr>
            </a:lvl9pPr>
          </a:lstStyle>
          <a:p/>
        </p:txBody>
      </p:sp>
      <p:sp>
        <p:nvSpPr>
          <p:cNvPr id="1760" name="Google Shape;1760;p216"/>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marL="0" marR="0" rtl="0" algn="l">
              <a:spcBef>
                <a:spcPts val="0"/>
              </a:spcBef>
              <a:spcAft>
                <a:spcPts val="0"/>
              </a:spcAft>
              <a:buSzPts val="1400"/>
              <a:buFont typeface="Arial"/>
              <a:buNone/>
              <a:defRPr sz="1800"/>
            </a:lvl2pPr>
            <a:lvl3pPr indent="0" lvl="2" marL="0" marR="0" rtl="0" algn="l">
              <a:spcBef>
                <a:spcPts val="0"/>
              </a:spcBef>
              <a:spcAft>
                <a:spcPts val="0"/>
              </a:spcAft>
              <a:buSzPts val="1400"/>
              <a:buFont typeface="Arial"/>
              <a:buNone/>
              <a:defRPr sz="1800"/>
            </a:lvl3pPr>
            <a:lvl4pPr indent="0" lvl="3" marL="0" marR="0" rtl="0" algn="l">
              <a:spcBef>
                <a:spcPts val="0"/>
              </a:spcBef>
              <a:spcAft>
                <a:spcPts val="0"/>
              </a:spcAft>
              <a:buSzPts val="1400"/>
              <a:buFont typeface="Arial"/>
              <a:buNone/>
              <a:defRPr sz="1800"/>
            </a:lvl4pPr>
            <a:lvl5pPr indent="0" lvl="4" marL="0" marR="0" rtl="0" algn="l">
              <a:spcBef>
                <a:spcPts val="0"/>
              </a:spcBef>
              <a:spcAft>
                <a:spcPts val="0"/>
              </a:spcAft>
              <a:buSzPts val="1400"/>
              <a:buFont typeface="Arial"/>
              <a:buNone/>
              <a:defRPr sz="1800"/>
            </a:lvl5pPr>
            <a:lvl6pPr indent="0" lvl="5" marL="0" marR="0" rtl="0" algn="l">
              <a:spcBef>
                <a:spcPts val="0"/>
              </a:spcBef>
              <a:spcAft>
                <a:spcPts val="0"/>
              </a:spcAft>
              <a:buSzPts val="1400"/>
              <a:buFont typeface="Arial"/>
              <a:buNone/>
              <a:defRPr sz="1800"/>
            </a:lvl6pPr>
            <a:lvl7pPr indent="0" lvl="6" marL="0" marR="0" rtl="0" algn="l">
              <a:spcBef>
                <a:spcPts val="0"/>
              </a:spcBef>
              <a:spcAft>
                <a:spcPts val="0"/>
              </a:spcAft>
              <a:buSzPts val="1400"/>
              <a:buFont typeface="Arial"/>
              <a:buNone/>
              <a:defRPr sz="1800"/>
            </a:lvl7pPr>
            <a:lvl8pPr indent="0" lvl="7" marL="0" marR="0" rtl="0" algn="l">
              <a:spcBef>
                <a:spcPts val="0"/>
              </a:spcBef>
              <a:spcAft>
                <a:spcPts val="0"/>
              </a:spcAft>
              <a:buSzPts val="1400"/>
              <a:buFont typeface="Arial"/>
              <a:buNone/>
              <a:defRPr sz="1800"/>
            </a:lvl8pPr>
            <a:lvl9pPr indent="0" lvl="8" marL="0" marR="0" rtl="0" algn="l">
              <a:spcBef>
                <a:spcPts val="0"/>
              </a:spcBef>
              <a:spcAft>
                <a:spcPts val="0"/>
              </a:spcAft>
              <a:buSzPts val="1400"/>
              <a:buFont typeface="Arial"/>
              <a:buNone/>
              <a:defRPr sz="1800"/>
            </a:lvl9pPr>
          </a:lstStyle>
          <a:p/>
        </p:txBody>
      </p:sp>
      <p:sp>
        <p:nvSpPr>
          <p:cNvPr id="1761" name="Google Shape;1761;p216"/>
          <p:cNvSpPr txBox="1"/>
          <p:nvPr>
            <p:ph idx="1" type="body"/>
          </p:nvPr>
        </p:nvSpPr>
        <p:spPr>
          <a:xfrm>
            <a:off x="468314" y="987425"/>
            <a:ext cx="8207400" cy="3852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1762" name="Google Shape;1762;p216"/>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1pPr>
            <a:lvl2pPr indent="0" lvl="1"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2pPr>
            <a:lvl3pPr indent="0" lvl="2"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3pPr>
            <a:lvl4pPr indent="0" lvl="3"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4pPr>
            <a:lvl5pPr indent="0" lvl="4"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5pPr>
            <a:lvl6pPr indent="0" lvl="5"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6pPr>
            <a:lvl7pPr indent="0" lvl="6"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7pPr>
            <a:lvl8pPr indent="0" lvl="7"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8pPr>
            <a:lvl9pPr indent="0" lvl="8" marL="0" marR="0" rtl="0" algn="l">
              <a:lnSpc>
                <a:spcPct val="100000"/>
              </a:lnSpc>
              <a:spcBef>
                <a:spcPts val="0"/>
              </a:spcBef>
              <a:spcAft>
                <a:spcPts val="0"/>
              </a:spcAft>
              <a:buClr>
                <a:schemeClr val="dk2"/>
              </a:buClr>
              <a:buFont typeface="Verdana"/>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pic>
        <p:nvPicPr>
          <p:cNvPr id="1763" name="Google Shape;1763;p216"/>
          <p:cNvPicPr preferRelativeResize="0"/>
          <p:nvPr/>
        </p:nvPicPr>
        <p:blipFill rotWithShape="1">
          <a:blip r:embed="rId1">
            <a:alphaModFix/>
          </a:blip>
          <a:srcRect b="0" l="0" r="0" t="0"/>
          <a:stretch/>
        </p:blipFill>
        <p:spPr>
          <a:xfrm>
            <a:off x="8064000" y="4700753"/>
            <a:ext cx="1080000" cy="433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1" name="Shape 2001"/>
        <p:cNvGrpSpPr/>
        <p:nvPr/>
      </p:nvGrpSpPr>
      <p:grpSpPr>
        <a:xfrm>
          <a:off x="0" y="0"/>
          <a:ext cx="0" cy="0"/>
          <a:chOff x="0" y="0"/>
          <a:chExt cx="0" cy="0"/>
        </a:xfrm>
      </p:grpSpPr>
      <p:sp>
        <p:nvSpPr>
          <p:cNvPr id="2002" name="Google Shape;2002;p239"/>
          <p:cNvSpPr txBox="1"/>
          <p:nvPr>
            <p:ph idx="11" type="ftr"/>
          </p:nvPr>
        </p:nvSpPr>
        <p:spPr>
          <a:xfrm>
            <a:off x="1151620" y="4840001"/>
            <a:ext cx="6876300" cy="3036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800" u="none" cap="none" strike="noStrike">
                <a:solidFill>
                  <a:schemeClr val="dk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03" name="Google Shape;2003;p239"/>
          <p:cNvSpPr txBox="1"/>
          <p:nvPr>
            <p:ph idx="10" type="dt"/>
          </p:nvPr>
        </p:nvSpPr>
        <p:spPr>
          <a:xfrm>
            <a:off x="0" y="4840003"/>
            <a:ext cx="468300" cy="3036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00" u="none" cap="none" strike="noStrike">
                <a:solidFill>
                  <a:schemeClr val="lt1"/>
                </a:solidFill>
                <a:latin typeface="Verdana"/>
                <a:ea typeface="Verdana"/>
                <a:cs typeface="Verdana"/>
                <a:sym typeface="Verdana"/>
              </a:defRPr>
            </a:lvl1pPr>
            <a:lvl2pPr indent="0" lvl="1" marL="457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2004" name="Google Shape;2004;p239"/>
          <p:cNvSpPr txBox="1"/>
          <p:nvPr>
            <p:ph type="title"/>
          </p:nvPr>
        </p:nvSpPr>
        <p:spPr>
          <a:xfrm>
            <a:off x="468313" y="0"/>
            <a:ext cx="8207400" cy="484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Verdana"/>
              <a:buNone/>
              <a:defRPr b="1" i="0" sz="1600" u="none" cap="none" strike="noStrike">
                <a:solidFill>
                  <a:schemeClr val="dk2"/>
                </a:solidFill>
                <a:latin typeface="Verdana"/>
                <a:ea typeface="Verdana"/>
                <a:cs typeface="Verdana"/>
                <a:sym typeface="Verdan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05" name="Google Shape;2005;p239"/>
          <p:cNvSpPr txBox="1"/>
          <p:nvPr>
            <p:ph idx="1" type="body"/>
          </p:nvPr>
        </p:nvSpPr>
        <p:spPr>
          <a:xfrm>
            <a:off x="468314" y="987425"/>
            <a:ext cx="8207400" cy="38526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1pPr>
            <a:lvl2pPr indent="-304800" lvl="1" marL="9144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2pPr>
            <a:lvl3pPr indent="-304800" lvl="2" marL="13716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3pPr>
            <a:lvl4pPr indent="-304800" lvl="3" marL="18288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4pPr>
            <a:lvl5pPr indent="-304800" lvl="4" marL="2286000" marR="0" rtl="0" algn="l">
              <a:lnSpc>
                <a:spcPct val="110000"/>
              </a:lnSpc>
              <a:spcBef>
                <a:spcPts val="300"/>
              </a:spcBef>
              <a:spcAft>
                <a:spcPts val="0"/>
              </a:spcAft>
              <a:buClr>
                <a:schemeClr val="dk2"/>
              </a:buClr>
              <a:buSzPts val="1200"/>
              <a:buFont typeface="Arial"/>
              <a:buChar char="•"/>
              <a:defRPr b="0" i="0" sz="12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2006" name="Google Shape;2006;p239"/>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lvl1pPr indent="0" lvl="0" marL="0" marR="0" rtl="0" algn="l">
              <a:spcBef>
                <a:spcPts val="0"/>
              </a:spcBef>
              <a:buNone/>
              <a:defRPr b="1" i="0" sz="800" u="none" cap="none" strike="noStrike">
                <a:solidFill>
                  <a:schemeClr val="dk2"/>
                </a:solidFill>
                <a:latin typeface="Verdana"/>
                <a:ea typeface="Verdana"/>
                <a:cs typeface="Verdana"/>
                <a:sym typeface="Verdana"/>
              </a:defRPr>
            </a:lvl1pPr>
            <a:lvl2pPr indent="0" lvl="1" marL="0" marR="0" rtl="0" algn="l">
              <a:spcBef>
                <a:spcPts val="0"/>
              </a:spcBef>
              <a:buNone/>
              <a:defRPr b="1" i="0" sz="800" u="none" cap="none" strike="noStrike">
                <a:solidFill>
                  <a:schemeClr val="dk2"/>
                </a:solidFill>
                <a:latin typeface="Verdana"/>
                <a:ea typeface="Verdana"/>
                <a:cs typeface="Verdana"/>
                <a:sym typeface="Verdana"/>
              </a:defRPr>
            </a:lvl2pPr>
            <a:lvl3pPr indent="0" lvl="2" marL="0" marR="0" rtl="0" algn="l">
              <a:spcBef>
                <a:spcPts val="0"/>
              </a:spcBef>
              <a:buNone/>
              <a:defRPr b="1" i="0" sz="800" u="none" cap="none" strike="noStrike">
                <a:solidFill>
                  <a:schemeClr val="dk2"/>
                </a:solidFill>
                <a:latin typeface="Verdana"/>
                <a:ea typeface="Verdana"/>
                <a:cs typeface="Verdana"/>
                <a:sym typeface="Verdana"/>
              </a:defRPr>
            </a:lvl3pPr>
            <a:lvl4pPr indent="0" lvl="3" marL="0" marR="0" rtl="0" algn="l">
              <a:spcBef>
                <a:spcPts val="0"/>
              </a:spcBef>
              <a:buNone/>
              <a:defRPr b="1" i="0" sz="800" u="none" cap="none" strike="noStrike">
                <a:solidFill>
                  <a:schemeClr val="dk2"/>
                </a:solidFill>
                <a:latin typeface="Verdana"/>
                <a:ea typeface="Verdana"/>
                <a:cs typeface="Verdana"/>
                <a:sym typeface="Verdana"/>
              </a:defRPr>
            </a:lvl4pPr>
            <a:lvl5pPr indent="0" lvl="4" marL="0" marR="0" rtl="0" algn="l">
              <a:spcBef>
                <a:spcPts val="0"/>
              </a:spcBef>
              <a:buNone/>
              <a:defRPr b="1" i="0" sz="800" u="none" cap="none" strike="noStrike">
                <a:solidFill>
                  <a:schemeClr val="dk2"/>
                </a:solidFill>
                <a:latin typeface="Verdana"/>
                <a:ea typeface="Verdana"/>
                <a:cs typeface="Verdana"/>
                <a:sym typeface="Verdana"/>
              </a:defRPr>
            </a:lvl5pPr>
            <a:lvl6pPr indent="0" lvl="5" marL="0" marR="0" rtl="0" algn="l">
              <a:spcBef>
                <a:spcPts val="0"/>
              </a:spcBef>
              <a:buNone/>
              <a:defRPr b="1" i="0" sz="800" u="none" cap="none" strike="noStrike">
                <a:solidFill>
                  <a:schemeClr val="dk2"/>
                </a:solidFill>
                <a:latin typeface="Verdana"/>
                <a:ea typeface="Verdana"/>
                <a:cs typeface="Verdana"/>
                <a:sym typeface="Verdana"/>
              </a:defRPr>
            </a:lvl6pPr>
            <a:lvl7pPr indent="0" lvl="6" marL="0" marR="0" rtl="0" algn="l">
              <a:spcBef>
                <a:spcPts val="0"/>
              </a:spcBef>
              <a:buNone/>
              <a:defRPr b="1" i="0" sz="800" u="none" cap="none" strike="noStrike">
                <a:solidFill>
                  <a:schemeClr val="dk2"/>
                </a:solidFill>
                <a:latin typeface="Verdana"/>
                <a:ea typeface="Verdana"/>
                <a:cs typeface="Verdana"/>
                <a:sym typeface="Verdana"/>
              </a:defRPr>
            </a:lvl7pPr>
            <a:lvl8pPr indent="0" lvl="7" marL="0" marR="0" rtl="0" algn="l">
              <a:spcBef>
                <a:spcPts val="0"/>
              </a:spcBef>
              <a:buNone/>
              <a:defRPr b="1" i="0" sz="800" u="none" cap="none" strike="noStrike">
                <a:solidFill>
                  <a:schemeClr val="dk2"/>
                </a:solidFill>
                <a:latin typeface="Verdana"/>
                <a:ea typeface="Verdana"/>
                <a:cs typeface="Verdana"/>
                <a:sym typeface="Verdana"/>
              </a:defRPr>
            </a:lvl8pPr>
            <a:lvl9pPr indent="0" lvl="8" marL="0" marR="0" rtl="0" algn="l">
              <a:spcBef>
                <a:spcPts val="0"/>
              </a:spcBef>
              <a:buNone/>
              <a:defRPr b="1" i="0" sz="800" u="none" cap="none" strike="noStrike">
                <a:solidFill>
                  <a:schemeClr val="dk2"/>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GB"/>
              <a:t>‹#›</a:t>
            </a:fld>
            <a:endParaRPr/>
          </a:p>
        </p:txBody>
      </p:sp>
      <p:pic>
        <p:nvPicPr>
          <p:cNvPr id="2007" name="Google Shape;2007;p239"/>
          <p:cNvPicPr preferRelativeResize="0"/>
          <p:nvPr/>
        </p:nvPicPr>
        <p:blipFill rotWithShape="1">
          <a:blip r:embed="rId1">
            <a:alphaModFix/>
          </a:blip>
          <a:srcRect b="0" l="0" r="0" t="0"/>
          <a:stretch/>
        </p:blipFill>
        <p:spPr>
          <a:xfrm>
            <a:off x="8064000" y="4700754"/>
            <a:ext cx="1080000" cy="433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Lst>
  <mc:AlternateContent>
    <mc:Choice Requires="p14">
      <p:transition p14:dur="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1" name="Shape 2241"/>
        <p:cNvGrpSpPr/>
        <p:nvPr/>
      </p:nvGrpSpPr>
      <p:grpSpPr>
        <a:xfrm>
          <a:off x="0" y="0"/>
          <a:ext cx="0" cy="0"/>
          <a:chOff x="0" y="0"/>
          <a:chExt cx="0" cy="0"/>
        </a:xfrm>
      </p:grpSpPr>
      <p:sp>
        <p:nvSpPr>
          <p:cNvPr id="2242" name="Google Shape;2242;p26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43" name="Google Shape;2243;p26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4" name="Google Shape;2244;p261"/>
          <p:cNvSpPr txBox="1"/>
          <p:nvPr>
            <p:ph idx="12" type="sldNum"/>
          </p:nvPr>
        </p:nvSpPr>
        <p:spPr>
          <a:xfrm>
            <a:off x="8556775" y="4861575"/>
            <a:ext cx="587100" cy="1452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pic>
        <p:nvPicPr>
          <p:cNvPr id="2245" name="Google Shape;2245;p261"/>
          <p:cNvPicPr preferRelativeResize="0"/>
          <p:nvPr/>
        </p:nvPicPr>
        <p:blipFill rotWithShape="1">
          <a:blip r:embed="rId1">
            <a:alphaModFix/>
          </a:blip>
          <a:srcRect b="0" l="0" r="0" t="0"/>
          <a:stretch/>
        </p:blipFill>
        <p:spPr>
          <a:xfrm>
            <a:off x="147559" y="4776975"/>
            <a:ext cx="229582" cy="229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01" r:id="rId2"/>
    <p:sldLayoutId id="2147483902" r:id="rId3"/>
    <p:sldLayoutId id="2147483903" r:id="rId4"/>
    <p:sldLayoutId id="2147483904" r:id="rId5"/>
    <p:sldLayoutId id="2147483905" r:id="rId6"/>
    <p:sldLayoutId id="214748390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8" name="Shape 2288"/>
        <p:cNvGrpSpPr/>
        <p:nvPr/>
      </p:nvGrpSpPr>
      <p:grpSpPr>
        <a:xfrm>
          <a:off x="0" y="0"/>
          <a:ext cx="0" cy="0"/>
          <a:chOff x="0" y="0"/>
          <a:chExt cx="0" cy="0"/>
        </a:xfrm>
      </p:grpSpPr>
      <p:sp>
        <p:nvSpPr>
          <p:cNvPr id="2289" name="Google Shape;2289;p26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90" name="Google Shape;2290;p26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1" name="Google Shape;2291;p26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92" name="Google Shape;2292;p26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93" name="Google Shape;2293;p2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xml"/><Relationship Id="rId3" Type="http://schemas.openxmlformats.org/officeDocument/2006/relationships/image" Target="../media/image9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41.png"/><Relationship Id="rId9" Type="http://schemas.openxmlformats.org/officeDocument/2006/relationships/image" Target="../media/image243.png"/><Relationship Id="rId5" Type="http://schemas.openxmlformats.org/officeDocument/2006/relationships/image" Target="../media/image245.png"/><Relationship Id="rId6" Type="http://schemas.openxmlformats.org/officeDocument/2006/relationships/image" Target="../media/image244.png"/><Relationship Id="rId7" Type="http://schemas.openxmlformats.org/officeDocument/2006/relationships/image" Target="../media/image259.png"/><Relationship Id="rId8" Type="http://schemas.openxmlformats.org/officeDocument/2006/relationships/image" Target="../media/image248.png"/><Relationship Id="rId30" Type="http://schemas.openxmlformats.org/officeDocument/2006/relationships/image" Target="../media/image285.png"/><Relationship Id="rId20" Type="http://schemas.openxmlformats.org/officeDocument/2006/relationships/image" Target="../media/image269.png"/><Relationship Id="rId22" Type="http://schemas.openxmlformats.org/officeDocument/2006/relationships/image" Target="../media/image272.png"/><Relationship Id="rId21" Type="http://schemas.openxmlformats.org/officeDocument/2006/relationships/image" Target="../media/image261.png"/><Relationship Id="rId24" Type="http://schemas.openxmlformats.org/officeDocument/2006/relationships/image" Target="../media/image267.png"/><Relationship Id="rId23" Type="http://schemas.openxmlformats.org/officeDocument/2006/relationships/image" Target="../media/image271.png"/><Relationship Id="rId26" Type="http://schemas.openxmlformats.org/officeDocument/2006/relationships/image" Target="../media/image276.png"/><Relationship Id="rId25" Type="http://schemas.openxmlformats.org/officeDocument/2006/relationships/image" Target="../media/image264.png"/><Relationship Id="rId28" Type="http://schemas.openxmlformats.org/officeDocument/2006/relationships/image" Target="../media/image274.png"/><Relationship Id="rId27" Type="http://schemas.openxmlformats.org/officeDocument/2006/relationships/image" Target="../media/image270.png"/><Relationship Id="rId29" Type="http://schemas.openxmlformats.org/officeDocument/2006/relationships/image" Target="../media/image280.png"/><Relationship Id="rId11" Type="http://schemas.openxmlformats.org/officeDocument/2006/relationships/image" Target="../media/image251.png"/><Relationship Id="rId10" Type="http://schemas.openxmlformats.org/officeDocument/2006/relationships/image" Target="../media/image249.png"/><Relationship Id="rId13" Type="http://schemas.openxmlformats.org/officeDocument/2006/relationships/image" Target="../media/image257.png"/><Relationship Id="rId12" Type="http://schemas.openxmlformats.org/officeDocument/2006/relationships/image" Target="../media/image252.png"/><Relationship Id="rId15" Type="http://schemas.openxmlformats.org/officeDocument/2006/relationships/image" Target="../media/image265.png"/><Relationship Id="rId14" Type="http://schemas.openxmlformats.org/officeDocument/2006/relationships/image" Target="../media/image260.png"/><Relationship Id="rId17" Type="http://schemas.openxmlformats.org/officeDocument/2006/relationships/image" Target="../media/image263.png"/><Relationship Id="rId16" Type="http://schemas.openxmlformats.org/officeDocument/2006/relationships/image" Target="../media/image256.png"/><Relationship Id="rId19" Type="http://schemas.openxmlformats.org/officeDocument/2006/relationships/image" Target="../media/image258.png"/><Relationship Id="rId18" Type="http://schemas.openxmlformats.org/officeDocument/2006/relationships/image" Target="../media/image2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1.xml"/><Relationship Id="rId3" Type="http://schemas.openxmlformats.org/officeDocument/2006/relationships/image" Target="../media/image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73.png"/><Relationship Id="rId9" Type="http://schemas.openxmlformats.org/officeDocument/2006/relationships/image" Target="../media/image279.png"/><Relationship Id="rId5" Type="http://schemas.openxmlformats.org/officeDocument/2006/relationships/image" Target="../media/image205.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77.png"/><Relationship Id="rId11" Type="http://schemas.openxmlformats.org/officeDocument/2006/relationships/image" Target="../media/image282.png"/><Relationship Id="rId10" Type="http://schemas.openxmlformats.org/officeDocument/2006/relationships/image" Target="../media/image283.png"/><Relationship Id="rId12" Type="http://schemas.openxmlformats.org/officeDocument/2006/relationships/image" Target="../media/image2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07.png"/><Relationship Id="rId9" Type="http://schemas.openxmlformats.org/officeDocument/2006/relationships/image" Target="../media/image288.png"/><Relationship Id="rId5" Type="http://schemas.openxmlformats.org/officeDocument/2006/relationships/image" Target="../media/image273.png"/><Relationship Id="rId6" Type="http://schemas.openxmlformats.org/officeDocument/2006/relationships/image" Target="../media/image275.png"/><Relationship Id="rId7" Type="http://schemas.openxmlformats.org/officeDocument/2006/relationships/image" Target="../media/image281.png"/><Relationship Id="rId8" Type="http://schemas.openxmlformats.org/officeDocument/2006/relationships/image" Target="../media/image277.png"/><Relationship Id="rId11" Type="http://schemas.openxmlformats.org/officeDocument/2006/relationships/image" Target="../media/image292.png"/><Relationship Id="rId10" Type="http://schemas.openxmlformats.org/officeDocument/2006/relationships/image" Target="../media/image19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7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86.png"/><Relationship Id="rId5" Type="http://schemas.openxmlformats.org/officeDocument/2006/relationships/image" Target="../media/image202.png"/><Relationship Id="rId6" Type="http://schemas.openxmlformats.org/officeDocument/2006/relationships/image" Target="../media/image295.png"/><Relationship Id="rId7" Type="http://schemas.openxmlformats.org/officeDocument/2006/relationships/image" Target="../media/image199.png"/></Relationships>
</file>

<file path=ppt/slides/_rels/slide16.xml.rels><?xml version="1.0" encoding="UTF-8" standalone="yes"?><Relationships xmlns="http://schemas.openxmlformats.org/package/2006/relationships"><Relationship Id="rId40" Type="http://schemas.openxmlformats.org/officeDocument/2006/relationships/image" Target="../media/image327.png"/><Relationship Id="rId1" Type="http://schemas.openxmlformats.org/officeDocument/2006/relationships/slideLayout" Target="../slideLayouts/slideLayout137.xml"/><Relationship Id="rId2" Type="http://schemas.openxmlformats.org/officeDocument/2006/relationships/notesSlide" Target="../notesSlides/notesSlide16.xml"/><Relationship Id="rId3" Type="http://schemas.openxmlformats.org/officeDocument/2006/relationships/image" Target="../media/image289.png"/><Relationship Id="rId4" Type="http://schemas.openxmlformats.org/officeDocument/2006/relationships/image" Target="../media/image294.png"/><Relationship Id="rId9" Type="http://schemas.openxmlformats.org/officeDocument/2006/relationships/image" Target="../media/image296.png"/><Relationship Id="rId5" Type="http://schemas.openxmlformats.org/officeDocument/2006/relationships/image" Target="../media/image287.png"/><Relationship Id="rId6" Type="http://schemas.openxmlformats.org/officeDocument/2006/relationships/image" Target="../media/image291.png"/><Relationship Id="rId7" Type="http://schemas.openxmlformats.org/officeDocument/2006/relationships/image" Target="../media/image293.png"/><Relationship Id="rId8" Type="http://schemas.openxmlformats.org/officeDocument/2006/relationships/image" Target="../media/image314.png"/><Relationship Id="rId31" Type="http://schemas.openxmlformats.org/officeDocument/2006/relationships/image" Target="../media/image324.png"/><Relationship Id="rId30" Type="http://schemas.openxmlformats.org/officeDocument/2006/relationships/image" Target="../media/image322.png"/><Relationship Id="rId33" Type="http://schemas.openxmlformats.org/officeDocument/2006/relationships/image" Target="../media/image316.png"/><Relationship Id="rId32" Type="http://schemas.openxmlformats.org/officeDocument/2006/relationships/image" Target="../media/image317.png"/><Relationship Id="rId35" Type="http://schemas.openxmlformats.org/officeDocument/2006/relationships/image" Target="../media/image321.jpg"/><Relationship Id="rId34" Type="http://schemas.openxmlformats.org/officeDocument/2006/relationships/image" Target="../media/image335.png"/><Relationship Id="rId37" Type="http://schemas.openxmlformats.org/officeDocument/2006/relationships/image" Target="../media/image319.png"/><Relationship Id="rId36" Type="http://schemas.openxmlformats.org/officeDocument/2006/relationships/image" Target="../media/image330.png"/><Relationship Id="rId39" Type="http://schemas.openxmlformats.org/officeDocument/2006/relationships/image" Target="../media/image338.png"/><Relationship Id="rId38" Type="http://schemas.openxmlformats.org/officeDocument/2006/relationships/image" Target="../media/image333.png"/><Relationship Id="rId20" Type="http://schemas.openxmlformats.org/officeDocument/2006/relationships/image" Target="../media/image311.png"/><Relationship Id="rId22" Type="http://schemas.openxmlformats.org/officeDocument/2006/relationships/image" Target="../media/image309.png"/><Relationship Id="rId21" Type="http://schemas.openxmlformats.org/officeDocument/2006/relationships/image" Target="../media/image306.png"/><Relationship Id="rId24" Type="http://schemas.openxmlformats.org/officeDocument/2006/relationships/image" Target="../media/image315.png"/><Relationship Id="rId23" Type="http://schemas.openxmlformats.org/officeDocument/2006/relationships/image" Target="../media/image310.png"/><Relationship Id="rId26" Type="http://schemas.openxmlformats.org/officeDocument/2006/relationships/image" Target="../media/image318.png"/><Relationship Id="rId25" Type="http://schemas.openxmlformats.org/officeDocument/2006/relationships/image" Target="../media/image307.png"/><Relationship Id="rId28" Type="http://schemas.openxmlformats.org/officeDocument/2006/relationships/image" Target="../media/image312.png"/><Relationship Id="rId27" Type="http://schemas.openxmlformats.org/officeDocument/2006/relationships/image" Target="../media/image320.png"/><Relationship Id="rId29" Type="http://schemas.openxmlformats.org/officeDocument/2006/relationships/image" Target="../media/image308.png"/><Relationship Id="rId11" Type="http://schemas.openxmlformats.org/officeDocument/2006/relationships/image" Target="../media/image297.png"/><Relationship Id="rId10" Type="http://schemas.openxmlformats.org/officeDocument/2006/relationships/image" Target="../media/image300.png"/><Relationship Id="rId13" Type="http://schemas.openxmlformats.org/officeDocument/2006/relationships/image" Target="../media/image304.png"/><Relationship Id="rId12" Type="http://schemas.openxmlformats.org/officeDocument/2006/relationships/image" Target="../media/image290.png"/><Relationship Id="rId15" Type="http://schemas.openxmlformats.org/officeDocument/2006/relationships/image" Target="../media/image305.png"/><Relationship Id="rId14" Type="http://schemas.openxmlformats.org/officeDocument/2006/relationships/image" Target="../media/image302.png"/><Relationship Id="rId17" Type="http://schemas.openxmlformats.org/officeDocument/2006/relationships/image" Target="../media/image298.png"/><Relationship Id="rId16" Type="http://schemas.openxmlformats.org/officeDocument/2006/relationships/image" Target="../media/image299.png"/><Relationship Id="rId19" Type="http://schemas.openxmlformats.org/officeDocument/2006/relationships/image" Target="../media/image301.png"/><Relationship Id="rId18" Type="http://schemas.openxmlformats.org/officeDocument/2006/relationships/image" Target="../media/image3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22.xml"/><Relationship Id="rId3" Type="http://schemas.openxmlformats.org/officeDocument/2006/relationships/image" Target="../media/image3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3.xml"/><Relationship Id="rId3" Type="http://schemas.openxmlformats.org/officeDocument/2006/relationships/image" Target="../media/image323.png"/><Relationship Id="rId4" Type="http://schemas.openxmlformats.org/officeDocument/2006/relationships/image" Target="../media/image332.png"/><Relationship Id="rId5" Type="http://schemas.openxmlformats.org/officeDocument/2006/relationships/image" Target="../media/image328.png"/><Relationship Id="rId6" Type="http://schemas.openxmlformats.org/officeDocument/2006/relationships/image" Target="../media/image3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5.xml"/><Relationship Id="rId3" Type="http://schemas.openxmlformats.org/officeDocument/2006/relationships/image" Target="../media/image323.png"/><Relationship Id="rId4" Type="http://schemas.openxmlformats.org/officeDocument/2006/relationships/image" Target="../media/image334.png"/><Relationship Id="rId5" Type="http://schemas.openxmlformats.org/officeDocument/2006/relationships/image" Target="../media/image331.png"/><Relationship Id="rId6" Type="http://schemas.openxmlformats.org/officeDocument/2006/relationships/image" Target="../media/image3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6.xml"/><Relationship Id="rId3" Type="http://schemas.openxmlformats.org/officeDocument/2006/relationships/image" Target="../media/image337.png"/><Relationship Id="rId4" Type="http://schemas.openxmlformats.org/officeDocument/2006/relationships/image" Target="../media/image328.png"/><Relationship Id="rId5" Type="http://schemas.openxmlformats.org/officeDocument/2006/relationships/image" Target="../media/image334.png"/><Relationship Id="rId6" Type="http://schemas.openxmlformats.org/officeDocument/2006/relationships/image" Target="../media/image39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7.xml"/><Relationship Id="rId3" Type="http://schemas.openxmlformats.org/officeDocument/2006/relationships/image" Target="../media/image325.png"/><Relationship Id="rId4" Type="http://schemas.openxmlformats.org/officeDocument/2006/relationships/image" Target="../media/image340.png"/><Relationship Id="rId5" Type="http://schemas.openxmlformats.org/officeDocument/2006/relationships/image" Target="../media/image342.png"/><Relationship Id="rId6" Type="http://schemas.openxmlformats.org/officeDocument/2006/relationships/image" Target="../media/image3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5.xml"/><Relationship Id="rId2" Type="http://schemas.openxmlformats.org/officeDocument/2006/relationships/notesSlide" Target="../notesSlides/notesSlide29.xml"/><Relationship Id="rId3" Type="http://schemas.openxmlformats.org/officeDocument/2006/relationships/image" Target="../media/image3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30.xml"/><Relationship Id="rId3" Type="http://schemas.openxmlformats.org/officeDocument/2006/relationships/image" Target="../media/image1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31.xml"/><Relationship Id="rId3" Type="http://schemas.openxmlformats.org/officeDocument/2006/relationships/image" Target="../media/image339.png"/><Relationship Id="rId4" Type="http://schemas.openxmlformats.org/officeDocument/2006/relationships/image" Target="../media/image3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4.xml"/><Relationship Id="rId2" Type="http://schemas.openxmlformats.org/officeDocument/2006/relationships/notesSlide" Target="../notesSlides/notesSlide32.xml"/><Relationship Id="rId3" Type="http://schemas.openxmlformats.org/officeDocument/2006/relationships/image" Target="../media/image3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33.xml"/><Relationship Id="rId3" Type="http://schemas.openxmlformats.org/officeDocument/2006/relationships/image" Target="../media/image346.png"/><Relationship Id="rId4" Type="http://schemas.openxmlformats.org/officeDocument/2006/relationships/image" Target="../media/image3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notesSlide" Target="../notesSlides/notesSlide34.xml"/><Relationship Id="rId3" Type="http://schemas.openxmlformats.org/officeDocument/2006/relationships/image" Target="../media/image345.png"/><Relationship Id="rId4" Type="http://schemas.openxmlformats.org/officeDocument/2006/relationships/image" Target="../media/image363.png"/><Relationship Id="rId9" Type="http://schemas.openxmlformats.org/officeDocument/2006/relationships/image" Target="../media/image355.png"/><Relationship Id="rId5" Type="http://schemas.openxmlformats.org/officeDocument/2006/relationships/image" Target="../media/image349.png"/><Relationship Id="rId6" Type="http://schemas.openxmlformats.org/officeDocument/2006/relationships/image" Target="../media/image352.png"/><Relationship Id="rId7" Type="http://schemas.openxmlformats.org/officeDocument/2006/relationships/image" Target="../media/image360.png"/><Relationship Id="rId8" Type="http://schemas.openxmlformats.org/officeDocument/2006/relationships/image" Target="../media/image359.png"/><Relationship Id="rId11" Type="http://schemas.openxmlformats.org/officeDocument/2006/relationships/image" Target="../media/image357.png"/><Relationship Id="rId10" Type="http://schemas.openxmlformats.org/officeDocument/2006/relationships/image" Target="../media/image350.png"/><Relationship Id="rId13" Type="http://schemas.openxmlformats.org/officeDocument/2006/relationships/image" Target="../media/image364.png"/><Relationship Id="rId12" Type="http://schemas.openxmlformats.org/officeDocument/2006/relationships/image" Target="../media/image3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35.xml"/><Relationship Id="rId3" Type="http://schemas.openxmlformats.org/officeDocument/2006/relationships/image" Target="../media/image1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36.xml"/><Relationship Id="rId3" Type="http://schemas.openxmlformats.org/officeDocument/2006/relationships/image" Target="../media/image335.png"/><Relationship Id="rId4" Type="http://schemas.openxmlformats.org/officeDocument/2006/relationships/image" Target="../media/image330.png"/><Relationship Id="rId9" Type="http://schemas.openxmlformats.org/officeDocument/2006/relationships/image" Target="../media/image362.png"/><Relationship Id="rId5" Type="http://schemas.openxmlformats.org/officeDocument/2006/relationships/image" Target="../media/image368.png"/><Relationship Id="rId6" Type="http://schemas.openxmlformats.org/officeDocument/2006/relationships/image" Target="../media/image366.png"/><Relationship Id="rId7" Type="http://schemas.openxmlformats.org/officeDocument/2006/relationships/image" Target="../media/image361.png"/><Relationship Id="rId8" Type="http://schemas.openxmlformats.org/officeDocument/2006/relationships/image" Target="../media/image3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37.xml"/><Relationship Id="rId3" Type="http://schemas.openxmlformats.org/officeDocument/2006/relationships/image" Target="../media/image3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38.xml"/><Relationship Id="rId3" Type="http://schemas.openxmlformats.org/officeDocument/2006/relationships/image" Target="../media/image373.png"/><Relationship Id="rId4" Type="http://schemas.openxmlformats.org/officeDocument/2006/relationships/image" Target="../media/image3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39.xml"/><Relationship Id="rId3" Type="http://schemas.openxmlformats.org/officeDocument/2006/relationships/hyperlink" Target="https://sflscientific.com/retail-icons/consumer-analytics-customer-insights" TargetMode="External"/><Relationship Id="rId4" Type="http://schemas.openxmlformats.org/officeDocument/2006/relationships/hyperlink" Target="https://sflscientific.com/retail-icons/predictive-analytics-operations-revenue" TargetMode="External"/><Relationship Id="rId5" Type="http://schemas.openxmlformats.org/officeDocument/2006/relationships/image" Target="../media/image372.png"/><Relationship Id="rId6" Type="http://schemas.openxmlformats.org/officeDocument/2006/relationships/image" Target="../media/image3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4.xml"/><Relationship Id="rId3" Type="http://schemas.openxmlformats.org/officeDocument/2006/relationships/image" Target="../media/image18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7.xml"/><Relationship Id="rId2" Type="http://schemas.openxmlformats.org/officeDocument/2006/relationships/notesSlide" Target="../notesSlides/notesSlide40.xml"/><Relationship Id="rId3" Type="http://schemas.openxmlformats.org/officeDocument/2006/relationships/hyperlink" Target="https://sflscientific.com/pharmaceuticals/drug-discovery" TargetMode="External"/><Relationship Id="rId4" Type="http://schemas.openxmlformats.org/officeDocument/2006/relationships/image" Target="../media/image369.png"/><Relationship Id="rId5" Type="http://schemas.openxmlformats.org/officeDocument/2006/relationships/hyperlink" Target="https://sflscientific.com/pharmaceuticals/drug-discovery" TargetMode="External"/><Relationship Id="rId6" Type="http://schemas.openxmlformats.org/officeDocument/2006/relationships/image" Target="../media/image3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8.xml"/><Relationship Id="rId2" Type="http://schemas.openxmlformats.org/officeDocument/2006/relationships/notesSlide" Target="../notesSlides/notesSlide41.xml"/><Relationship Id="rId3" Type="http://schemas.openxmlformats.org/officeDocument/2006/relationships/hyperlink" Target="https://sflscientific.com/pharmaceuticals/post-drug-development" TargetMode="External"/><Relationship Id="rId4" Type="http://schemas.openxmlformats.org/officeDocument/2006/relationships/hyperlink" Target="https://sflscientific.com/pharmaceuticals/real-world-evidence" TargetMode="External"/><Relationship Id="rId5" Type="http://schemas.openxmlformats.org/officeDocument/2006/relationships/image" Target="../media/image375.png"/><Relationship Id="rId6" Type="http://schemas.openxmlformats.org/officeDocument/2006/relationships/image" Target="../media/image3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9.xml"/><Relationship Id="rId2" Type="http://schemas.openxmlformats.org/officeDocument/2006/relationships/notesSlide" Target="../notesSlides/notesSlide42.xml"/><Relationship Id="rId3" Type="http://schemas.openxmlformats.org/officeDocument/2006/relationships/hyperlink" Target="https://sflscientific.com/financial-services-icons/ejpxc3om8o949wop6k8yfbixts8ykg" TargetMode="External"/><Relationship Id="rId4" Type="http://schemas.openxmlformats.org/officeDocument/2006/relationships/hyperlink" Target="https://sflscientific.com/financial-services-icons/sentiment-analysis" TargetMode="External"/><Relationship Id="rId5" Type="http://schemas.openxmlformats.org/officeDocument/2006/relationships/image" Target="../media/image375.png"/><Relationship Id="rId6" Type="http://schemas.openxmlformats.org/officeDocument/2006/relationships/image" Target="../media/image3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43.xml"/><Relationship Id="rId3" Type="http://schemas.openxmlformats.org/officeDocument/2006/relationships/hyperlink" Target="https://sflscientific.com/financial-services-icons/2ttxdo1e5ryzialxq6oqqwnl0d9x1d" TargetMode="External"/><Relationship Id="rId4" Type="http://schemas.openxmlformats.org/officeDocument/2006/relationships/image" Target="../media/image3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1.xml"/><Relationship Id="rId2" Type="http://schemas.openxmlformats.org/officeDocument/2006/relationships/notesSlide" Target="../notesSlides/notesSlide44.xml"/><Relationship Id="rId3" Type="http://schemas.openxmlformats.org/officeDocument/2006/relationships/hyperlink" Target="https://sflscientific.com/insurance-icons/predictive-modeling-insurance" TargetMode="External"/><Relationship Id="rId4" Type="http://schemas.openxmlformats.org/officeDocument/2006/relationships/hyperlink" Target="https://sflscientific.com/insurance-icons/fraud-detection-insurance" TargetMode="External"/><Relationship Id="rId5" Type="http://schemas.openxmlformats.org/officeDocument/2006/relationships/image" Target="../media/image378.png"/><Relationship Id="rId6" Type="http://schemas.openxmlformats.org/officeDocument/2006/relationships/image" Target="../media/image384.png"/><Relationship Id="rId7" Type="http://schemas.openxmlformats.org/officeDocument/2006/relationships/hyperlink" Target="https://sflscientific.com/insurance-icons/satellite-imaging-analysis-insurance" TargetMode="External"/><Relationship Id="rId8" Type="http://schemas.openxmlformats.org/officeDocument/2006/relationships/image" Target="../media/image3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2.xml"/><Relationship Id="rId2" Type="http://schemas.openxmlformats.org/officeDocument/2006/relationships/notesSlide" Target="../notesSlides/notesSlide45.xml"/><Relationship Id="rId3" Type="http://schemas.openxmlformats.org/officeDocument/2006/relationships/hyperlink" Target="https://sflscientific.com/advertising-marketing-icons/consumer-insight-profile" TargetMode="External"/><Relationship Id="rId4" Type="http://schemas.openxmlformats.org/officeDocument/2006/relationships/hyperlink" Target="https://sflscientific.com/advertising-marketing-icons/automate-campaign-spending-icon" TargetMode="External"/><Relationship Id="rId5" Type="http://schemas.openxmlformats.org/officeDocument/2006/relationships/image" Target="../media/image377.png"/><Relationship Id="rId6" Type="http://schemas.openxmlformats.org/officeDocument/2006/relationships/image" Target="../media/image3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3.xml"/><Relationship Id="rId2" Type="http://schemas.openxmlformats.org/officeDocument/2006/relationships/notesSlide" Target="../notesSlides/notesSlide46.xml"/><Relationship Id="rId3" Type="http://schemas.openxmlformats.org/officeDocument/2006/relationships/hyperlink" Target="https://sflscientific.com/advertising-marketing-icons/ad-tech-data-science-icon" TargetMode="External"/><Relationship Id="rId4" Type="http://schemas.openxmlformats.org/officeDocument/2006/relationships/image" Target="../media/image3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4.xml"/><Relationship Id="rId2" Type="http://schemas.openxmlformats.org/officeDocument/2006/relationships/notesSlide" Target="../notesSlides/notesSlide47.xml"/><Relationship Id="rId3" Type="http://schemas.openxmlformats.org/officeDocument/2006/relationships/hyperlink" Target="https://sflscientific.com/internet-of-things-icons/bcia39oc50v61vadwy6xuldnh1xls1" TargetMode="External"/><Relationship Id="rId4" Type="http://schemas.openxmlformats.org/officeDocument/2006/relationships/hyperlink" Target="https://sflscientific.com/internet-of-things-icons/koiz6sqp4uu9b7doatlkzq1k6nvpw5" TargetMode="External"/><Relationship Id="rId5" Type="http://schemas.openxmlformats.org/officeDocument/2006/relationships/image" Target="../media/image380.png"/><Relationship Id="rId6" Type="http://schemas.openxmlformats.org/officeDocument/2006/relationships/image" Target="../media/image3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48.xml"/><Relationship Id="rId3" Type="http://schemas.openxmlformats.org/officeDocument/2006/relationships/hyperlink" Target="https://sflscientific.com/internet-of-things-icons/c7l5uaio7a07gsf19ge7rs75e4xjj9" TargetMode="External"/><Relationship Id="rId4" Type="http://schemas.openxmlformats.org/officeDocument/2006/relationships/hyperlink" Target="https://sflscientific.com/internet-of-things-icons/logistics" TargetMode="External"/><Relationship Id="rId5" Type="http://schemas.openxmlformats.org/officeDocument/2006/relationships/hyperlink" Target="https://sflscientific.com/internet-of-things-icons/global-distribution-shipping" TargetMode="External"/><Relationship Id="rId6" Type="http://schemas.openxmlformats.org/officeDocument/2006/relationships/image" Target="../media/image388.png"/><Relationship Id="rId7" Type="http://schemas.openxmlformats.org/officeDocument/2006/relationships/image" Target="../media/image386.png"/><Relationship Id="rId8" Type="http://schemas.openxmlformats.org/officeDocument/2006/relationships/image" Target="../media/image3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6.xml"/><Relationship Id="rId2" Type="http://schemas.openxmlformats.org/officeDocument/2006/relationships/notesSlide" Target="../notesSlides/notesSlide49.xml"/><Relationship Id="rId3" Type="http://schemas.openxmlformats.org/officeDocument/2006/relationships/hyperlink" Target="https://sflscientific.com/healthcare-icons/medical-image-analysis" TargetMode="External"/><Relationship Id="rId4" Type="http://schemas.openxmlformats.org/officeDocument/2006/relationships/hyperlink" Target="https://sflscientific.com/healthcare-icons/kfmcapru51tgxpnpxlzu2wru03c350" TargetMode="External"/><Relationship Id="rId5" Type="http://schemas.openxmlformats.org/officeDocument/2006/relationships/image" Target="../media/image393.png"/><Relationship Id="rId6" Type="http://schemas.openxmlformats.org/officeDocument/2006/relationships/image" Target="../media/image3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90.png"/><Relationship Id="rId9" Type="http://schemas.openxmlformats.org/officeDocument/2006/relationships/image" Target="../media/image192.png"/><Relationship Id="rId5" Type="http://schemas.openxmlformats.org/officeDocument/2006/relationships/image" Target="../media/image191.png"/><Relationship Id="rId6" Type="http://schemas.openxmlformats.org/officeDocument/2006/relationships/image" Target="../media/image194.png"/><Relationship Id="rId7" Type="http://schemas.openxmlformats.org/officeDocument/2006/relationships/image" Target="../media/image187.png"/><Relationship Id="rId8" Type="http://schemas.openxmlformats.org/officeDocument/2006/relationships/image" Target="../media/image196.png"/><Relationship Id="rId20" Type="http://schemas.openxmlformats.org/officeDocument/2006/relationships/image" Target="../media/image200.png"/><Relationship Id="rId22" Type="http://schemas.openxmlformats.org/officeDocument/2006/relationships/image" Target="../media/image212.png"/><Relationship Id="rId21" Type="http://schemas.openxmlformats.org/officeDocument/2006/relationships/image" Target="../media/image208.png"/><Relationship Id="rId11" Type="http://schemas.openxmlformats.org/officeDocument/2006/relationships/image" Target="../media/image197.png"/><Relationship Id="rId10" Type="http://schemas.openxmlformats.org/officeDocument/2006/relationships/image" Target="../media/image193.png"/><Relationship Id="rId13" Type="http://schemas.openxmlformats.org/officeDocument/2006/relationships/image" Target="../media/image195.png"/><Relationship Id="rId12" Type="http://schemas.openxmlformats.org/officeDocument/2006/relationships/image" Target="../media/image202.png"/><Relationship Id="rId15" Type="http://schemas.openxmlformats.org/officeDocument/2006/relationships/image" Target="../media/image203.png"/><Relationship Id="rId14" Type="http://schemas.openxmlformats.org/officeDocument/2006/relationships/image" Target="../media/image205.png"/><Relationship Id="rId17" Type="http://schemas.openxmlformats.org/officeDocument/2006/relationships/image" Target="../media/image199.png"/><Relationship Id="rId16" Type="http://schemas.openxmlformats.org/officeDocument/2006/relationships/image" Target="../media/image198.png"/><Relationship Id="rId19" Type="http://schemas.openxmlformats.org/officeDocument/2006/relationships/image" Target="../media/image207.png"/><Relationship Id="rId18" Type="http://schemas.openxmlformats.org/officeDocument/2006/relationships/image" Target="../media/image20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50.xml"/><Relationship Id="rId3" Type="http://schemas.openxmlformats.org/officeDocument/2006/relationships/hyperlink" Target="https://sflscientific.com/healthcare-icons/9ldbxoomuxnxbzg7riftvkvhj2k2hh" TargetMode="External"/><Relationship Id="rId4" Type="http://schemas.openxmlformats.org/officeDocument/2006/relationships/hyperlink" Target="https://sflscientific.com/healthcare-icons/healthcareoperations" TargetMode="External"/><Relationship Id="rId5" Type="http://schemas.openxmlformats.org/officeDocument/2006/relationships/image" Target="../media/image391.png"/><Relationship Id="rId6" Type="http://schemas.openxmlformats.org/officeDocument/2006/relationships/image" Target="../media/image3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51.xml"/><Relationship Id="rId3" Type="http://schemas.openxmlformats.org/officeDocument/2006/relationships/hyperlink" Target="https://sflscientific.com/cybersecurity-icons/st9lde0rnmfe56qwbmh4y3fwafnsky" TargetMode="External"/><Relationship Id="rId4" Type="http://schemas.openxmlformats.org/officeDocument/2006/relationships/hyperlink" Target="https://sflscientific.com/cybersecurity-icons/big-data-analytics" TargetMode="External"/><Relationship Id="rId5" Type="http://schemas.openxmlformats.org/officeDocument/2006/relationships/hyperlink" Target="https://sflscientific.com/cybersecurity-icons/real-time-cybersecurity-automation" TargetMode="External"/><Relationship Id="rId6" Type="http://schemas.openxmlformats.org/officeDocument/2006/relationships/image" Target="../media/image389.png"/><Relationship Id="rId7" Type="http://schemas.openxmlformats.org/officeDocument/2006/relationships/image" Target="../media/image392.png"/><Relationship Id="rId8" Type="http://schemas.openxmlformats.org/officeDocument/2006/relationships/image" Target="../media/image3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06.png"/><Relationship Id="rId9" Type="http://schemas.openxmlformats.org/officeDocument/2006/relationships/image" Target="../media/image233.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image" Target="../media/image236.png"/><Relationship Id="rId8" Type="http://schemas.openxmlformats.org/officeDocument/2006/relationships/image" Target="../media/image211.png"/><Relationship Id="rId11" Type="http://schemas.openxmlformats.org/officeDocument/2006/relationships/image" Target="../media/image228.png"/><Relationship Id="rId10" Type="http://schemas.openxmlformats.org/officeDocument/2006/relationships/image" Target="../media/image214.png"/><Relationship Id="rId13" Type="http://schemas.openxmlformats.org/officeDocument/2006/relationships/image" Target="../media/image215.png"/><Relationship Id="rId12" Type="http://schemas.openxmlformats.org/officeDocument/2006/relationships/image" Target="../media/image229.png"/><Relationship Id="rId15" Type="http://schemas.openxmlformats.org/officeDocument/2006/relationships/image" Target="../media/image232.png"/><Relationship Id="rId14" Type="http://schemas.openxmlformats.org/officeDocument/2006/relationships/image" Target="../media/image225.png"/><Relationship Id="rId17" Type="http://schemas.openxmlformats.org/officeDocument/2006/relationships/image" Target="../media/image226.png"/><Relationship Id="rId16" Type="http://schemas.openxmlformats.org/officeDocument/2006/relationships/image" Target="../media/image230.png"/><Relationship Id="rId18"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16.png"/><Relationship Id="rId9" Type="http://schemas.openxmlformats.org/officeDocument/2006/relationships/image" Target="../media/image254.png"/><Relationship Id="rId5" Type="http://schemas.openxmlformats.org/officeDocument/2006/relationships/image" Target="../media/image218.png"/><Relationship Id="rId6" Type="http://schemas.openxmlformats.org/officeDocument/2006/relationships/image" Target="../media/image217.png"/><Relationship Id="rId7" Type="http://schemas.openxmlformats.org/officeDocument/2006/relationships/image" Target="../media/image215.png"/><Relationship Id="rId8" Type="http://schemas.openxmlformats.org/officeDocument/2006/relationships/image" Target="../media/image278.png"/><Relationship Id="rId11" Type="http://schemas.openxmlformats.org/officeDocument/2006/relationships/image" Target="../media/image221.png"/><Relationship Id="rId10" Type="http://schemas.openxmlformats.org/officeDocument/2006/relationships/image" Target="../media/image397.png"/><Relationship Id="rId13" Type="http://schemas.openxmlformats.org/officeDocument/2006/relationships/image" Target="../media/image223.png"/><Relationship Id="rId12" Type="http://schemas.openxmlformats.org/officeDocument/2006/relationships/image" Target="../media/image222.png"/><Relationship Id="rId15" Type="http://schemas.openxmlformats.org/officeDocument/2006/relationships/image" Target="../media/image240.png"/><Relationship Id="rId14" Type="http://schemas.openxmlformats.org/officeDocument/2006/relationships/image" Target="../media/image242.png"/><Relationship Id="rId17" Type="http://schemas.openxmlformats.org/officeDocument/2006/relationships/image" Target="../media/image235.png"/><Relationship Id="rId16" Type="http://schemas.openxmlformats.org/officeDocument/2006/relationships/image" Target="../media/image2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24.png"/><Relationship Id="rId9"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image" Target="../media/image214.png"/><Relationship Id="rId7" Type="http://schemas.openxmlformats.org/officeDocument/2006/relationships/image" Target="../media/image229.png"/><Relationship Id="rId8" Type="http://schemas.openxmlformats.org/officeDocument/2006/relationships/image" Target="../media/image225.png"/><Relationship Id="rId11" Type="http://schemas.openxmlformats.org/officeDocument/2006/relationships/image" Target="../media/image226.png"/><Relationship Id="rId10" Type="http://schemas.openxmlformats.org/officeDocument/2006/relationships/image" Target="../media/image230.png"/><Relationship Id="rId13" Type="http://schemas.openxmlformats.org/officeDocument/2006/relationships/image" Target="../media/image250.png"/><Relationship Id="rId12" Type="http://schemas.openxmlformats.org/officeDocument/2006/relationships/image" Target="../media/image231.png"/><Relationship Id="rId15" Type="http://schemas.openxmlformats.org/officeDocument/2006/relationships/image" Target="../media/image254.png"/><Relationship Id="rId14" Type="http://schemas.openxmlformats.org/officeDocument/2006/relationships/image" Target="../media/image262.png"/><Relationship Id="rId16" Type="http://schemas.openxmlformats.org/officeDocument/2006/relationships/image" Target="../media/image2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18.png"/><Relationship Id="rId9" Type="http://schemas.openxmlformats.org/officeDocument/2006/relationships/image" Target="../media/image253.png"/><Relationship Id="rId5" Type="http://schemas.openxmlformats.org/officeDocument/2006/relationships/image" Target="../media/image215.png"/><Relationship Id="rId6" Type="http://schemas.openxmlformats.org/officeDocument/2006/relationships/image" Target="../media/image234.png"/><Relationship Id="rId7" Type="http://schemas.openxmlformats.org/officeDocument/2006/relationships/image" Target="../media/image247.png"/><Relationship Id="rId8" Type="http://schemas.openxmlformats.org/officeDocument/2006/relationships/image" Target="../media/image341.png"/><Relationship Id="rId11" Type="http://schemas.openxmlformats.org/officeDocument/2006/relationships/image" Target="../media/image246.png"/><Relationship Id="rId10" Type="http://schemas.openxmlformats.org/officeDocument/2006/relationships/image" Target="../media/image268.png"/><Relationship Id="rId13" Type="http://schemas.openxmlformats.org/officeDocument/2006/relationships/image" Target="../media/image237.png"/><Relationship Id="rId12" Type="http://schemas.openxmlformats.org/officeDocument/2006/relationships/image" Target="../media/image2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38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en-GB">
                <a:solidFill>
                  <a:schemeClr val="dk2"/>
                </a:solidFill>
              </a:rPr>
              <a:t>‹#›</a:t>
            </a:fld>
            <a:endParaRPr>
              <a:solidFill>
                <a:schemeClr val="dk2"/>
              </a:solidFill>
            </a:endParaRPr>
          </a:p>
        </p:txBody>
      </p:sp>
      <p:grpSp>
        <p:nvGrpSpPr>
          <p:cNvPr id="3473" name="Google Shape;3473;p382"/>
          <p:cNvGrpSpPr/>
          <p:nvPr/>
        </p:nvGrpSpPr>
        <p:grpSpPr>
          <a:xfrm>
            <a:off x="3318196" y="1488954"/>
            <a:ext cx="2160000" cy="2160000"/>
            <a:chOff x="2479996" y="1488954"/>
            <a:chExt cx="2160000" cy="2160000"/>
          </a:xfrm>
        </p:grpSpPr>
        <p:sp>
          <p:nvSpPr>
            <p:cNvPr id="3474" name="Google Shape;3474;p382"/>
            <p:cNvSpPr/>
            <p:nvPr/>
          </p:nvSpPr>
          <p:spPr>
            <a:xfrm>
              <a:off x="2479996" y="1488954"/>
              <a:ext cx="2160000" cy="2160000"/>
            </a:xfrm>
            <a:prstGeom prst="ellipse">
              <a:avLst/>
            </a:prstGeom>
            <a:solidFill>
              <a:srgbClr val="4A8C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pic>
          <p:nvPicPr>
            <p:cNvPr id="3475" name="Google Shape;3475;p382"/>
            <p:cNvPicPr preferRelativeResize="0"/>
            <p:nvPr/>
          </p:nvPicPr>
          <p:blipFill rotWithShape="1">
            <a:blip r:embed="rId3">
              <a:alphaModFix/>
            </a:blip>
            <a:srcRect b="0" l="0" r="0" t="0"/>
            <a:stretch/>
          </p:blipFill>
          <p:spPr>
            <a:xfrm>
              <a:off x="2665897" y="1674885"/>
              <a:ext cx="1788190" cy="1788134"/>
            </a:xfrm>
            <a:prstGeom prst="rect">
              <a:avLst/>
            </a:prstGeom>
            <a:noFill/>
            <a:ln>
              <a:noFill/>
            </a:ln>
          </p:spPr>
        </p:pic>
      </p:grpSp>
      <p:sp>
        <p:nvSpPr>
          <p:cNvPr id="3476" name="Google Shape;3476;p382"/>
          <p:cNvSpPr txBox="1"/>
          <p:nvPr>
            <p:ph idx="2" type="body"/>
          </p:nvPr>
        </p:nvSpPr>
        <p:spPr>
          <a:xfrm>
            <a:off x="1111925" y="2074943"/>
            <a:ext cx="2160000" cy="11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7200">
                <a:solidFill>
                  <a:schemeClr val="lt1"/>
                </a:solidFill>
                <a:latin typeface="Montserrat"/>
                <a:ea typeface="Montserrat"/>
                <a:cs typeface="Montserrat"/>
                <a:sym typeface="Montserrat"/>
              </a:rPr>
              <a:t>One</a:t>
            </a:r>
            <a:endParaRPr b="1" sz="6000">
              <a:solidFill>
                <a:schemeClr val="lt1"/>
              </a:solidFill>
              <a:latin typeface="Verdana"/>
              <a:ea typeface="Verdana"/>
              <a:cs typeface="Verdana"/>
              <a:sym typeface="Verdana"/>
            </a:endParaRPr>
          </a:p>
        </p:txBody>
      </p:sp>
      <p:sp>
        <p:nvSpPr>
          <p:cNvPr id="3477" name="Google Shape;3477;p382"/>
          <p:cNvSpPr txBox="1"/>
          <p:nvPr>
            <p:ph idx="2" type="body"/>
          </p:nvPr>
        </p:nvSpPr>
        <p:spPr>
          <a:xfrm>
            <a:off x="5630550" y="2074943"/>
            <a:ext cx="2160000" cy="11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7200">
                <a:solidFill>
                  <a:srgbClr val="4A8CCA"/>
                </a:solidFill>
                <a:latin typeface="Montserrat"/>
                <a:ea typeface="Montserrat"/>
                <a:cs typeface="Montserrat"/>
                <a:sym typeface="Montserrat"/>
              </a:rPr>
              <a:t>ata</a:t>
            </a:r>
            <a:endParaRPr b="1" sz="7200">
              <a:solidFill>
                <a:srgbClr val="4A8CCA"/>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9" name="Shape 3769"/>
        <p:cNvGrpSpPr/>
        <p:nvPr/>
      </p:nvGrpSpPr>
      <p:grpSpPr>
        <a:xfrm>
          <a:off x="0" y="0"/>
          <a:ext cx="0" cy="0"/>
          <a:chOff x="0" y="0"/>
          <a:chExt cx="0" cy="0"/>
        </a:xfrm>
      </p:grpSpPr>
      <p:grpSp>
        <p:nvGrpSpPr>
          <p:cNvPr id="3770" name="Google Shape;3770;p391"/>
          <p:cNvGrpSpPr/>
          <p:nvPr/>
        </p:nvGrpSpPr>
        <p:grpSpPr>
          <a:xfrm>
            <a:off x="2124932" y="230701"/>
            <a:ext cx="4680000" cy="4680000"/>
            <a:chOff x="2322779" y="422944"/>
            <a:chExt cx="4680000" cy="4680000"/>
          </a:xfrm>
        </p:grpSpPr>
        <p:sp>
          <p:nvSpPr>
            <p:cNvPr id="3771" name="Google Shape;3771;p391"/>
            <p:cNvSpPr/>
            <p:nvPr/>
          </p:nvSpPr>
          <p:spPr>
            <a:xfrm>
              <a:off x="2322779" y="422944"/>
              <a:ext cx="4680000" cy="4680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3772" name="Google Shape;3772;p391"/>
            <p:cNvSpPr/>
            <p:nvPr/>
          </p:nvSpPr>
          <p:spPr>
            <a:xfrm>
              <a:off x="2592858" y="692944"/>
              <a:ext cx="4140000" cy="4140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grpSp>
      <p:sp>
        <p:nvSpPr>
          <p:cNvPr id="3773" name="Google Shape;3773;p391"/>
          <p:cNvSpPr/>
          <p:nvPr/>
        </p:nvSpPr>
        <p:spPr>
          <a:xfrm rot="-2892878">
            <a:off x="3355399" y="-86376"/>
            <a:ext cx="2228135" cy="2226790"/>
          </a:xfrm>
          <a:prstGeom prst="chord">
            <a:avLst>
              <a:gd fmla="val 2786276" name="adj1"/>
              <a:gd fmla="val 13781985" name="adj2"/>
            </a:avLst>
          </a:prstGeom>
          <a:solidFill>
            <a:srgbClr val="F166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3774" name="Google Shape;3774;p391"/>
          <p:cNvSpPr/>
          <p:nvPr/>
        </p:nvSpPr>
        <p:spPr>
          <a:xfrm>
            <a:off x="3355275" y="-4128"/>
            <a:ext cx="2228400" cy="1011300"/>
          </a:xfrm>
          <a:prstGeom prst="rect">
            <a:avLst/>
          </a:prstGeom>
          <a:solidFill>
            <a:srgbClr val="F1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91"/>
          <p:cNvSpPr/>
          <p:nvPr/>
        </p:nvSpPr>
        <p:spPr>
          <a:xfrm rot="7907122">
            <a:off x="3355399" y="2990116"/>
            <a:ext cx="2228135" cy="2226790"/>
          </a:xfrm>
          <a:prstGeom prst="chord">
            <a:avLst>
              <a:gd fmla="val 2786276" name="adj1"/>
              <a:gd fmla="val 13781985" name="adj2"/>
            </a:avLst>
          </a:prstGeom>
          <a:solidFill>
            <a:srgbClr val="22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3776" name="Google Shape;3776;p391"/>
          <p:cNvSpPr/>
          <p:nvPr/>
        </p:nvSpPr>
        <p:spPr>
          <a:xfrm rot="2507122">
            <a:off x="5787706" y="1456299"/>
            <a:ext cx="2228135" cy="2226790"/>
          </a:xfrm>
          <a:prstGeom prst="chord">
            <a:avLst>
              <a:gd fmla="val 2786276" name="adj1"/>
              <a:gd fmla="val 13781985" name="adj2"/>
            </a:avLst>
          </a:prstGeom>
          <a:solidFill>
            <a:srgbClr val="F4C4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3777" name="Google Shape;3777;p39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778" name="Google Shape;3778;p391"/>
          <p:cNvSpPr/>
          <p:nvPr/>
        </p:nvSpPr>
        <p:spPr>
          <a:xfrm flipH="1" rot="-2507122">
            <a:off x="984455" y="1456299"/>
            <a:ext cx="2228135" cy="2226790"/>
          </a:xfrm>
          <a:prstGeom prst="chord">
            <a:avLst>
              <a:gd fmla="val 2786276" name="adj1"/>
              <a:gd fmla="val 13781985" name="adj2"/>
            </a:avLst>
          </a:prstGeom>
          <a:solidFill>
            <a:srgbClr val="4A8C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3779" name="Google Shape;3779;p391"/>
          <p:cNvSpPr/>
          <p:nvPr/>
        </p:nvSpPr>
        <p:spPr>
          <a:xfrm>
            <a:off x="3389466" y="1489694"/>
            <a:ext cx="2160000" cy="21600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3780" name="Google Shape;3780;p391"/>
          <p:cNvSpPr/>
          <p:nvPr/>
        </p:nvSpPr>
        <p:spPr>
          <a:xfrm>
            <a:off x="-60325" y="1458794"/>
            <a:ext cx="2206800" cy="2217600"/>
          </a:xfrm>
          <a:prstGeom prst="rect">
            <a:avLst/>
          </a:prstGeom>
          <a:solidFill>
            <a:srgbClr val="4A8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91"/>
          <p:cNvSpPr/>
          <p:nvPr/>
        </p:nvSpPr>
        <p:spPr>
          <a:xfrm>
            <a:off x="6907275" y="1462950"/>
            <a:ext cx="2236800" cy="22176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91"/>
          <p:cNvSpPr txBox="1"/>
          <p:nvPr>
            <p:ph idx="1" type="body"/>
          </p:nvPr>
        </p:nvSpPr>
        <p:spPr>
          <a:xfrm>
            <a:off x="273725" y="1647917"/>
            <a:ext cx="27279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200">
                <a:solidFill>
                  <a:srgbClr val="FFFFFF"/>
                </a:solidFill>
                <a:latin typeface="Montserrat"/>
                <a:ea typeface="Montserrat"/>
                <a:cs typeface="Montserrat"/>
                <a:sym typeface="Montserrat"/>
              </a:rPr>
              <a:t>data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foundation</a:t>
            </a:r>
            <a:endParaRPr b="1" sz="2200">
              <a:solidFill>
                <a:srgbClr val="FFFFFF"/>
              </a:solidFill>
              <a:latin typeface="Verdana"/>
              <a:ea typeface="Verdana"/>
              <a:cs typeface="Verdana"/>
              <a:sym typeface="Verdana"/>
            </a:endParaRPr>
          </a:p>
        </p:txBody>
      </p:sp>
      <p:sp>
        <p:nvSpPr>
          <p:cNvPr id="3783" name="Google Shape;3783;p391"/>
          <p:cNvSpPr txBox="1"/>
          <p:nvPr>
            <p:ph idx="2" type="body"/>
          </p:nvPr>
        </p:nvSpPr>
        <p:spPr>
          <a:xfrm>
            <a:off x="6751625" y="1647917"/>
            <a:ext cx="27279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200">
                <a:solidFill>
                  <a:srgbClr val="FFFFFF"/>
                </a:solidFill>
                <a:latin typeface="Montserrat"/>
                <a:ea typeface="Montserrat"/>
                <a:cs typeface="Montserrat"/>
                <a:sym typeface="Montserrat"/>
              </a:rPr>
              <a:t>data for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business</a:t>
            </a:r>
            <a:endParaRPr b="1" sz="2200">
              <a:solidFill>
                <a:srgbClr val="FFFFFF"/>
              </a:solidFill>
              <a:latin typeface="Verdana"/>
              <a:ea typeface="Verdana"/>
              <a:cs typeface="Verdana"/>
              <a:sym typeface="Verdana"/>
            </a:endParaRPr>
          </a:p>
        </p:txBody>
      </p:sp>
      <p:sp>
        <p:nvSpPr>
          <p:cNvPr id="3784" name="Google Shape;3784;p391"/>
          <p:cNvSpPr/>
          <p:nvPr/>
        </p:nvSpPr>
        <p:spPr>
          <a:xfrm>
            <a:off x="3355275" y="4132225"/>
            <a:ext cx="2228400" cy="1011300"/>
          </a:xfrm>
          <a:prstGeom prst="rect">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91"/>
          <p:cNvSpPr txBox="1"/>
          <p:nvPr>
            <p:ph idx="3" type="body"/>
          </p:nvPr>
        </p:nvSpPr>
        <p:spPr>
          <a:xfrm>
            <a:off x="3489923" y="-193524"/>
            <a:ext cx="27279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200">
                <a:solidFill>
                  <a:srgbClr val="FFFFFF"/>
                </a:solidFill>
                <a:latin typeface="Montserrat"/>
                <a:ea typeface="Montserrat"/>
                <a:cs typeface="Montserrat"/>
                <a:sym typeface="Montserrat"/>
              </a:rPr>
              <a:t>data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governance</a:t>
            </a:r>
            <a:endParaRPr b="1" sz="2200">
              <a:solidFill>
                <a:srgbClr val="FFFFFF"/>
              </a:solidFill>
              <a:latin typeface="Verdana"/>
              <a:ea typeface="Verdana"/>
              <a:cs typeface="Verdana"/>
              <a:sym typeface="Verdana"/>
            </a:endParaRPr>
          </a:p>
        </p:txBody>
      </p:sp>
      <p:sp>
        <p:nvSpPr>
          <p:cNvPr id="3786" name="Google Shape;3786;p391"/>
          <p:cNvSpPr txBox="1"/>
          <p:nvPr>
            <p:ph idx="4" type="body"/>
          </p:nvPr>
        </p:nvSpPr>
        <p:spPr>
          <a:xfrm>
            <a:off x="3511708" y="3485829"/>
            <a:ext cx="21600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200">
                <a:solidFill>
                  <a:srgbClr val="FFFFFF"/>
                </a:solidFill>
                <a:latin typeface="Montserrat"/>
                <a:ea typeface="Montserrat"/>
                <a:cs typeface="Montserrat"/>
                <a:sym typeface="Montserrat"/>
              </a:rPr>
              <a:t>data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compliance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&amp; security</a:t>
            </a:r>
            <a:endParaRPr b="1" sz="2200">
              <a:solidFill>
                <a:srgbClr val="FFFFFF"/>
              </a:solidFill>
              <a:latin typeface="Verdana"/>
              <a:ea typeface="Verdana"/>
              <a:cs typeface="Verdana"/>
              <a:sym typeface="Verdana"/>
            </a:endParaRPr>
          </a:p>
        </p:txBody>
      </p:sp>
      <p:sp>
        <p:nvSpPr>
          <p:cNvPr id="3787" name="Google Shape;3787;p391"/>
          <p:cNvSpPr/>
          <p:nvPr/>
        </p:nvSpPr>
        <p:spPr>
          <a:xfrm>
            <a:off x="3641466" y="1741694"/>
            <a:ext cx="1656000" cy="1656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3788" name="Google Shape;3788;p391"/>
          <p:cNvSpPr txBox="1"/>
          <p:nvPr>
            <p:ph idx="5" type="body"/>
          </p:nvPr>
        </p:nvSpPr>
        <p:spPr>
          <a:xfrm>
            <a:off x="3641600" y="1647917"/>
            <a:ext cx="1656000" cy="11163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3600"/>
              <a:buNone/>
            </a:pPr>
            <a:r>
              <a:rPr b="1" lang="en-GB" sz="2200">
                <a:solidFill>
                  <a:schemeClr val="dk2"/>
                </a:solidFill>
                <a:latin typeface="Montserrat"/>
                <a:ea typeface="Montserrat"/>
                <a:cs typeface="Montserrat"/>
                <a:sym typeface="Montserrat"/>
              </a:rPr>
              <a:t>smart</a:t>
            </a:r>
            <a:br>
              <a:rPr b="1" lang="en-GB" sz="2200">
                <a:solidFill>
                  <a:schemeClr val="dk2"/>
                </a:solidFill>
                <a:latin typeface="Montserrat"/>
                <a:ea typeface="Montserrat"/>
                <a:cs typeface="Montserrat"/>
                <a:sym typeface="Montserrat"/>
              </a:rPr>
            </a:br>
            <a:r>
              <a:rPr b="1" lang="en-GB" sz="2200">
                <a:solidFill>
                  <a:schemeClr val="dk2"/>
                </a:solidFill>
                <a:latin typeface="Montserrat"/>
                <a:ea typeface="Montserrat"/>
                <a:cs typeface="Montserrat"/>
                <a:sym typeface="Montserrat"/>
              </a:rPr>
              <a:t>data</a:t>
            </a:r>
            <a:endParaRPr b="1" sz="2200">
              <a:solidFill>
                <a:schemeClr val="dk2"/>
              </a:solidFill>
              <a:latin typeface="Verdana"/>
              <a:ea typeface="Verdana"/>
              <a:cs typeface="Verdana"/>
              <a:sym typeface="Verdana"/>
            </a:endParaRPr>
          </a:p>
        </p:txBody>
      </p:sp>
      <p:pic>
        <p:nvPicPr>
          <p:cNvPr id="3789" name="Google Shape;3789;p391"/>
          <p:cNvPicPr preferRelativeResize="0"/>
          <p:nvPr/>
        </p:nvPicPr>
        <p:blipFill rotWithShape="1">
          <a:blip r:embed="rId3">
            <a:alphaModFix/>
          </a:blip>
          <a:srcRect b="49" l="0" r="0" t="49"/>
          <a:stretch/>
        </p:blipFill>
        <p:spPr>
          <a:xfrm>
            <a:off x="719352" y="167525"/>
            <a:ext cx="360001" cy="360001"/>
          </a:xfrm>
          <a:prstGeom prst="rect">
            <a:avLst/>
          </a:prstGeom>
          <a:noFill/>
          <a:ln>
            <a:noFill/>
          </a:ln>
        </p:spPr>
      </p:pic>
      <p:sp>
        <p:nvSpPr>
          <p:cNvPr id="3790" name="Google Shape;3790;p391"/>
          <p:cNvSpPr txBox="1"/>
          <p:nvPr>
            <p:ph idx="6" type="body"/>
          </p:nvPr>
        </p:nvSpPr>
        <p:spPr>
          <a:xfrm>
            <a:off x="1137881" y="2275"/>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791" name="Google Shape;3791;p391"/>
          <p:cNvSpPr txBox="1"/>
          <p:nvPr>
            <p:ph idx="7" type="body"/>
          </p:nvPr>
        </p:nvSpPr>
        <p:spPr>
          <a:xfrm>
            <a:off x="167492" y="2282"/>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3792" name="Google Shape;3792;p391"/>
          <p:cNvSpPr txBox="1"/>
          <p:nvPr>
            <p:ph idx="8" type="body"/>
          </p:nvPr>
        </p:nvSpPr>
        <p:spPr>
          <a:xfrm>
            <a:off x="6751625" y="3680550"/>
            <a:ext cx="23925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1200">
                <a:solidFill>
                  <a:srgbClr val="F4C453"/>
                </a:solidFill>
                <a:latin typeface="Montserrat"/>
                <a:ea typeface="Montserrat"/>
                <a:cs typeface="Montserrat"/>
                <a:sym typeface="Montserrat"/>
              </a:rPr>
              <a:t>data science</a:t>
            </a:r>
            <a:endParaRPr b="1" sz="1200">
              <a:solidFill>
                <a:srgbClr val="F4C453"/>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F4C453"/>
                </a:solidFill>
                <a:latin typeface="Montserrat"/>
                <a:ea typeface="Montserrat"/>
                <a:cs typeface="Montserrat"/>
                <a:sym typeface="Montserrat"/>
              </a:rPr>
              <a:t>data viz</a:t>
            </a:r>
            <a:endParaRPr b="1" sz="1200">
              <a:solidFill>
                <a:srgbClr val="F4C453"/>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F4C453"/>
                </a:solidFill>
                <a:latin typeface="Montserrat"/>
                <a:ea typeface="Montserrat"/>
                <a:cs typeface="Montserrat"/>
                <a:sym typeface="Montserrat"/>
              </a:rPr>
              <a:t>Autonomous  intelligence</a:t>
            </a:r>
            <a:endParaRPr b="1" sz="1200">
              <a:solidFill>
                <a:srgbClr val="F4C453"/>
              </a:solidFill>
              <a:latin typeface="Montserrat"/>
              <a:ea typeface="Montserrat"/>
              <a:cs typeface="Montserrat"/>
              <a:sym typeface="Montserrat"/>
            </a:endParaRPr>
          </a:p>
        </p:txBody>
      </p:sp>
      <p:sp>
        <p:nvSpPr>
          <p:cNvPr id="3793" name="Google Shape;3793;p391"/>
          <p:cNvSpPr txBox="1"/>
          <p:nvPr>
            <p:ph idx="9" type="body"/>
          </p:nvPr>
        </p:nvSpPr>
        <p:spPr>
          <a:xfrm>
            <a:off x="5753750" y="134075"/>
            <a:ext cx="28812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1200">
                <a:solidFill>
                  <a:srgbClr val="F166A7"/>
                </a:solidFill>
                <a:latin typeface="Montserrat"/>
                <a:ea typeface="Montserrat"/>
                <a:cs typeface="Montserrat"/>
                <a:sym typeface="Montserrat"/>
              </a:rPr>
              <a:t>data strategy</a:t>
            </a:r>
            <a:endParaRPr b="1" sz="1200">
              <a:solidFill>
                <a:srgbClr val="F166A7"/>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F166A7"/>
                </a:solidFill>
                <a:latin typeface="Montserrat"/>
                <a:ea typeface="Montserrat"/>
                <a:cs typeface="Montserrat"/>
                <a:sym typeface="Montserrat"/>
              </a:rPr>
              <a:t>data management</a:t>
            </a:r>
            <a:endParaRPr b="1" sz="1200">
              <a:solidFill>
                <a:srgbClr val="F166A7"/>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F166A7"/>
                </a:solidFill>
                <a:latin typeface="Montserrat"/>
                <a:ea typeface="Montserrat"/>
                <a:cs typeface="Montserrat"/>
                <a:sym typeface="Montserrat"/>
              </a:rPr>
              <a:t>data quality/excellence</a:t>
            </a:r>
            <a:endParaRPr b="1" sz="1200">
              <a:solidFill>
                <a:srgbClr val="F166A7"/>
              </a:solidFill>
              <a:latin typeface="Montserrat"/>
              <a:ea typeface="Montserrat"/>
              <a:cs typeface="Montserrat"/>
              <a:sym typeface="Montserrat"/>
            </a:endParaRPr>
          </a:p>
        </p:txBody>
      </p:sp>
      <p:sp>
        <p:nvSpPr>
          <p:cNvPr id="3794" name="Google Shape;3794;p391"/>
          <p:cNvSpPr txBox="1"/>
          <p:nvPr>
            <p:ph idx="13" type="body"/>
          </p:nvPr>
        </p:nvSpPr>
        <p:spPr>
          <a:xfrm>
            <a:off x="4111138" y="2950149"/>
            <a:ext cx="742200" cy="477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600"/>
              <a:buNone/>
            </a:pPr>
            <a:r>
              <a:rPr b="1" lang="en-GB" sz="1200">
                <a:solidFill>
                  <a:schemeClr val="dk2"/>
                </a:solidFill>
                <a:latin typeface="Montserrat"/>
                <a:ea typeface="Montserrat"/>
                <a:cs typeface="Montserrat"/>
                <a:sym typeface="Montserrat"/>
              </a:rPr>
              <a:t>IA/ML</a:t>
            </a:r>
            <a:endParaRPr b="1" sz="1200">
              <a:solidFill>
                <a:schemeClr val="dk2"/>
              </a:solidFill>
              <a:latin typeface="Montserrat"/>
              <a:ea typeface="Montserrat"/>
              <a:cs typeface="Montserrat"/>
              <a:sym typeface="Montserrat"/>
            </a:endParaRPr>
          </a:p>
        </p:txBody>
      </p:sp>
      <p:pic>
        <p:nvPicPr>
          <p:cNvPr id="3795" name="Google Shape;3795;p391"/>
          <p:cNvPicPr preferRelativeResize="0"/>
          <p:nvPr/>
        </p:nvPicPr>
        <p:blipFill>
          <a:blip r:embed="rId4">
            <a:alphaModFix/>
          </a:blip>
          <a:stretch>
            <a:fillRect/>
          </a:stretch>
        </p:blipFill>
        <p:spPr>
          <a:xfrm>
            <a:off x="279297" y="2964794"/>
            <a:ext cx="198720" cy="216000"/>
          </a:xfrm>
          <a:prstGeom prst="rect">
            <a:avLst/>
          </a:prstGeom>
          <a:noFill/>
          <a:ln>
            <a:noFill/>
          </a:ln>
        </p:spPr>
      </p:pic>
      <p:pic>
        <p:nvPicPr>
          <p:cNvPr id="3796" name="Google Shape;3796;p391"/>
          <p:cNvPicPr preferRelativeResize="0"/>
          <p:nvPr/>
        </p:nvPicPr>
        <p:blipFill>
          <a:blip r:embed="rId5">
            <a:alphaModFix/>
          </a:blip>
          <a:stretch>
            <a:fillRect/>
          </a:stretch>
        </p:blipFill>
        <p:spPr>
          <a:xfrm>
            <a:off x="490511" y="2974319"/>
            <a:ext cx="179106" cy="205573"/>
          </a:xfrm>
          <a:prstGeom prst="rect">
            <a:avLst/>
          </a:prstGeom>
          <a:noFill/>
          <a:ln>
            <a:noFill/>
          </a:ln>
        </p:spPr>
      </p:pic>
      <p:pic>
        <p:nvPicPr>
          <p:cNvPr id="3797" name="Google Shape;3797;p391"/>
          <p:cNvPicPr preferRelativeResize="0"/>
          <p:nvPr/>
        </p:nvPicPr>
        <p:blipFill>
          <a:blip r:embed="rId6">
            <a:alphaModFix/>
          </a:blip>
          <a:stretch>
            <a:fillRect/>
          </a:stretch>
        </p:blipFill>
        <p:spPr>
          <a:xfrm>
            <a:off x="692200" y="2964794"/>
            <a:ext cx="180000" cy="216000"/>
          </a:xfrm>
          <a:prstGeom prst="rect">
            <a:avLst/>
          </a:prstGeom>
          <a:noFill/>
          <a:ln>
            <a:noFill/>
          </a:ln>
        </p:spPr>
      </p:pic>
      <p:pic>
        <p:nvPicPr>
          <p:cNvPr id="3798" name="Google Shape;3798;p391"/>
          <p:cNvPicPr preferRelativeResize="0"/>
          <p:nvPr/>
        </p:nvPicPr>
        <p:blipFill>
          <a:blip r:embed="rId7">
            <a:alphaModFix/>
          </a:blip>
          <a:stretch>
            <a:fillRect/>
          </a:stretch>
        </p:blipFill>
        <p:spPr>
          <a:xfrm>
            <a:off x="292999" y="2690334"/>
            <a:ext cx="1393915" cy="144000"/>
          </a:xfrm>
          <a:prstGeom prst="rect">
            <a:avLst/>
          </a:prstGeom>
          <a:noFill/>
          <a:ln>
            <a:noFill/>
          </a:ln>
        </p:spPr>
      </p:pic>
      <p:pic>
        <p:nvPicPr>
          <p:cNvPr id="3799" name="Google Shape;3799;p391"/>
          <p:cNvPicPr preferRelativeResize="0"/>
          <p:nvPr/>
        </p:nvPicPr>
        <p:blipFill>
          <a:blip r:embed="rId8">
            <a:alphaModFix/>
          </a:blip>
          <a:stretch>
            <a:fillRect/>
          </a:stretch>
        </p:blipFill>
        <p:spPr>
          <a:xfrm>
            <a:off x="300100" y="3277355"/>
            <a:ext cx="751678" cy="216000"/>
          </a:xfrm>
          <a:prstGeom prst="rect">
            <a:avLst/>
          </a:prstGeom>
          <a:noFill/>
          <a:ln>
            <a:noFill/>
          </a:ln>
        </p:spPr>
      </p:pic>
      <p:pic>
        <p:nvPicPr>
          <p:cNvPr id="3800" name="Google Shape;3800;p391"/>
          <p:cNvPicPr preferRelativeResize="0"/>
          <p:nvPr/>
        </p:nvPicPr>
        <p:blipFill>
          <a:blip r:embed="rId9">
            <a:alphaModFix/>
          </a:blip>
          <a:stretch>
            <a:fillRect/>
          </a:stretch>
        </p:blipFill>
        <p:spPr>
          <a:xfrm>
            <a:off x="960663" y="2947934"/>
            <a:ext cx="720000" cy="288000"/>
          </a:xfrm>
          <a:prstGeom prst="rect">
            <a:avLst/>
          </a:prstGeom>
          <a:noFill/>
          <a:ln>
            <a:noFill/>
          </a:ln>
        </p:spPr>
      </p:pic>
      <p:pic>
        <p:nvPicPr>
          <p:cNvPr id="3801" name="Google Shape;3801;p391"/>
          <p:cNvPicPr preferRelativeResize="0"/>
          <p:nvPr/>
        </p:nvPicPr>
        <p:blipFill>
          <a:blip r:embed="rId10">
            <a:alphaModFix/>
          </a:blip>
          <a:stretch>
            <a:fillRect/>
          </a:stretch>
        </p:blipFill>
        <p:spPr>
          <a:xfrm>
            <a:off x="1042988" y="3281141"/>
            <a:ext cx="550801" cy="288881"/>
          </a:xfrm>
          <a:prstGeom prst="rect">
            <a:avLst/>
          </a:prstGeom>
          <a:noFill/>
          <a:ln>
            <a:noFill/>
          </a:ln>
        </p:spPr>
      </p:pic>
      <p:pic>
        <p:nvPicPr>
          <p:cNvPr id="3802" name="Google Shape;3802;p391"/>
          <p:cNvPicPr preferRelativeResize="0"/>
          <p:nvPr/>
        </p:nvPicPr>
        <p:blipFill>
          <a:blip r:embed="rId11">
            <a:alphaModFix/>
          </a:blip>
          <a:stretch>
            <a:fillRect/>
          </a:stretch>
        </p:blipFill>
        <p:spPr>
          <a:xfrm>
            <a:off x="1573663" y="3291453"/>
            <a:ext cx="237600" cy="212143"/>
          </a:xfrm>
          <a:prstGeom prst="rect">
            <a:avLst/>
          </a:prstGeom>
          <a:noFill/>
          <a:ln>
            <a:noFill/>
          </a:ln>
        </p:spPr>
      </p:pic>
      <p:sp>
        <p:nvSpPr>
          <p:cNvPr id="3803" name="Google Shape;3803;p391"/>
          <p:cNvSpPr txBox="1"/>
          <p:nvPr>
            <p:ph idx="14" type="body"/>
          </p:nvPr>
        </p:nvSpPr>
        <p:spPr>
          <a:xfrm>
            <a:off x="273725" y="3678475"/>
            <a:ext cx="28812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1200">
                <a:solidFill>
                  <a:srgbClr val="4A8CCA"/>
                </a:solidFill>
                <a:latin typeface="Montserrat"/>
                <a:ea typeface="Montserrat"/>
                <a:cs typeface="Montserrat"/>
                <a:sym typeface="Montserrat"/>
              </a:rPr>
              <a:t>data ecosystem architecture</a:t>
            </a:r>
            <a:endParaRPr b="1" sz="1200">
              <a:solidFill>
                <a:srgbClr val="4A8CCA"/>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4A8CCA"/>
                </a:solidFill>
                <a:latin typeface="Montserrat"/>
                <a:ea typeface="Montserrat"/>
                <a:cs typeface="Montserrat"/>
                <a:sym typeface="Montserrat"/>
              </a:rPr>
              <a:t>data modeling &amp; flows</a:t>
            </a:r>
            <a:endParaRPr b="1" sz="1200">
              <a:solidFill>
                <a:srgbClr val="4A8CCA"/>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4A8CCA"/>
                </a:solidFill>
                <a:latin typeface="Montserrat"/>
                <a:ea typeface="Montserrat"/>
                <a:cs typeface="Montserrat"/>
                <a:sym typeface="Montserrat"/>
              </a:rPr>
              <a:t>agile &amp; devops for data</a:t>
            </a:r>
            <a:endParaRPr b="1" sz="1200">
              <a:solidFill>
                <a:srgbClr val="4A8CCA"/>
              </a:solidFill>
              <a:latin typeface="Montserrat"/>
              <a:ea typeface="Montserrat"/>
              <a:cs typeface="Montserrat"/>
              <a:sym typeface="Montserrat"/>
            </a:endParaRPr>
          </a:p>
        </p:txBody>
      </p:sp>
      <p:pic>
        <p:nvPicPr>
          <p:cNvPr id="3804" name="Google Shape;3804;p391"/>
          <p:cNvPicPr preferRelativeResize="0"/>
          <p:nvPr/>
        </p:nvPicPr>
        <p:blipFill rotWithShape="1">
          <a:blip r:embed="rId12">
            <a:alphaModFix/>
          </a:blip>
          <a:srcRect b="0" l="0" r="65873" t="0"/>
          <a:stretch/>
        </p:blipFill>
        <p:spPr>
          <a:xfrm>
            <a:off x="1912175" y="3169428"/>
            <a:ext cx="269051" cy="460200"/>
          </a:xfrm>
          <a:prstGeom prst="rect">
            <a:avLst/>
          </a:prstGeom>
          <a:noFill/>
          <a:ln>
            <a:noFill/>
          </a:ln>
        </p:spPr>
      </p:pic>
      <p:pic>
        <p:nvPicPr>
          <p:cNvPr id="3805" name="Google Shape;3805;p391"/>
          <p:cNvPicPr preferRelativeResize="0"/>
          <p:nvPr/>
        </p:nvPicPr>
        <p:blipFill rotWithShape="1">
          <a:blip r:embed="rId13">
            <a:alphaModFix/>
          </a:blip>
          <a:srcRect b="47916" l="0" r="0" t="0"/>
          <a:stretch/>
        </p:blipFill>
        <p:spPr>
          <a:xfrm>
            <a:off x="6693734" y="2630458"/>
            <a:ext cx="906100" cy="295200"/>
          </a:xfrm>
          <a:prstGeom prst="rect">
            <a:avLst/>
          </a:prstGeom>
          <a:noFill/>
          <a:ln>
            <a:noFill/>
          </a:ln>
        </p:spPr>
      </p:pic>
      <p:pic>
        <p:nvPicPr>
          <p:cNvPr id="3806" name="Google Shape;3806;p391"/>
          <p:cNvPicPr preferRelativeResize="0"/>
          <p:nvPr/>
        </p:nvPicPr>
        <p:blipFill>
          <a:blip r:embed="rId14">
            <a:alphaModFix/>
          </a:blip>
          <a:stretch>
            <a:fillRect/>
          </a:stretch>
        </p:blipFill>
        <p:spPr>
          <a:xfrm>
            <a:off x="7729781" y="2623686"/>
            <a:ext cx="1310400" cy="266522"/>
          </a:xfrm>
          <a:prstGeom prst="rect">
            <a:avLst/>
          </a:prstGeom>
          <a:noFill/>
          <a:ln>
            <a:noFill/>
          </a:ln>
        </p:spPr>
      </p:pic>
      <p:pic>
        <p:nvPicPr>
          <p:cNvPr id="3807" name="Google Shape;3807;p391"/>
          <p:cNvPicPr preferRelativeResize="0"/>
          <p:nvPr/>
        </p:nvPicPr>
        <p:blipFill>
          <a:blip r:embed="rId15">
            <a:alphaModFix/>
          </a:blip>
          <a:stretch>
            <a:fillRect/>
          </a:stretch>
        </p:blipFill>
        <p:spPr>
          <a:xfrm>
            <a:off x="6729372" y="2985277"/>
            <a:ext cx="478800" cy="252000"/>
          </a:xfrm>
          <a:prstGeom prst="rect">
            <a:avLst/>
          </a:prstGeom>
          <a:noFill/>
          <a:ln>
            <a:noFill/>
          </a:ln>
        </p:spPr>
      </p:pic>
      <p:pic>
        <p:nvPicPr>
          <p:cNvPr id="3808" name="Google Shape;3808;p391"/>
          <p:cNvPicPr preferRelativeResize="0"/>
          <p:nvPr/>
        </p:nvPicPr>
        <p:blipFill>
          <a:blip r:embed="rId16">
            <a:alphaModFix/>
          </a:blip>
          <a:stretch>
            <a:fillRect/>
          </a:stretch>
        </p:blipFill>
        <p:spPr>
          <a:xfrm>
            <a:off x="7263807" y="2912880"/>
            <a:ext cx="1062720" cy="324000"/>
          </a:xfrm>
          <a:prstGeom prst="rect">
            <a:avLst/>
          </a:prstGeom>
          <a:noFill/>
          <a:ln>
            <a:noFill/>
          </a:ln>
        </p:spPr>
      </p:pic>
      <p:pic>
        <p:nvPicPr>
          <p:cNvPr id="3809" name="Google Shape;3809;p391"/>
          <p:cNvPicPr preferRelativeResize="0"/>
          <p:nvPr/>
        </p:nvPicPr>
        <p:blipFill>
          <a:blip r:embed="rId17">
            <a:alphaModFix/>
          </a:blip>
          <a:stretch>
            <a:fillRect/>
          </a:stretch>
        </p:blipFill>
        <p:spPr>
          <a:xfrm>
            <a:off x="6800255" y="3352444"/>
            <a:ext cx="1107025" cy="180000"/>
          </a:xfrm>
          <a:prstGeom prst="rect">
            <a:avLst/>
          </a:prstGeom>
          <a:noFill/>
          <a:ln>
            <a:noFill/>
          </a:ln>
        </p:spPr>
      </p:pic>
      <p:pic>
        <p:nvPicPr>
          <p:cNvPr id="3810" name="Google Shape;3810;p391"/>
          <p:cNvPicPr preferRelativeResize="0"/>
          <p:nvPr/>
        </p:nvPicPr>
        <p:blipFill>
          <a:blip r:embed="rId18">
            <a:alphaModFix/>
          </a:blip>
          <a:stretch>
            <a:fillRect/>
          </a:stretch>
        </p:blipFill>
        <p:spPr>
          <a:xfrm>
            <a:off x="7967548" y="3341676"/>
            <a:ext cx="1099037" cy="180000"/>
          </a:xfrm>
          <a:prstGeom prst="rect">
            <a:avLst/>
          </a:prstGeom>
          <a:noFill/>
          <a:ln>
            <a:noFill/>
          </a:ln>
        </p:spPr>
      </p:pic>
      <p:pic>
        <p:nvPicPr>
          <p:cNvPr id="3811" name="Google Shape;3811;p391"/>
          <p:cNvPicPr preferRelativeResize="0"/>
          <p:nvPr/>
        </p:nvPicPr>
        <p:blipFill>
          <a:blip r:embed="rId19">
            <a:alphaModFix/>
          </a:blip>
          <a:stretch>
            <a:fillRect/>
          </a:stretch>
        </p:blipFill>
        <p:spPr>
          <a:xfrm>
            <a:off x="3476309" y="703175"/>
            <a:ext cx="1036350" cy="252000"/>
          </a:xfrm>
          <a:prstGeom prst="rect">
            <a:avLst/>
          </a:prstGeom>
          <a:noFill/>
          <a:ln>
            <a:noFill/>
          </a:ln>
        </p:spPr>
      </p:pic>
      <p:pic>
        <p:nvPicPr>
          <p:cNvPr id="3812" name="Google Shape;3812;p391"/>
          <p:cNvPicPr preferRelativeResize="0"/>
          <p:nvPr/>
        </p:nvPicPr>
        <p:blipFill>
          <a:blip r:embed="rId20">
            <a:alphaModFix/>
          </a:blip>
          <a:stretch>
            <a:fillRect/>
          </a:stretch>
        </p:blipFill>
        <p:spPr>
          <a:xfrm>
            <a:off x="4600730" y="714831"/>
            <a:ext cx="860913" cy="216000"/>
          </a:xfrm>
          <a:prstGeom prst="rect">
            <a:avLst/>
          </a:prstGeom>
          <a:noFill/>
          <a:ln>
            <a:noFill/>
          </a:ln>
        </p:spPr>
      </p:pic>
      <p:pic>
        <p:nvPicPr>
          <p:cNvPr id="3813" name="Google Shape;3813;p391"/>
          <p:cNvPicPr preferRelativeResize="0"/>
          <p:nvPr/>
        </p:nvPicPr>
        <p:blipFill>
          <a:blip r:embed="rId21">
            <a:alphaModFix/>
          </a:blip>
          <a:stretch>
            <a:fillRect/>
          </a:stretch>
        </p:blipFill>
        <p:spPr>
          <a:xfrm>
            <a:off x="4712269" y="987188"/>
            <a:ext cx="737099" cy="162000"/>
          </a:xfrm>
          <a:prstGeom prst="rect">
            <a:avLst/>
          </a:prstGeom>
          <a:noFill/>
          <a:ln>
            <a:noFill/>
          </a:ln>
        </p:spPr>
      </p:pic>
      <p:pic>
        <p:nvPicPr>
          <p:cNvPr id="3814" name="Google Shape;3814;p391"/>
          <p:cNvPicPr preferRelativeResize="0"/>
          <p:nvPr/>
        </p:nvPicPr>
        <p:blipFill rotWithShape="1">
          <a:blip r:embed="rId22">
            <a:alphaModFix/>
          </a:blip>
          <a:srcRect b="40401" l="30735" r="31773" t="0"/>
          <a:stretch/>
        </p:blipFill>
        <p:spPr>
          <a:xfrm>
            <a:off x="3863475" y="2625463"/>
            <a:ext cx="356100" cy="300375"/>
          </a:xfrm>
          <a:prstGeom prst="rect">
            <a:avLst/>
          </a:prstGeom>
          <a:noFill/>
          <a:ln>
            <a:noFill/>
          </a:ln>
        </p:spPr>
      </p:pic>
      <p:pic>
        <p:nvPicPr>
          <p:cNvPr id="3815" name="Google Shape;3815;p391"/>
          <p:cNvPicPr preferRelativeResize="0"/>
          <p:nvPr/>
        </p:nvPicPr>
        <p:blipFill rotWithShape="1">
          <a:blip r:embed="rId23">
            <a:alphaModFix/>
          </a:blip>
          <a:srcRect b="40019" l="31839" r="27318" t="0"/>
          <a:stretch/>
        </p:blipFill>
        <p:spPr>
          <a:xfrm>
            <a:off x="8379275" y="2957125"/>
            <a:ext cx="364084" cy="277200"/>
          </a:xfrm>
          <a:prstGeom prst="rect">
            <a:avLst/>
          </a:prstGeom>
          <a:noFill/>
          <a:ln>
            <a:noFill/>
          </a:ln>
        </p:spPr>
      </p:pic>
      <p:pic>
        <p:nvPicPr>
          <p:cNvPr id="3816" name="Google Shape;3816;p391"/>
          <p:cNvPicPr preferRelativeResize="0"/>
          <p:nvPr/>
        </p:nvPicPr>
        <p:blipFill>
          <a:blip r:embed="rId24">
            <a:alphaModFix/>
          </a:blip>
          <a:stretch>
            <a:fillRect/>
          </a:stretch>
        </p:blipFill>
        <p:spPr>
          <a:xfrm>
            <a:off x="4557700" y="2682300"/>
            <a:ext cx="524895" cy="180000"/>
          </a:xfrm>
          <a:prstGeom prst="rect">
            <a:avLst/>
          </a:prstGeom>
          <a:noFill/>
          <a:ln>
            <a:noFill/>
          </a:ln>
        </p:spPr>
      </p:pic>
      <p:pic>
        <p:nvPicPr>
          <p:cNvPr id="3817" name="Google Shape;3817;p391"/>
          <p:cNvPicPr preferRelativeResize="0"/>
          <p:nvPr/>
        </p:nvPicPr>
        <p:blipFill>
          <a:blip r:embed="rId25">
            <a:alphaModFix/>
          </a:blip>
          <a:stretch>
            <a:fillRect/>
          </a:stretch>
        </p:blipFill>
        <p:spPr>
          <a:xfrm>
            <a:off x="4243388" y="2643188"/>
            <a:ext cx="252000" cy="252000"/>
          </a:xfrm>
          <a:prstGeom prst="rect">
            <a:avLst/>
          </a:prstGeom>
          <a:noFill/>
          <a:ln>
            <a:noFill/>
          </a:ln>
        </p:spPr>
      </p:pic>
      <p:pic>
        <p:nvPicPr>
          <p:cNvPr id="3818" name="Google Shape;3818;p391"/>
          <p:cNvPicPr preferRelativeResize="0"/>
          <p:nvPr/>
        </p:nvPicPr>
        <p:blipFill>
          <a:blip r:embed="rId26">
            <a:alphaModFix/>
          </a:blip>
          <a:stretch>
            <a:fillRect/>
          </a:stretch>
        </p:blipFill>
        <p:spPr>
          <a:xfrm>
            <a:off x="8742020" y="2943584"/>
            <a:ext cx="339200" cy="288000"/>
          </a:xfrm>
          <a:prstGeom prst="rect">
            <a:avLst/>
          </a:prstGeom>
          <a:noFill/>
          <a:ln>
            <a:noFill/>
          </a:ln>
        </p:spPr>
      </p:pic>
      <p:pic>
        <p:nvPicPr>
          <p:cNvPr id="3819" name="Google Shape;3819;p391"/>
          <p:cNvPicPr preferRelativeResize="0"/>
          <p:nvPr/>
        </p:nvPicPr>
        <p:blipFill>
          <a:blip r:embed="rId27">
            <a:alphaModFix/>
          </a:blip>
          <a:stretch>
            <a:fillRect/>
          </a:stretch>
        </p:blipFill>
        <p:spPr>
          <a:xfrm>
            <a:off x="6177377" y="2959557"/>
            <a:ext cx="583200" cy="324000"/>
          </a:xfrm>
          <a:prstGeom prst="rect">
            <a:avLst/>
          </a:prstGeom>
          <a:noFill/>
          <a:ln>
            <a:noFill/>
          </a:ln>
        </p:spPr>
      </p:pic>
      <p:pic>
        <p:nvPicPr>
          <p:cNvPr id="3820" name="Google Shape;3820;p391"/>
          <p:cNvPicPr preferRelativeResize="0"/>
          <p:nvPr/>
        </p:nvPicPr>
        <p:blipFill>
          <a:blip r:embed="rId28">
            <a:alphaModFix/>
          </a:blip>
          <a:stretch>
            <a:fillRect/>
          </a:stretch>
        </p:blipFill>
        <p:spPr>
          <a:xfrm>
            <a:off x="3581767" y="1234563"/>
            <a:ext cx="779519" cy="252000"/>
          </a:xfrm>
          <a:prstGeom prst="rect">
            <a:avLst/>
          </a:prstGeom>
          <a:noFill/>
          <a:ln>
            <a:noFill/>
          </a:ln>
        </p:spPr>
      </p:pic>
      <p:pic>
        <p:nvPicPr>
          <p:cNvPr id="3821" name="Google Shape;3821;p391"/>
          <p:cNvPicPr preferRelativeResize="0"/>
          <p:nvPr/>
        </p:nvPicPr>
        <p:blipFill>
          <a:blip r:embed="rId29">
            <a:alphaModFix/>
          </a:blip>
          <a:stretch>
            <a:fillRect/>
          </a:stretch>
        </p:blipFill>
        <p:spPr>
          <a:xfrm>
            <a:off x="4562622" y="1310009"/>
            <a:ext cx="774515" cy="108000"/>
          </a:xfrm>
          <a:prstGeom prst="rect">
            <a:avLst/>
          </a:prstGeom>
          <a:noFill/>
          <a:ln>
            <a:noFill/>
          </a:ln>
        </p:spPr>
      </p:pic>
      <p:pic>
        <p:nvPicPr>
          <p:cNvPr id="3822" name="Google Shape;3822;p391"/>
          <p:cNvPicPr preferRelativeResize="0"/>
          <p:nvPr/>
        </p:nvPicPr>
        <p:blipFill>
          <a:blip r:embed="rId30">
            <a:alphaModFix/>
          </a:blip>
          <a:stretch>
            <a:fillRect/>
          </a:stretch>
        </p:blipFill>
        <p:spPr>
          <a:xfrm>
            <a:off x="3505582" y="1021669"/>
            <a:ext cx="1088640" cy="144000"/>
          </a:xfrm>
          <a:prstGeom prst="rect">
            <a:avLst/>
          </a:prstGeom>
          <a:noFill/>
          <a:ln>
            <a:noFill/>
          </a:ln>
        </p:spPr>
      </p:pic>
      <p:sp>
        <p:nvSpPr>
          <p:cNvPr id="3823" name="Google Shape;3823;p391"/>
          <p:cNvSpPr txBox="1"/>
          <p:nvPr>
            <p:ph idx="15" type="body"/>
          </p:nvPr>
        </p:nvSpPr>
        <p:spPr>
          <a:xfrm>
            <a:off x="191450" y="651750"/>
            <a:ext cx="2810100" cy="3936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1600">
                <a:solidFill>
                  <a:schemeClr val="dk2"/>
                </a:solidFill>
                <a:highlight>
                  <a:schemeClr val="dk2"/>
                </a:highlight>
                <a:latin typeface="Montserrat"/>
                <a:ea typeface="Montserrat"/>
                <a:cs typeface="Montserrat"/>
                <a:sym typeface="Montserrat"/>
              </a:rPr>
              <a:t>_</a:t>
            </a:r>
            <a:r>
              <a:rPr b="1" lang="en-GB" sz="1600">
                <a:solidFill>
                  <a:srgbClr val="FFFFFF"/>
                </a:solidFill>
                <a:highlight>
                  <a:schemeClr val="dk2"/>
                </a:highlight>
                <a:latin typeface="Montserrat"/>
                <a:ea typeface="Montserrat"/>
                <a:cs typeface="Montserrat"/>
                <a:sym typeface="Montserrat"/>
              </a:rPr>
              <a:t>Strong and strategic</a:t>
            </a:r>
            <a:r>
              <a:rPr b="1" lang="en-GB" sz="1600">
                <a:solidFill>
                  <a:schemeClr val="dk2"/>
                </a:solidFill>
                <a:highlight>
                  <a:schemeClr val="dk2"/>
                </a:highlight>
                <a:latin typeface="Montserrat"/>
                <a:ea typeface="Montserrat"/>
                <a:cs typeface="Montserrat"/>
                <a:sym typeface="Montserrat"/>
              </a:rPr>
              <a:t>_</a:t>
            </a:r>
            <a:r>
              <a:rPr b="1" lang="en-GB" sz="1600">
                <a:solidFill>
                  <a:srgbClr val="FFFFFF"/>
                </a:solidFill>
                <a:highlight>
                  <a:schemeClr val="dk2"/>
                </a:highlight>
                <a:latin typeface="Montserrat"/>
                <a:ea typeface="Montserrat"/>
                <a:cs typeface="Montserrat"/>
                <a:sym typeface="Montserrat"/>
              </a:rPr>
              <a:t> </a:t>
            </a:r>
            <a:br>
              <a:rPr b="1" lang="en-GB" sz="1600">
                <a:solidFill>
                  <a:srgbClr val="FFFFFF"/>
                </a:solidFill>
                <a:highlight>
                  <a:schemeClr val="dk2"/>
                </a:highlight>
                <a:latin typeface="Montserrat"/>
                <a:ea typeface="Montserrat"/>
                <a:cs typeface="Montserrat"/>
                <a:sym typeface="Montserrat"/>
              </a:rPr>
            </a:br>
            <a:r>
              <a:rPr b="1" lang="en-GB" sz="1600">
                <a:solidFill>
                  <a:srgbClr val="FFFFFF"/>
                </a:solidFill>
                <a:highlight>
                  <a:schemeClr val="accent1"/>
                </a:highlight>
                <a:latin typeface="Montserrat"/>
                <a:ea typeface="Montserrat"/>
                <a:cs typeface="Montserrat"/>
                <a:sym typeface="Montserrat"/>
              </a:rPr>
              <a:t> </a:t>
            </a:r>
            <a:r>
              <a:rPr b="1" lang="en-GB" sz="1600">
                <a:solidFill>
                  <a:schemeClr val="accent1"/>
                </a:solidFill>
                <a:highlight>
                  <a:schemeClr val="accent1"/>
                </a:highlight>
                <a:latin typeface="Montserrat"/>
                <a:ea typeface="Montserrat"/>
                <a:cs typeface="Montserrat"/>
                <a:sym typeface="Montserrat"/>
              </a:rPr>
              <a:t>;</a:t>
            </a:r>
            <a:r>
              <a:rPr b="1" lang="en-GB" sz="1600">
                <a:solidFill>
                  <a:srgbClr val="FFFFFF"/>
                </a:solidFill>
                <a:highlight>
                  <a:schemeClr val="accent1"/>
                </a:highlight>
                <a:latin typeface="Montserrat"/>
                <a:ea typeface="Montserrat"/>
                <a:cs typeface="Montserrat"/>
                <a:sym typeface="Montserrat"/>
              </a:rPr>
              <a:t>partnerships </a:t>
            </a:r>
            <a:r>
              <a:rPr b="1" lang="en-GB" sz="1600">
                <a:solidFill>
                  <a:schemeClr val="accent1"/>
                </a:solidFill>
                <a:highlight>
                  <a:schemeClr val="accent1"/>
                </a:highlight>
                <a:latin typeface="Montserrat"/>
                <a:ea typeface="Montserrat"/>
                <a:cs typeface="Montserrat"/>
                <a:sym typeface="Montserrat"/>
              </a:rPr>
              <a:t>;</a:t>
            </a:r>
            <a:endParaRPr b="1" sz="1600">
              <a:solidFill>
                <a:schemeClr val="accent1"/>
              </a:solidFill>
              <a:highlight>
                <a:schemeClr val="accent1"/>
              </a:highlight>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7" name="Shape 3827"/>
        <p:cNvGrpSpPr/>
        <p:nvPr/>
      </p:nvGrpSpPr>
      <p:grpSpPr>
        <a:xfrm>
          <a:off x="0" y="0"/>
          <a:ext cx="0" cy="0"/>
          <a:chOff x="0" y="0"/>
          <a:chExt cx="0" cy="0"/>
        </a:xfrm>
      </p:grpSpPr>
      <p:sp>
        <p:nvSpPr>
          <p:cNvPr id="3828" name="Google Shape;3828;p392"/>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en-GB">
                <a:solidFill>
                  <a:schemeClr val="dk2"/>
                </a:solidFill>
              </a:rPr>
              <a:t>‹#›</a:t>
            </a:fld>
            <a:endParaRPr>
              <a:solidFill>
                <a:schemeClr val="dk2"/>
              </a:solidFill>
            </a:endParaRPr>
          </a:p>
        </p:txBody>
      </p:sp>
      <p:grpSp>
        <p:nvGrpSpPr>
          <p:cNvPr id="3829" name="Google Shape;3829;p392"/>
          <p:cNvGrpSpPr/>
          <p:nvPr/>
        </p:nvGrpSpPr>
        <p:grpSpPr>
          <a:xfrm>
            <a:off x="3318196" y="1488954"/>
            <a:ext cx="2160000" cy="2160000"/>
            <a:chOff x="2479996" y="1488954"/>
            <a:chExt cx="2160000" cy="2160000"/>
          </a:xfrm>
        </p:grpSpPr>
        <p:sp>
          <p:nvSpPr>
            <p:cNvPr id="3830" name="Google Shape;3830;p392"/>
            <p:cNvSpPr/>
            <p:nvPr/>
          </p:nvSpPr>
          <p:spPr>
            <a:xfrm>
              <a:off x="2479996" y="1488954"/>
              <a:ext cx="2160000" cy="2160000"/>
            </a:xfrm>
            <a:prstGeom prst="ellipse">
              <a:avLst/>
            </a:prstGeom>
            <a:solidFill>
              <a:srgbClr val="4A8C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pic>
          <p:nvPicPr>
            <p:cNvPr id="3831" name="Google Shape;3831;p392"/>
            <p:cNvPicPr preferRelativeResize="0"/>
            <p:nvPr/>
          </p:nvPicPr>
          <p:blipFill rotWithShape="1">
            <a:blip r:embed="rId3">
              <a:alphaModFix/>
            </a:blip>
            <a:srcRect b="0" l="0" r="0" t="0"/>
            <a:stretch/>
          </p:blipFill>
          <p:spPr>
            <a:xfrm>
              <a:off x="2665897" y="1674885"/>
              <a:ext cx="1788190" cy="1788134"/>
            </a:xfrm>
            <a:prstGeom prst="rect">
              <a:avLst/>
            </a:prstGeom>
            <a:noFill/>
            <a:ln>
              <a:noFill/>
            </a:ln>
          </p:spPr>
        </p:pic>
      </p:grpSp>
      <p:sp>
        <p:nvSpPr>
          <p:cNvPr id="3832" name="Google Shape;3832;p392"/>
          <p:cNvSpPr txBox="1"/>
          <p:nvPr>
            <p:ph idx="2" type="body"/>
          </p:nvPr>
        </p:nvSpPr>
        <p:spPr>
          <a:xfrm>
            <a:off x="1111925" y="2074943"/>
            <a:ext cx="2160000" cy="11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7200">
                <a:solidFill>
                  <a:schemeClr val="lt1"/>
                </a:solidFill>
                <a:latin typeface="Montserrat"/>
                <a:ea typeface="Montserrat"/>
                <a:cs typeface="Montserrat"/>
                <a:sym typeface="Montserrat"/>
              </a:rPr>
              <a:t>One</a:t>
            </a:r>
            <a:endParaRPr b="1" sz="6000">
              <a:solidFill>
                <a:schemeClr val="lt1"/>
              </a:solidFill>
              <a:latin typeface="Verdana"/>
              <a:ea typeface="Verdana"/>
              <a:cs typeface="Verdana"/>
              <a:sym typeface="Verdana"/>
            </a:endParaRPr>
          </a:p>
        </p:txBody>
      </p:sp>
      <p:sp>
        <p:nvSpPr>
          <p:cNvPr id="3833" name="Google Shape;3833;p392"/>
          <p:cNvSpPr txBox="1"/>
          <p:nvPr>
            <p:ph idx="2" type="body"/>
          </p:nvPr>
        </p:nvSpPr>
        <p:spPr>
          <a:xfrm>
            <a:off x="5630550" y="2074943"/>
            <a:ext cx="2160000" cy="11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7200">
                <a:solidFill>
                  <a:srgbClr val="4A8CCA"/>
                </a:solidFill>
                <a:latin typeface="Montserrat"/>
                <a:ea typeface="Montserrat"/>
                <a:cs typeface="Montserrat"/>
                <a:sym typeface="Montserrat"/>
              </a:rPr>
              <a:t>ata</a:t>
            </a:r>
            <a:endParaRPr b="1" sz="7200">
              <a:solidFill>
                <a:srgbClr val="4A8CCA"/>
              </a:solidFill>
              <a:latin typeface="Verdana"/>
              <a:ea typeface="Verdana"/>
              <a:cs typeface="Verdana"/>
              <a:sym typeface="Verdana"/>
            </a:endParaRPr>
          </a:p>
        </p:txBody>
      </p:sp>
      <p:sp>
        <p:nvSpPr>
          <p:cNvPr id="3834" name="Google Shape;3834;p392"/>
          <p:cNvSpPr txBox="1"/>
          <p:nvPr>
            <p:ph idx="2" type="body"/>
          </p:nvPr>
        </p:nvSpPr>
        <p:spPr>
          <a:xfrm>
            <a:off x="4951583" y="3751350"/>
            <a:ext cx="2944500" cy="1116300"/>
          </a:xfrm>
          <a:prstGeom prst="rect">
            <a:avLst/>
          </a:prstGeom>
          <a:solidFill>
            <a:srgbClr val="FFFFFF"/>
          </a:solid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600"/>
              <a:buNone/>
            </a:pPr>
            <a:r>
              <a:rPr b="1" lang="en-GB" sz="7200">
                <a:solidFill>
                  <a:schemeClr val="dk2"/>
                </a:solidFill>
              </a:rPr>
              <a:t>C</a:t>
            </a:r>
            <a:r>
              <a:rPr b="1" lang="en-GB" sz="7200">
                <a:solidFill>
                  <a:srgbClr val="F4C453"/>
                </a:solidFill>
              </a:rPr>
              <a:t>o</a:t>
            </a:r>
            <a:r>
              <a:rPr b="1" lang="en-GB" sz="7200">
                <a:solidFill>
                  <a:schemeClr val="dk2"/>
                </a:solidFill>
              </a:rPr>
              <a:t>E</a:t>
            </a:r>
            <a:endParaRPr b="1" sz="7200">
              <a:solidFill>
                <a:schemeClr val="dk2"/>
              </a:solidFill>
              <a:latin typeface="Verdana"/>
              <a:ea typeface="Verdana"/>
              <a:cs typeface="Verdana"/>
              <a:sym typeface="Verdana"/>
            </a:endParaRPr>
          </a:p>
        </p:txBody>
      </p:sp>
      <p:cxnSp>
        <p:nvCxnSpPr>
          <p:cNvPr id="3835" name="Google Shape;3835;p392"/>
          <p:cNvCxnSpPr/>
          <p:nvPr/>
        </p:nvCxnSpPr>
        <p:spPr>
          <a:xfrm>
            <a:off x="4976333" y="3427657"/>
            <a:ext cx="462900" cy="527100"/>
          </a:xfrm>
          <a:prstGeom prst="straightConnector1">
            <a:avLst/>
          </a:prstGeom>
          <a:noFill/>
          <a:ln cap="flat" cmpd="sng" w="228600">
            <a:solidFill>
              <a:srgbClr val="4A8CCA"/>
            </a:solidFill>
            <a:prstDash val="solid"/>
            <a:round/>
            <a:headEnd len="med" w="med" type="none"/>
            <a:tailEnd len="med" w="med" type="none"/>
          </a:ln>
        </p:spPr>
      </p:cxnSp>
      <p:grpSp>
        <p:nvGrpSpPr>
          <p:cNvPr id="3836" name="Google Shape;3836;p392"/>
          <p:cNvGrpSpPr/>
          <p:nvPr/>
        </p:nvGrpSpPr>
        <p:grpSpPr>
          <a:xfrm>
            <a:off x="7211073" y="3821203"/>
            <a:ext cx="546000" cy="236734"/>
            <a:chOff x="7424250" y="4026668"/>
            <a:chExt cx="546000" cy="236734"/>
          </a:xfrm>
        </p:grpSpPr>
        <p:sp>
          <p:nvSpPr>
            <p:cNvPr id="3837" name="Google Shape;3837;p392"/>
            <p:cNvSpPr txBox="1"/>
            <p:nvPr/>
          </p:nvSpPr>
          <p:spPr>
            <a:xfrm>
              <a:off x="7503204" y="4049803"/>
              <a:ext cx="393600" cy="213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baseline="30000" lang="en-GB" sz="1800">
                  <a:solidFill>
                    <a:srgbClr val="595959"/>
                  </a:solidFill>
                  <a:latin typeface="Montserrat"/>
                  <a:ea typeface="Montserrat"/>
                  <a:cs typeface="Montserrat"/>
                  <a:sym typeface="Montserrat"/>
                </a:rPr>
                <a:t>*</a:t>
              </a:r>
              <a:endParaRPr b="1" baseline="30000" sz="1800">
                <a:solidFill>
                  <a:srgbClr val="595959"/>
                </a:solidFill>
                <a:latin typeface="Verdana"/>
                <a:ea typeface="Verdana"/>
                <a:cs typeface="Verdana"/>
                <a:sym typeface="Verdana"/>
              </a:endParaRPr>
            </a:p>
          </p:txBody>
        </p:sp>
        <p:sp>
          <p:nvSpPr>
            <p:cNvPr id="3838" name="Google Shape;3838;p392"/>
            <p:cNvSpPr txBox="1"/>
            <p:nvPr/>
          </p:nvSpPr>
          <p:spPr>
            <a:xfrm>
              <a:off x="7424250" y="4026668"/>
              <a:ext cx="393600" cy="213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baseline="30000" lang="en-GB" sz="1800">
                  <a:solidFill>
                    <a:srgbClr val="595959"/>
                  </a:solidFill>
                  <a:latin typeface="Montserrat"/>
                  <a:ea typeface="Montserrat"/>
                  <a:cs typeface="Montserrat"/>
                  <a:sym typeface="Montserrat"/>
                </a:rPr>
                <a:t>(</a:t>
              </a:r>
              <a:endParaRPr b="1" baseline="30000" sz="1800">
                <a:solidFill>
                  <a:srgbClr val="595959"/>
                </a:solidFill>
                <a:latin typeface="Verdana"/>
                <a:ea typeface="Verdana"/>
                <a:cs typeface="Verdana"/>
                <a:sym typeface="Verdana"/>
              </a:endParaRPr>
            </a:p>
          </p:txBody>
        </p:sp>
        <p:sp>
          <p:nvSpPr>
            <p:cNvPr id="3839" name="Google Shape;3839;p392"/>
            <p:cNvSpPr txBox="1"/>
            <p:nvPr/>
          </p:nvSpPr>
          <p:spPr>
            <a:xfrm>
              <a:off x="7576650" y="4026668"/>
              <a:ext cx="393600" cy="213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baseline="30000" lang="en-GB" sz="1800">
                  <a:solidFill>
                    <a:srgbClr val="595959"/>
                  </a:solidFill>
                  <a:latin typeface="Montserrat"/>
                  <a:ea typeface="Montserrat"/>
                  <a:cs typeface="Montserrat"/>
                  <a:sym typeface="Montserrat"/>
                </a:rPr>
                <a:t>)</a:t>
              </a:r>
              <a:endParaRPr b="1" baseline="30000" sz="1800">
                <a:solidFill>
                  <a:srgbClr val="595959"/>
                </a:solidFill>
                <a:latin typeface="Verdana"/>
                <a:ea typeface="Verdana"/>
                <a:cs typeface="Verdana"/>
                <a:sym typeface="Verdana"/>
              </a:endParaRPr>
            </a:p>
          </p:txBody>
        </p:sp>
      </p:grpSp>
      <p:sp>
        <p:nvSpPr>
          <p:cNvPr id="3840" name="Google Shape;3840;p392"/>
          <p:cNvSpPr txBox="1"/>
          <p:nvPr/>
        </p:nvSpPr>
        <p:spPr>
          <a:xfrm>
            <a:off x="142675" y="4835048"/>
            <a:ext cx="1743600" cy="2136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en-GB" sz="1000">
                <a:solidFill>
                  <a:srgbClr val="595959"/>
                </a:solidFill>
                <a:latin typeface="Montserrat"/>
                <a:ea typeface="Montserrat"/>
                <a:cs typeface="Montserrat"/>
                <a:sym typeface="Montserrat"/>
              </a:rPr>
              <a:t>* Centre </a:t>
            </a:r>
            <a:r>
              <a:rPr b="1" lang="en-GB" sz="1000">
                <a:solidFill>
                  <a:srgbClr val="F4C453"/>
                </a:solidFill>
                <a:latin typeface="Montserrat"/>
                <a:ea typeface="Montserrat"/>
                <a:cs typeface="Montserrat"/>
                <a:sym typeface="Montserrat"/>
              </a:rPr>
              <a:t>of </a:t>
            </a:r>
            <a:r>
              <a:rPr b="1" lang="en-GB" sz="1000">
                <a:solidFill>
                  <a:srgbClr val="595959"/>
                </a:solidFill>
                <a:latin typeface="Montserrat"/>
                <a:ea typeface="Montserrat"/>
                <a:cs typeface="Montserrat"/>
                <a:sym typeface="Montserrat"/>
              </a:rPr>
              <a:t>Excellence</a:t>
            </a:r>
            <a:endParaRPr b="1" sz="1000">
              <a:solidFill>
                <a:srgbClr val="595959"/>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sp>
        <p:nvSpPr>
          <p:cNvPr id="3845" name="Google Shape;3845;p393"/>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846" name="Google Shape;3846;p393"/>
          <p:cNvSpPr txBox="1"/>
          <p:nvPr>
            <p:ph type="title"/>
          </p:nvPr>
        </p:nvSpPr>
        <p:spPr>
          <a:xfrm>
            <a:off x="221400" y="1360200"/>
            <a:ext cx="3560100" cy="85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800">
                <a:solidFill>
                  <a:schemeClr val="lt1"/>
                </a:solidFill>
              </a:rPr>
              <a:t>The client and </a:t>
            </a:r>
            <a:br>
              <a:rPr lang="en-GB" sz="1800">
                <a:solidFill>
                  <a:schemeClr val="lt1"/>
                </a:solidFill>
              </a:rPr>
            </a:br>
            <a:r>
              <a:rPr lang="en-GB" sz="1800">
                <a:solidFill>
                  <a:schemeClr val="lt1"/>
                </a:solidFill>
              </a:rPr>
              <a:t>its business lines</a:t>
            </a:r>
            <a:endParaRPr sz="1000">
              <a:solidFill>
                <a:schemeClr val="lt1"/>
              </a:solidFill>
            </a:endParaRPr>
          </a:p>
          <a:p>
            <a:pPr indent="0" lvl="0" marL="0" rtl="0" algn="l">
              <a:spcBef>
                <a:spcPts val="0"/>
              </a:spcBef>
              <a:spcAft>
                <a:spcPts val="0"/>
              </a:spcAft>
              <a:buNone/>
            </a:pPr>
            <a:r>
              <a:t/>
            </a:r>
            <a:endParaRPr sz="800">
              <a:solidFill>
                <a:schemeClr val="lt1"/>
              </a:solidFill>
            </a:endParaRPr>
          </a:p>
        </p:txBody>
      </p:sp>
      <p:sp>
        <p:nvSpPr>
          <p:cNvPr id="3847" name="Google Shape;3847;p393"/>
          <p:cNvSpPr txBox="1"/>
          <p:nvPr>
            <p:ph type="title"/>
          </p:nvPr>
        </p:nvSpPr>
        <p:spPr>
          <a:xfrm>
            <a:off x="4628400" y="1360200"/>
            <a:ext cx="3929700" cy="48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800">
                <a:solidFill>
                  <a:schemeClr val="dk2"/>
                </a:solidFill>
              </a:rPr>
              <a:t>IT services</a:t>
            </a:r>
            <a:endParaRPr sz="1800">
              <a:solidFill>
                <a:schemeClr val="dk2"/>
              </a:solidFill>
            </a:endParaRPr>
          </a:p>
          <a:p>
            <a:pPr indent="0" lvl="0" marL="0" rtl="0" algn="l">
              <a:spcBef>
                <a:spcPts val="0"/>
              </a:spcBef>
              <a:spcAft>
                <a:spcPts val="0"/>
              </a:spcAft>
              <a:buNone/>
            </a:pPr>
            <a:r>
              <a:t/>
            </a:r>
            <a:endParaRPr b="0" sz="800">
              <a:solidFill>
                <a:schemeClr val="dk2"/>
              </a:solidFill>
            </a:endParaRPr>
          </a:p>
        </p:txBody>
      </p:sp>
      <p:sp>
        <p:nvSpPr>
          <p:cNvPr id="3848" name="Google Shape;3848;p393"/>
          <p:cNvSpPr txBox="1"/>
          <p:nvPr>
            <p:ph idx="1" type="body"/>
          </p:nvPr>
        </p:nvSpPr>
        <p:spPr>
          <a:xfrm>
            <a:off x="1690531" y="-1285"/>
            <a:ext cx="7453200" cy="723900"/>
          </a:xfrm>
          <a:prstGeom prst="rect">
            <a:avLst/>
          </a:prstGeom>
          <a:solidFill>
            <a:srgbClr val="4A8CCA"/>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000">
                <a:solidFill>
                  <a:srgbClr val="FFFFFF"/>
                </a:solidFill>
                <a:latin typeface="Montserrat"/>
                <a:ea typeface="Montserrat"/>
                <a:cs typeface="Montserrat"/>
                <a:sym typeface="Montserrat"/>
              </a:rPr>
              <a:t> C</a:t>
            </a:r>
            <a:r>
              <a:rPr b="1" lang="en-GB" sz="2000">
                <a:solidFill>
                  <a:srgbClr val="F4C453"/>
                </a:solidFill>
                <a:latin typeface="Montserrat"/>
                <a:ea typeface="Montserrat"/>
                <a:cs typeface="Montserrat"/>
                <a:sym typeface="Montserrat"/>
              </a:rPr>
              <a:t>o</a:t>
            </a:r>
            <a:r>
              <a:rPr b="1" lang="en-GB" sz="2000">
                <a:solidFill>
                  <a:srgbClr val="FFFFFF"/>
                </a:solidFill>
                <a:latin typeface="Montserrat"/>
                <a:ea typeface="Montserrat"/>
                <a:cs typeface="Montserrat"/>
                <a:sym typeface="Montserrat"/>
              </a:rPr>
              <a:t>E</a:t>
            </a:r>
            <a:endParaRPr b="1" sz="2000">
              <a:solidFill>
                <a:srgbClr val="FFFFFF"/>
              </a:solidFill>
              <a:latin typeface="Verdana"/>
              <a:ea typeface="Verdana"/>
              <a:cs typeface="Verdana"/>
              <a:sym typeface="Verdana"/>
            </a:endParaRPr>
          </a:p>
        </p:txBody>
      </p:sp>
      <p:pic>
        <p:nvPicPr>
          <p:cNvPr id="3849" name="Google Shape;3849;p393"/>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3850" name="Google Shape;3850;p393"/>
          <p:cNvSpPr txBox="1"/>
          <p:nvPr>
            <p:ph idx="2"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851" name="Google Shape;3851;p393"/>
          <p:cNvSpPr txBox="1"/>
          <p:nvPr>
            <p:ph idx="3"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3852" name="Google Shape;3852;p393"/>
          <p:cNvSpPr txBox="1"/>
          <p:nvPr/>
        </p:nvSpPr>
        <p:spPr>
          <a:xfrm>
            <a:off x="3100875" y="131675"/>
            <a:ext cx="5811600" cy="48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 Meet the data challenges of our clients and create </a:t>
            </a:r>
            <a:br>
              <a:rPr lang="en-GB">
                <a:solidFill>
                  <a:srgbClr val="FFFFFF"/>
                </a:solidFill>
                <a:latin typeface="Montserrat"/>
                <a:ea typeface="Montserrat"/>
                <a:cs typeface="Montserrat"/>
                <a:sym typeface="Montserrat"/>
              </a:rPr>
            </a:br>
            <a:r>
              <a:rPr lang="en-GB">
                <a:solidFill>
                  <a:srgbClr val="FFFFFF"/>
                </a:solidFill>
                <a:latin typeface="Montserrat"/>
                <a:ea typeface="Montserrat"/>
                <a:cs typeface="Montserrat"/>
                <a:sym typeface="Montserrat"/>
              </a:rPr>
              <a:t>value and services for their businesses ”</a:t>
            </a:r>
            <a:endParaRPr>
              <a:solidFill>
                <a:srgbClr val="FFFFFF"/>
              </a:solidFill>
              <a:latin typeface="Montserrat"/>
              <a:ea typeface="Montserrat"/>
              <a:cs typeface="Montserrat"/>
              <a:sym typeface="Montserrat"/>
            </a:endParaRPr>
          </a:p>
        </p:txBody>
      </p:sp>
      <p:sp>
        <p:nvSpPr>
          <p:cNvPr id="3853" name="Google Shape;3853;p393"/>
          <p:cNvSpPr txBox="1"/>
          <p:nvPr>
            <p:ph type="title"/>
          </p:nvPr>
        </p:nvSpPr>
        <p:spPr>
          <a:xfrm>
            <a:off x="205675" y="908225"/>
            <a:ext cx="22374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500">
                <a:solidFill>
                  <a:schemeClr val="dk2"/>
                </a:solidFill>
              </a:rPr>
              <a:t>Stakes for</a:t>
            </a:r>
            <a:endParaRPr sz="800">
              <a:solidFill>
                <a:schemeClr val="dk2"/>
              </a:solidFill>
            </a:endParaRPr>
          </a:p>
        </p:txBody>
      </p:sp>
      <p:sp>
        <p:nvSpPr>
          <p:cNvPr id="3854" name="Google Shape;3854;p393"/>
          <p:cNvSpPr txBox="1"/>
          <p:nvPr>
            <p:ph type="title"/>
          </p:nvPr>
        </p:nvSpPr>
        <p:spPr>
          <a:xfrm>
            <a:off x="4628400" y="908225"/>
            <a:ext cx="22374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500">
                <a:solidFill>
                  <a:schemeClr val="dk2"/>
                </a:solidFill>
              </a:rPr>
              <a:t>Stakes for</a:t>
            </a:r>
            <a:endParaRPr sz="800">
              <a:solidFill>
                <a:schemeClr val="dk2"/>
              </a:solidFill>
            </a:endParaRPr>
          </a:p>
        </p:txBody>
      </p:sp>
      <p:sp>
        <p:nvSpPr>
          <p:cNvPr id="3855" name="Google Shape;3855;p393"/>
          <p:cNvSpPr txBox="1"/>
          <p:nvPr>
            <p:ph type="title"/>
          </p:nvPr>
        </p:nvSpPr>
        <p:spPr>
          <a:xfrm>
            <a:off x="907200" y="2058859"/>
            <a:ext cx="3161400" cy="2603700"/>
          </a:xfrm>
          <a:prstGeom prst="rect">
            <a:avLst/>
          </a:prstGeom>
        </p:spPr>
        <p:txBody>
          <a:bodyPr anchorCtr="0" anchor="t" bIns="0" lIns="0" spcFirstLastPara="1" rIns="0" wrap="square" tIns="0">
            <a:noAutofit/>
          </a:bodyPr>
          <a:lstStyle/>
          <a:p>
            <a:pPr indent="0" lvl="0" marL="0" rtl="0" algn="l">
              <a:lnSpc>
                <a:spcPct val="110000"/>
              </a:lnSpc>
              <a:spcBef>
                <a:spcPts val="0"/>
              </a:spcBef>
              <a:spcAft>
                <a:spcPts val="0"/>
              </a:spcAft>
              <a:buNone/>
            </a:pPr>
            <a:r>
              <a:rPr b="0" lang="en-GB" sz="1400">
                <a:solidFill>
                  <a:schemeClr val="lt1"/>
                </a:solidFill>
              </a:rPr>
              <a:t>For business lines and support functions : taking advantage of </a:t>
            </a:r>
            <a:r>
              <a:rPr lang="en-GB" sz="1400">
                <a:solidFill>
                  <a:schemeClr val="lt1"/>
                </a:solidFill>
              </a:rPr>
              <a:t>innovative services and products</a:t>
            </a:r>
            <a:r>
              <a:rPr b="0" lang="en-GB" sz="1400">
                <a:solidFill>
                  <a:schemeClr val="lt1"/>
                </a:solidFill>
              </a:rPr>
              <a:t> </a:t>
            </a:r>
            <a:endParaRPr b="0" sz="1400">
              <a:solidFill>
                <a:schemeClr val="lt1"/>
              </a:solidFill>
            </a:endParaRPr>
          </a:p>
          <a:p>
            <a:pPr indent="0" lvl="0" marL="0" rtl="0" algn="l">
              <a:lnSpc>
                <a:spcPct val="110000"/>
              </a:lnSpc>
              <a:spcBef>
                <a:spcPts val="1200"/>
              </a:spcBef>
              <a:spcAft>
                <a:spcPts val="0"/>
              </a:spcAft>
              <a:buNone/>
            </a:pPr>
            <a:r>
              <a:rPr b="0" lang="en-GB" sz="1400">
                <a:solidFill>
                  <a:schemeClr val="lt1"/>
                </a:solidFill>
              </a:rPr>
              <a:t>Allow </a:t>
            </a:r>
            <a:r>
              <a:rPr lang="en-GB" sz="1400">
                <a:solidFill>
                  <a:schemeClr val="lt1"/>
                </a:solidFill>
              </a:rPr>
              <a:t>augmented business experience</a:t>
            </a:r>
            <a:endParaRPr sz="1400">
              <a:solidFill>
                <a:schemeClr val="lt1"/>
              </a:solidFill>
            </a:endParaRPr>
          </a:p>
          <a:p>
            <a:pPr indent="0" lvl="0" marL="0" rtl="0" algn="l">
              <a:lnSpc>
                <a:spcPct val="110000"/>
              </a:lnSpc>
              <a:spcBef>
                <a:spcPts val="1200"/>
              </a:spcBef>
              <a:spcAft>
                <a:spcPts val="0"/>
              </a:spcAft>
              <a:buNone/>
            </a:pPr>
            <a:r>
              <a:rPr lang="en-GB" sz="1400">
                <a:solidFill>
                  <a:schemeClr val="lt1"/>
                </a:solidFill>
              </a:rPr>
              <a:t>Optimize the costs </a:t>
            </a:r>
            <a:r>
              <a:rPr b="0" lang="en-GB" sz="1400">
                <a:solidFill>
                  <a:schemeClr val="lt1"/>
                </a:solidFill>
              </a:rPr>
              <a:t>of using services</a:t>
            </a:r>
            <a:endParaRPr b="0" sz="1400">
              <a:solidFill>
                <a:schemeClr val="lt1"/>
              </a:solidFill>
            </a:endParaRPr>
          </a:p>
          <a:p>
            <a:pPr indent="0" lvl="0" marL="0" rtl="0" algn="l">
              <a:lnSpc>
                <a:spcPct val="110000"/>
              </a:lnSpc>
              <a:spcBef>
                <a:spcPts val="1200"/>
              </a:spcBef>
              <a:spcAft>
                <a:spcPts val="0"/>
              </a:spcAft>
              <a:buNone/>
            </a:pPr>
            <a:r>
              <a:rPr b="0" lang="en-GB" sz="1400">
                <a:solidFill>
                  <a:schemeClr val="lt1"/>
                </a:solidFill>
              </a:rPr>
              <a:t>Support the client's </a:t>
            </a:r>
            <a:r>
              <a:rPr lang="en-GB" sz="1400">
                <a:solidFill>
                  <a:schemeClr val="lt1"/>
                </a:solidFill>
              </a:rPr>
              <a:t>development strategy</a:t>
            </a:r>
            <a:endParaRPr sz="1400">
              <a:solidFill>
                <a:schemeClr val="lt1"/>
              </a:solidFill>
            </a:endParaRPr>
          </a:p>
          <a:p>
            <a:pPr indent="0" lvl="0" marL="0" rtl="0" algn="l">
              <a:lnSpc>
                <a:spcPct val="110000"/>
              </a:lnSpc>
              <a:spcBef>
                <a:spcPts val="1200"/>
              </a:spcBef>
              <a:spcAft>
                <a:spcPts val="1200"/>
              </a:spcAft>
              <a:buNone/>
            </a:pPr>
            <a:r>
              <a:t/>
            </a:r>
            <a:endParaRPr sz="800">
              <a:solidFill>
                <a:schemeClr val="lt1"/>
              </a:solidFill>
            </a:endParaRPr>
          </a:p>
        </p:txBody>
      </p:sp>
      <p:pic>
        <p:nvPicPr>
          <p:cNvPr id="3856" name="Google Shape;3856;p393"/>
          <p:cNvPicPr preferRelativeResize="0"/>
          <p:nvPr/>
        </p:nvPicPr>
        <p:blipFill>
          <a:blip r:embed="rId4">
            <a:alphaModFix/>
          </a:blip>
          <a:stretch>
            <a:fillRect/>
          </a:stretch>
        </p:blipFill>
        <p:spPr>
          <a:xfrm>
            <a:off x="194324" y="2153891"/>
            <a:ext cx="450000" cy="450000"/>
          </a:xfrm>
          <a:prstGeom prst="rect">
            <a:avLst/>
          </a:prstGeom>
          <a:noFill/>
          <a:ln>
            <a:noFill/>
          </a:ln>
        </p:spPr>
      </p:pic>
      <p:pic>
        <p:nvPicPr>
          <p:cNvPr id="3857" name="Google Shape;3857;p393"/>
          <p:cNvPicPr preferRelativeResize="0"/>
          <p:nvPr/>
        </p:nvPicPr>
        <p:blipFill>
          <a:blip r:embed="rId5">
            <a:alphaModFix/>
          </a:blip>
          <a:stretch>
            <a:fillRect/>
          </a:stretch>
        </p:blipFill>
        <p:spPr>
          <a:xfrm>
            <a:off x="194324" y="2896633"/>
            <a:ext cx="450000" cy="450000"/>
          </a:xfrm>
          <a:prstGeom prst="rect">
            <a:avLst/>
          </a:prstGeom>
          <a:noFill/>
          <a:ln>
            <a:noFill/>
          </a:ln>
        </p:spPr>
      </p:pic>
      <p:pic>
        <p:nvPicPr>
          <p:cNvPr id="3858" name="Google Shape;3858;p393"/>
          <p:cNvPicPr preferRelativeResize="0"/>
          <p:nvPr/>
        </p:nvPicPr>
        <p:blipFill>
          <a:blip r:embed="rId6">
            <a:alphaModFix/>
          </a:blip>
          <a:stretch>
            <a:fillRect/>
          </a:stretch>
        </p:blipFill>
        <p:spPr>
          <a:xfrm>
            <a:off x="194324" y="4165560"/>
            <a:ext cx="450000" cy="450000"/>
          </a:xfrm>
          <a:prstGeom prst="rect">
            <a:avLst/>
          </a:prstGeom>
          <a:noFill/>
          <a:ln>
            <a:noFill/>
          </a:ln>
        </p:spPr>
      </p:pic>
      <p:pic>
        <p:nvPicPr>
          <p:cNvPr id="3859" name="Google Shape;3859;p393"/>
          <p:cNvPicPr preferRelativeResize="0"/>
          <p:nvPr/>
        </p:nvPicPr>
        <p:blipFill>
          <a:blip r:embed="rId7">
            <a:alphaModFix/>
          </a:blip>
          <a:stretch>
            <a:fillRect/>
          </a:stretch>
        </p:blipFill>
        <p:spPr>
          <a:xfrm>
            <a:off x="194324" y="3520195"/>
            <a:ext cx="450000" cy="450000"/>
          </a:xfrm>
          <a:prstGeom prst="rect">
            <a:avLst/>
          </a:prstGeom>
          <a:noFill/>
          <a:ln>
            <a:noFill/>
          </a:ln>
        </p:spPr>
      </p:pic>
      <p:sp>
        <p:nvSpPr>
          <p:cNvPr id="3860" name="Google Shape;3860;p393"/>
          <p:cNvSpPr txBox="1"/>
          <p:nvPr>
            <p:ph type="title"/>
          </p:nvPr>
        </p:nvSpPr>
        <p:spPr>
          <a:xfrm>
            <a:off x="5238000" y="1754050"/>
            <a:ext cx="3929700" cy="2901600"/>
          </a:xfrm>
          <a:prstGeom prst="rect">
            <a:avLst/>
          </a:prstGeom>
        </p:spPr>
        <p:txBody>
          <a:bodyPr anchorCtr="0" anchor="t" bIns="0" lIns="0" spcFirstLastPara="1" rIns="0" wrap="square" tIns="0">
            <a:noAutofit/>
          </a:bodyPr>
          <a:lstStyle/>
          <a:p>
            <a:pPr indent="0" lvl="0" marL="0" rtl="0" algn="l">
              <a:lnSpc>
                <a:spcPct val="110000"/>
              </a:lnSpc>
              <a:spcBef>
                <a:spcPts val="0"/>
              </a:spcBef>
              <a:spcAft>
                <a:spcPts val="0"/>
              </a:spcAft>
              <a:buNone/>
            </a:pPr>
            <a:r>
              <a:rPr b="0" lang="en-GB" sz="1400">
                <a:solidFill>
                  <a:schemeClr val="dk2"/>
                </a:solidFill>
              </a:rPr>
              <a:t>Be the </a:t>
            </a:r>
            <a:r>
              <a:rPr lang="en-GB" sz="1400">
                <a:solidFill>
                  <a:schemeClr val="dk2"/>
                </a:solidFill>
              </a:rPr>
              <a:t>Data reference partner</a:t>
            </a:r>
            <a:r>
              <a:rPr b="0" lang="en-GB" sz="1400">
                <a:solidFill>
                  <a:schemeClr val="dk2"/>
                </a:solidFill>
              </a:rPr>
              <a:t> </a:t>
            </a:r>
            <a:br>
              <a:rPr b="0" lang="en-GB" sz="1400">
                <a:solidFill>
                  <a:schemeClr val="dk2"/>
                </a:solidFill>
              </a:rPr>
            </a:br>
            <a:r>
              <a:rPr b="0" lang="en-GB" sz="1400">
                <a:solidFill>
                  <a:schemeClr val="dk2"/>
                </a:solidFill>
              </a:rPr>
              <a:t>for the entire </a:t>
            </a:r>
            <a:r>
              <a:rPr lang="en-GB" sz="1400">
                <a:solidFill>
                  <a:schemeClr val="dk2"/>
                </a:solidFill>
              </a:rPr>
              <a:t>Group</a:t>
            </a:r>
            <a:endParaRPr sz="1400">
              <a:solidFill>
                <a:schemeClr val="dk2"/>
              </a:solidFill>
            </a:endParaRPr>
          </a:p>
          <a:p>
            <a:pPr indent="0" lvl="0" marL="0" rtl="0" algn="l">
              <a:lnSpc>
                <a:spcPct val="110000"/>
              </a:lnSpc>
              <a:spcBef>
                <a:spcPts val="1200"/>
              </a:spcBef>
              <a:spcAft>
                <a:spcPts val="0"/>
              </a:spcAft>
              <a:buNone/>
            </a:pPr>
            <a:r>
              <a:rPr b="0" lang="en-GB" sz="1400">
                <a:solidFill>
                  <a:schemeClr val="dk2"/>
                </a:solidFill>
              </a:rPr>
              <a:t>Guarantee to business lines the </a:t>
            </a:r>
            <a:r>
              <a:rPr lang="en-GB" sz="1400">
                <a:solidFill>
                  <a:schemeClr val="dk2"/>
                </a:solidFill>
              </a:rPr>
              <a:t>best </a:t>
            </a:r>
            <a:br>
              <a:rPr lang="en-GB" sz="1400">
                <a:solidFill>
                  <a:schemeClr val="dk2"/>
                </a:solidFill>
              </a:rPr>
            </a:br>
            <a:r>
              <a:rPr lang="en-GB" sz="1400">
                <a:solidFill>
                  <a:schemeClr val="dk2"/>
                </a:solidFill>
              </a:rPr>
              <a:t>price</a:t>
            </a:r>
            <a:r>
              <a:rPr b="0" lang="en-GB" sz="1400">
                <a:solidFill>
                  <a:schemeClr val="dk2"/>
                </a:solidFill>
              </a:rPr>
              <a:t> and the benefits from </a:t>
            </a:r>
            <a:r>
              <a:rPr lang="en-GB" sz="1400">
                <a:solidFill>
                  <a:schemeClr val="dk2"/>
                </a:solidFill>
              </a:rPr>
              <a:t>scale effects</a:t>
            </a:r>
            <a:endParaRPr sz="1400">
              <a:solidFill>
                <a:schemeClr val="dk2"/>
              </a:solidFill>
            </a:endParaRPr>
          </a:p>
          <a:p>
            <a:pPr indent="0" lvl="0" marL="0" rtl="0" algn="l">
              <a:lnSpc>
                <a:spcPct val="110000"/>
              </a:lnSpc>
              <a:spcBef>
                <a:spcPts val="1200"/>
              </a:spcBef>
              <a:spcAft>
                <a:spcPts val="0"/>
              </a:spcAft>
              <a:buNone/>
            </a:pPr>
            <a:r>
              <a:rPr b="0" lang="en-GB" sz="1400">
                <a:solidFill>
                  <a:schemeClr val="dk2"/>
                </a:solidFill>
              </a:rPr>
              <a:t>Positioning on f</a:t>
            </a:r>
            <a:r>
              <a:rPr lang="en-GB" sz="1400">
                <a:solidFill>
                  <a:schemeClr val="dk2"/>
                </a:solidFill>
              </a:rPr>
              <a:t>unctional areas</a:t>
            </a:r>
            <a:r>
              <a:rPr b="0" lang="en-GB" sz="1400">
                <a:solidFill>
                  <a:schemeClr val="dk2"/>
                </a:solidFill>
              </a:rPr>
              <a:t> </a:t>
            </a:r>
            <a:br>
              <a:rPr b="0" lang="en-GB" sz="1400">
                <a:solidFill>
                  <a:schemeClr val="dk2"/>
                </a:solidFill>
              </a:rPr>
            </a:br>
            <a:r>
              <a:rPr b="0" lang="en-GB" sz="1400">
                <a:solidFill>
                  <a:schemeClr val="dk2"/>
                </a:solidFill>
              </a:rPr>
              <a:t>to create </a:t>
            </a:r>
            <a:r>
              <a:rPr lang="en-GB" sz="1400">
                <a:solidFill>
                  <a:schemeClr val="dk2"/>
                </a:solidFill>
              </a:rPr>
              <a:t>value</a:t>
            </a:r>
            <a:endParaRPr sz="1400">
              <a:solidFill>
                <a:schemeClr val="dk2"/>
              </a:solidFill>
            </a:endParaRPr>
          </a:p>
          <a:p>
            <a:pPr indent="0" lvl="0" marL="0" rtl="0" algn="l">
              <a:lnSpc>
                <a:spcPct val="110000"/>
              </a:lnSpc>
              <a:spcBef>
                <a:spcPts val="1200"/>
              </a:spcBef>
              <a:spcAft>
                <a:spcPts val="0"/>
              </a:spcAft>
              <a:buClr>
                <a:schemeClr val="dk1"/>
              </a:buClr>
              <a:buSzPts val="1100"/>
              <a:buFont typeface="Arial"/>
              <a:buNone/>
            </a:pPr>
            <a:r>
              <a:rPr b="0" lang="en-GB" sz="1400">
                <a:solidFill>
                  <a:schemeClr val="dk2"/>
                </a:solidFill>
              </a:rPr>
              <a:t>Have a </a:t>
            </a:r>
            <a:r>
              <a:rPr lang="en-GB" sz="1400">
                <a:solidFill>
                  <a:schemeClr val="dk2"/>
                </a:solidFill>
              </a:rPr>
              <a:t>capacity for innovation</a:t>
            </a:r>
            <a:r>
              <a:rPr b="0" lang="en-GB" sz="1400">
                <a:solidFill>
                  <a:schemeClr val="dk2"/>
                </a:solidFill>
              </a:rPr>
              <a:t> allowing businesses to </a:t>
            </a:r>
            <a:r>
              <a:rPr lang="en-GB" sz="1400">
                <a:solidFill>
                  <a:schemeClr val="dk2"/>
                </a:solidFill>
              </a:rPr>
              <a:t>differentiate themselves</a:t>
            </a:r>
            <a:endParaRPr sz="1400">
              <a:solidFill>
                <a:schemeClr val="dk2"/>
              </a:solidFill>
            </a:endParaRPr>
          </a:p>
          <a:p>
            <a:pPr indent="0" lvl="0" marL="0" rtl="0" algn="l">
              <a:lnSpc>
                <a:spcPct val="110000"/>
              </a:lnSpc>
              <a:spcBef>
                <a:spcPts val="1200"/>
              </a:spcBef>
              <a:spcAft>
                <a:spcPts val="0"/>
              </a:spcAft>
              <a:buNone/>
            </a:pPr>
            <a:r>
              <a:rPr b="0" lang="en-GB" sz="1400">
                <a:solidFill>
                  <a:schemeClr val="dk2"/>
                </a:solidFill>
              </a:rPr>
              <a:t>Offer </a:t>
            </a:r>
            <a:r>
              <a:rPr lang="en-GB" sz="1400">
                <a:solidFill>
                  <a:schemeClr val="dk2"/>
                </a:solidFill>
              </a:rPr>
              <a:t>tailor-made </a:t>
            </a:r>
            <a:r>
              <a:rPr b="0" lang="en-GB" sz="1400">
                <a:solidFill>
                  <a:schemeClr val="dk2"/>
                </a:solidFill>
              </a:rPr>
              <a:t>or </a:t>
            </a:r>
            <a:r>
              <a:rPr lang="en-GB" sz="1400">
                <a:solidFill>
                  <a:schemeClr val="dk2"/>
                </a:solidFill>
              </a:rPr>
              <a:t>packaged on demand</a:t>
            </a:r>
            <a:r>
              <a:rPr b="0" lang="en-GB" sz="1400">
                <a:solidFill>
                  <a:schemeClr val="dk2"/>
                </a:solidFill>
              </a:rPr>
              <a:t> offers in line with the needs of business lines</a:t>
            </a:r>
            <a:endParaRPr b="0" sz="1400">
              <a:solidFill>
                <a:schemeClr val="dk2"/>
              </a:solidFill>
            </a:endParaRPr>
          </a:p>
          <a:p>
            <a:pPr indent="0" lvl="0" marL="0" rtl="0" algn="l">
              <a:lnSpc>
                <a:spcPct val="110000"/>
              </a:lnSpc>
              <a:spcBef>
                <a:spcPts val="1200"/>
              </a:spcBef>
              <a:spcAft>
                <a:spcPts val="0"/>
              </a:spcAft>
              <a:buNone/>
            </a:pPr>
            <a:r>
              <a:t/>
            </a:r>
            <a:endParaRPr sz="1400">
              <a:solidFill>
                <a:schemeClr val="dk2"/>
              </a:solidFill>
            </a:endParaRPr>
          </a:p>
          <a:p>
            <a:pPr indent="0" lvl="0" marL="457200" rtl="0" algn="l">
              <a:lnSpc>
                <a:spcPct val="110000"/>
              </a:lnSpc>
              <a:spcBef>
                <a:spcPts val="1200"/>
              </a:spcBef>
              <a:spcAft>
                <a:spcPts val="0"/>
              </a:spcAft>
              <a:buNone/>
            </a:pPr>
            <a:r>
              <a:t/>
            </a:r>
            <a:endParaRPr b="0" sz="1400">
              <a:solidFill>
                <a:schemeClr val="dk2"/>
              </a:solidFill>
            </a:endParaRPr>
          </a:p>
          <a:p>
            <a:pPr indent="0" lvl="0" marL="0" rtl="0" algn="l">
              <a:lnSpc>
                <a:spcPct val="110000"/>
              </a:lnSpc>
              <a:spcBef>
                <a:spcPts val="1200"/>
              </a:spcBef>
              <a:spcAft>
                <a:spcPts val="0"/>
              </a:spcAft>
              <a:buNone/>
            </a:pPr>
            <a:r>
              <a:t/>
            </a:r>
            <a:endParaRPr b="0" sz="1400">
              <a:solidFill>
                <a:schemeClr val="dk2"/>
              </a:solidFill>
            </a:endParaRPr>
          </a:p>
          <a:p>
            <a:pPr indent="0" lvl="0" marL="0" rtl="0" algn="l">
              <a:lnSpc>
                <a:spcPct val="110000"/>
              </a:lnSpc>
              <a:spcBef>
                <a:spcPts val="1200"/>
              </a:spcBef>
              <a:spcAft>
                <a:spcPts val="0"/>
              </a:spcAft>
              <a:buNone/>
            </a:pPr>
            <a:r>
              <a:t/>
            </a:r>
            <a:endParaRPr b="0" sz="1400">
              <a:solidFill>
                <a:schemeClr val="dk2"/>
              </a:solidFill>
            </a:endParaRPr>
          </a:p>
          <a:p>
            <a:pPr indent="0" lvl="0" marL="457200" rtl="0" algn="l">
              <a:lnSpc>
                <a:spcPct val="110000"/>
              </a:lnSpc>
              <a:spcBef>
                <a:spcPts val="1200"/>
              </a:spcBef>
              <a:spcAft>
                <a:spcPts val="1200"/>
              </a:spcAft>
              <a:buNone/>
            </a:pPr>
            <a:r>
              <a:t/>
            </a:r>
            <a:endParaRPr b="0" sz="1400">
              <a:solidFill>
                <a:schemeClr val="dk2"/>
              </a:solidFill>
            </a:endParaRPr>
          </a:p>
        </p:txBody>
      </p:sp>
      <p:pic>
        <p:nvPicPr>
          <p:cNvPr id="3861" name="Google Shape;3861;p393"/>
          <p:cNvPicPr preferRelativeResize="0"/>
          <p:nvPr/>
        </p:nvPicPr>
        <p:blipFill>
          <a:blip r:embed="rId8">
            <a:alphaModFix/>
          </a:blip>
          <a:stretch>
            <a:fillRect/>
          </a:stretch>
        </p:blipFill>
        <p:spPr>
          <a:xfrm>
            <a:off x="4586458" y="2400195"/>
            <a:ext cx="450000" cy="450000"/>
          </a:xfrm>
          <a:prstGeom prst="rect">
            <a:avLst/>
          </a:prstGeom>
          <a:noFill/>
          <a:ln>
            <a:noFill/>
          </a:ln>
        </p:spPr>
      </p:pic>
      <p:pic>
        <p:nvPicPr>
          <p:cNvPr id="3862" name="Google Shape;3862;p393"/>
          <p:cNvPicPr preferRelativeResize="0"/>
          <p:nvPr/>
        </p:nvPicPr>
        <p:blipFill>
          <a:blip r:embed="rId9">
            <a:alphaModFix/>
          </a:blip>
          <a:stretch>
            <a:fillRect/>
          </a:stretch>
        </p:blipFill>
        <p:spPr>
          <a:xfrm>
            <a:off x="4586457" y="1746234"/>
            <a:ext cx="450000" cy="450000"/>
          </a:xfrm>
          <a:prstGeom prst="rect">
            <a:avLst/>
          </a:prstGeom>
          <a:noFill/>
          <a:ln>
            <a:noFill/>
          </a:ln>
        </p:spPr>
      </p:pic>
      <p:pic>
        <p:nvPicPr>
          <p:cNvPr id="3863" name="Google Shape;3863;p393"/>
          <p:cNvPicPr preferRelativeResize="0"/>
          <p:nvPr/>
        </p:nvPicPr>
        <p:blipFill>
          <a:blip r:embed="rId10">
            <a:alphaModFix/>
          </a:blip>
          <a:stretch>
            <a:fillRect/>
          </a:stretch>
        </p:blipFill>
        <p:spPr>
          <a:xfrm>
            <a:off x="4586457" y="3632392"/>
            <a:ext cx="450000" cy="450000"/>
          </a:xfrm>
          <a:prstGeom prst="rect">
            <a:avLst/>
          </a:prstGeom>
          <a:noFill/>
          <a:ln>
            <a:noFill/>
          </a:ln>
        </p:spPr>
      </p:pic>
      <p:pic>
        <p:nvPicPr>
          <p:cNvPr id="3864" name="Google Shape;3864;p393"/>
          <p:cNvPicPr preferRelativeResize="0"/>
          <p:nvPr/>
        </p:nvPicPr>
        <p:blipFill>
          <a:blip r:embed="rId11">
            <a:alphaModFix/>
          </a:blip>
          <a:stretch>
            <a:fillRect/>
          </a:stretch>
        </p:blipFill>
        <p:spPr>
          <a:xfrm>
            <a:off x="4636935" y="4381805"/>
            <a:ext cx="450000" cy="450000"/>
          </a:xfrm>
          <a:prstGeom prst="rect">
            <a:avLst/>
          </a:prstGeom>
          <a:noFill/>
          <a:ln>
            <a:noFill/>
          </a:ln>
        </p:spPr>
      </p:pic>
      <p:pic>
        <p:nvPicPr>
          <p:cNvPr id="3865" name="Google Shape;3865;p393"/>
          <p:cNvPicPr preferRelativeResize="0"/>
          <p:nvPr/>
        </p:nvPicPr>
        <p:blipFill>
          <a:blip r:embed="rId12">
            <a:alphaModFix/>
          </a:blip>
          <a:stretch>
            <a:fillRect/>
          </a:stretch>
        </p:blipFill>
        <p:spPr>
          <a:xfrm>
            <a:off x="4622752" y="3016301"/>
            <a:ext cx="450000" cy="45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9" name="Shape 3869"/>
        <p:cNvGrpSpPr/>
        <p:nvPr/>
      </p:nvGrpSpPr>
      <p:grpSpPr>
        <a:xfrm>
          <a:off x="0" y="0"/>
          <a:ext cx="0" cy="0"/>
          <a:chOff x="0" y="0"/>
          <a:chExt cx="0" cy="0"/>
        </a:xfrm>
      </p:grpSpPr>
      <p:sp>
        <p:nvSpPr>
          <p:cNvPr id="3870" name="Google Shape;3870;p394"/>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871" name="Google Shape;3871;p394"/>
          <p:cNvSpPr txBox="1"/>
          <p:nvPr>
            <p:ph idx="1" type="body"/>
          </p:nvPr>
        </p:nvSpPr>
        <p:spPr>
          <a:xfrm>
            <a:off x="1690531" y="-1285"/>
            <a:ext cx="7453200" cy="723900"/>
          </a:xfrm>
          <a:prstGeom prst="rect">
            <a:avLst/>
          </a:prstGeom>
          <a:solidFill>
            <a:srgbClr val="4A8CCA"/>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000">
                <a:solidFill>
                  <a:srgbClr val="FFFFFF"/>
                </a:solidFill>
                <a:latin typeface="Montserrat"/>
                <a:ea typeface="Montserrat"/>
                <a:cs typeface="Montserrat"/>
                <a:sym typeface="Montserrat"/>
              </a:rPr>
              <a:t> C</a:t>
            </a:r>
            <a:r>
              <a:rPr b="1" lang="en-GB" sz="2000">
                <a:solidFill>
                  <a:srgbClr val="F4C453"/>
                </a:solidFill>
                <a:latin typeface="Montserrat"/>
                <a:ea typeface="Montserrat"/>
                <a:cs typeface="Montserrat"/>
                <a:sym typeface="Montserrat"/>
              </a:rPr>
              <a:t>o</a:t>
            </a:r>
            <a:r>
              <a:rPr b="1" lang="en-GB" sz="2000">
                <a:solidFill>
                  <a:srgbClr val="FFFFFF"/>
                </a:solidFill>
                <a:latin typeface="Montserrat"/>
                <a:ea typeface="Montserrat"/>
                <a:cs typeface="Montserrat"/>
                <a:sym typeface="Montserrat"/>
              </a:rPr>
              <a:t>E</a:t>
            </a:r>
            <a:endParaRPr b="1" sz="2000">
              <a:solidFill>
                <a:srgbClr val="FFFFFF"/>
              </a:solidFill>
              <a:latin typeface="Verdana"/>
              <a:ea typeface="Verdana"/>
              <a:cs typeface="Verdana"/>
              <a:sym typeface="Verdana"/>
            </a:endParaRPr>
          </a:p>
        </p:txBody>
      </p:sp>
      <p:pic>
        <p:nvPicPr>
          <p:cNvPr id="3872" name="Google Shape;3872;p394"/>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3873" name="Google Shape;3873;p394"/>
          <p:cNvSpPr txBox="1"/>
          <p:nvPr>
            <p:ph idx="2"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874" name="Google Shape;3874;p394"/>
          <p:cNvSpPr txBox="1"/>
          <p:nvPr>
            <p:ph idx="3"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3875" name="Google Shape;3875;p394"/>
          <p:cNvSpPr txBox="1"/>
          <p:nvPr/>
        </p:nvSpPr>
        <p:spPr>
          <a:xfrm>
            <a:off x="3100875" y="131675"/>
            <a:ext cx="5811600" cy="48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 A partnership with the ambition of a voluntary development of value and a continuous optimization of the activities  ”</a:t>
            </a:r>
            <a:endParaRPr>
              <a:solidFill>
                <a:srgbClr val="FFFFFF"/>
              </a:solidFill>
              <a:latin typeface="Montserrat"/>
              <a:ea typeface="Montserrat"/>
              <a:cs typeface="Montserrat"/>
              <a:sym typeface="Montserrat"/>
            </a:endParaRPr>
          </a:p>
        </p:txBody>
      </p:sp>
      <p:sp>
        <p:nvSpPr>
          <p:cNvPr id="3876" name="Google Shape;3876;p394"/>
          <p:cNvSpPr txBox="1"/>
          <p:nvPr>
            <p:ph type="title"/>
          </p:nvPr>
        </p:nvSpPr>
        <p:spPr>
          <a:xfrm>
            <a:off x="161276" y="908225"/>
            <a:ext cx="34113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500">
                <a:solidFill>
                  <a:schemeClr val="dk2"/>
                </a:solidFill>
              </a:rPr>
              <a:t>The benefits of the partnership</a:t>
            </a:r>
            <a:endParaRPr sz="1500">
              <a:solidFill>
                <a:schemeClr val="dk2"/>
              </a:solidFill>
            </a:endParaRPr>
          </a:p>
        </p:txBody>
      </p:sp>
      <p:sp>
        <p:nvSpPr>
          <p:cNvPr id="3877" name="Google Shape;3877;p394"/>
          <p:cNvSpPr txBox="1"/>
          <p:nvPr>
            <p:ph type="title"/>
          </p:nvPr>
        </p:nvSpPr>
        <p:spPr>
          <a:xfrm>
            <a:off x="4605770" y="908225"/>
            <a:ext cx="28296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500">
                <a:solidFill>
                  <a:schemeClr val="dk2"/>
                </a:solidFill>
              </a:rPr>
              <a:t>The founding principles</a:t>
            </a:r>
            <a:endParaRPr sz="800">
              <a:solidFill>
                <a:schemeClr val="dk2"/>
              </a:solidFill>
            </a:endParaRPr>
          </a:p>
        </p:txBody>
      </p:sp>
      <p:sp>
        <p:nvSpPr>
          <p:cNvPr id="3878" name="Google Shape;3878;p394"/>
          <p:cNvSpPr txBox="1"/>
          <p:nvPr>
            <p:ph type="title"/>
          </p:nvPr>
        </p:nvSpPr>
        <p:spPr>
          <a:xfrm>
            <a:off x="779574" y="1410665"/>
            <a:ext cx="3021900" cy="926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100">
                <a:solidFill>
                  <a:schemeClr val="lt1"/>
                </a:solidFill>
              </a:rPr>
              <a:t>Development of the </a:t>
            </a:r>
            <a:br>
              <a:rPr lang="en-GB" sz="1100">
                <a:solidFill>
                  <a:schemeClr val="lt1"/>
                </a:solidFill>
              </a:rPr>
            </a:br>
            <a:r>
              <a:rPr lang="en-GB" sz="1100">
                <a:solidFill>
                  <a:schemeClr val="lt1"/>
                </a:solidFill>
              </a:rPr>
              <a:t>use of the platform</a:t>
            </a:r>
            <a:endParaRPr sz="1100">
              <a:solidFill>
                <a:schemeClr val="lt1"/>
              </a:solidFill>
            </a:endParaRPr>
          </a:p>
          <a:p>
            <a:pPr indent="-153499" lvl="0" marL="179999" rtl="0" algn="l">
              <a:lnSpc>
                <a:spcPct val="100000"/>
              </a:lnSpc>
              <a:spcBef>
                <a:spcPts val="400"/>
              </a:spcBef>
              <a:spcAft>
                <a:spcPts val="0"/>
              </a:spcAft>
              <a:buClr>
                <a:schemeClr val="lt1"/>
              </a:buClr>
              <a:buSzPts val="1000"/>
              <a:buChar char="●"/>
            </a:pPr>
            <a:r>
              <a:rPr b="0" lang="en-GB" sz="1000">
                <a:solidFill>
                  <a:schemeClr val="lt1"/>
                </a:solidFill>
              </a:rPr>
              <a:t>Co-investment in business </a:t>
            </a:r>
            <a:br>
              <a:rPr b="0" lang="en-GB" sz="1000">
                <a:solidFill>
                  <a:schemeClr val="lt1"/>
                </a:solidFill>
              </a:rPr>
            </a:br>
            <a:r>
              <a:rPr b="0" lang="en-GB" sz="1000">
                <a:solidFill>
                  <a:schemeClr val="lt1"/>
                </a:solidFill>
              </a:rPr>
              <a:t>development with business lines</a:t>
            </a:r>
            <a:endParaRPr b="0" sz="1000">
              <a:solidFill>
                <a:schemeClr val="lt1"/>
              </a:solidFill>
            </a:endParaRPr>
          </a:p>
          <a:p>
            <a:pPr indent="-153499" lvl="0" marL="179999" rtl="0" algn="l">
              <a:lnSpc>
                <a:spcPct val="100000"/>
              </a:lnSpc>
              <a:spcBef>
                <a:spcPts val="0"/>
              </a:spcBef>
              <a:spcAft>
                <a:spcPts val="0"/>
              </a:spcAft>
              <a:buClr>
                <a:schemeClr val="lt1"/>
              </a:buClr>
              <a:buSzPts val="1000"/>
              <a:buChar char="●"/>
            </a:pPr>
            <a:r>
              <a:rPr b="0" lang="en-GB" sz="1000">
                <a:solidFill>
                  <a:schemeClr val="lt1"/>
                </a:solidFill>
              </a:rPr>
              <a:t>Reinforce adoption (comm, marketing)</a:t>
            </a:r>
            <a:endParaRPr sz="1000">
              <a:solidFill>
                <a:schemeClr val="lt1"/>
              </a:solidFill>
            </a:endParaRPr>
          </a:p>
        </p:txBody>
      </p:sp>
      <p:sp>
        <p:nvSpPr>
          <p:cNvPr id="3879" name="Google Shape;3879;p394"/>
          <p:cNvSpPr txBox="1"/>
          <p:nvPr>
            <p:ph type="title"/>
          </p:nvPr>
        </p:nvSpPr>
        <p:spPr>
          <a:xfrm>
            <a:off x="779575" y="2554599"/>
            <a:ext cx="3463800" cy="795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100">
                <a:solidFill>
                  <a:schemeClr val="lt1"/>
                </a:solidFill>
              </a:rPr>
              <a:t>Create value</a:t>
            </a:r>
            <a:endParaRPr sz="1100">
              <a:solidFill>
                <a:schemeClr val="lt1"/>
              </a:solidFill>
            </a:endParaRPr>
          </a:p>
          <a:p>
            <a:pPr indent="-153499" lvl="0" marL="179999" marR="0" rtl="0" algn="l">
              <a:lnSpc>
                <a:spcPct val="100000"/>
              </a:lnSpc>
              <a:spcBef>
                <a:spcPts val="400"/>
              </a:spcBef>
              <a:spcAft>
                <a:spcPts val="0"/>
              </a:spcAft>
              <a:buClr>
                <a:schemeClr val="lt1"/>
              </a:buClr>
              <a:buSzPts val="1000"/>
              <a:buChar char="●"/>
            </a:pPr>
            <a:r>
              <a:rPr b="0" lang="en-GB" sz="1000">
                <a:solidFill>
                  <a:schemeClr val="lt1"/>
                </a:solidFill>
              </a:rPr>
              <a:t>Approach to digitize services</a:t>
            </a:r>
            <a:endParaRPr b="0" sz="1000">
              <a:solidFill>
                <a:schemeClr val="lt1"/>
              </a:solidFill>
            </a:endParaRPr>
          </a:p>
          <a:p>
            <a:pPr indent="-153499" lvl="0" marL="179999" marR="0" rtl="0" algn="l">
              <a:lnSpc>
                <a:spcPct val="100000"/>
              </a:lnSpc>
              <a:spcBef>
                <a:spcPts val="0"/>
              </a:spcBef>
              <a:spcAft>
                <a:spcPts val="0"/>
              </a:spcAft>
              <a:buClr>
                <a:schemeClr val="lt1"/>
              </a:buClr>
              <a:buSzPts val="1000"/>
              <a:buChar char="●"/>
            </a:pPr>
            <a:r>
              <a:rPr b="0" lang="en-GB" sz="1000">
                <a:solidFill>
                  <a:schemeClr val="lt1"/>
                </a:solidFill>
              </a:rPr>
              <a:t>Showcase effect through the provision of innovative uses, technologies and practices</a:t>
            </a:r>
            <a:endParaRPr b="0" sz="1000">
              <a:solidFill>
                <a:schemeClr val="lt1"/>
              </a:solidFill>
            </a:endParaRPr>
          </a:p>
        </p:txBody>
      </p:sp>
      <p:sp>
        <p:nvSpPr>
          <p:cNvPr id="3880" name="Google Shape;3880;p394"/>
          <p:cNvSpPr txBox="1"/>
          <p:nvPr>
            <p:ph type="title"/>
          </p:nvPr>
        </p:nvSpPr>
        <p:spPr>
          <a:xfrm>
            <a:off x="779576" y="3405625"/>
            <a:ext cx="3463800" cy="723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100">
                <a:solidFill>
                  <a:schemeClr val="lt1"/>
                </a:solidFill>
              </a:rPr>
              <a:t>Secure the customer relationship</a:t>
            </a:r>
            <a:endParaRPr sz="1100">
              <a:solidFill>
                <a:schemeClr val="lt1"/>
              </a:solidFill>
            </a:endParaRPr>
          </a:p>
          <a:p>
            <a:pPr indent="-153499" lvl="0" marL="179999" marR="0" rtl="0" algn="l">
              <a:lnSpc>
                <a:spcPct val="100000"/>
              </a:lnSpc>
              <a:spcBef>
                <a:spcPts val="400"/>
              </a:spcBef>
              <a:spcAft>
                <a:spcPts val="0"/>
              </a:spcAft>
              <a:buClr>
                <a:schemeClr val="lt1"/>
              </a:buClr>
              <a:buSzPts val="1000"/>
              <a:buChar char="●"/>
            </a:pPr>
            <a:r>
              <a:rPr b="0" lang="en-GB" sz="1000">
                <a:solidFill>
                  <a:schemeClr val="lt1"/>
                </a:solidFill>
              </a:rPr>
              <a:t>Monitor performance and quality</a:t>
            </a:r>
            <a:endParaRPr b="0" sz="1000">
              <a:solidFill>
                <a:schemeClr val="lt1"/>
              </a:solidFill>
            </a:endParaRPr>
          </a:p>
          <a:p>
            <a:pPr indent="-153499" lvl="0" marL="179999" marR="0" rtl="0" algn="l">
              <a:lnSpc>
                <a:spcPct val="100000"/>
              </a:lnSpc>
              <a:spcBef>
                <a:spcPts val="0"/>
              </a:spcBef>
              <a:spcAft>
                <a:spcPts val="0"/>
              </a:spcAft>
              <a:buClr>
                <a:schemeClr val="lt1"/>
              </a:buClr>
              <a:buSzPts val="1000"/>
              <a:buChar char="●"/>
            </a:pPr>
            <a:r>
              <a:rPr b="0" lang="en-GB" sz="1000">
                <a:solidFill>
                  <a:schemeClr val="lt1"/>
                </a:solidFill>
              </a:rPr>
              <a:t>Financial transparency</a:t>
            </a:r>
            <a:endParaRPr b="0" sz="1000">
              <a:solidFill>
                <a:schemeClr val="lt1"/>
              </a:solidFill>
            </a:endParaRPr>
          </a:p>
        </p:txBody>
      </p:sp>
      <p:sp>
        <p:nvSpPr>
          <p:cNvPr id="3881" name="Google Shape;3881;p394"/>
          <p:cNvSpPr txBox="1"/>
          <p:nvPr>
            <p:ph type="title"/>
          </p:nvPr>
        </p:nvSpPr>
        <p:spPr>
          <a:xfrm>
            <a:off x="779575" y="4104350"/>
            <a:ext cx="3636900" cy="723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100">
                <a:solidFill>
                  <a:schemeClr val="lt1"/>
                </a:solidFill>
              </a:rPr>
              <a:t>Flexibility and optimization </a:t>
            </a:r>
            <a:br>
              <a:rPr lang="en-GB" sz="1100">
                <a:solidFill>
                  <a:schemeClr val="lt1"/>
                </a:solidFill>
              </a:rPr>
            </a:br>
            <a:r>
              <a:rPr lang="en-GB" sz="1100">
                <a:solidFill>
                  <a:schemeClr val="lt1"/>
                </a:solidFill>
              </a:rPr>
              <a:t>of means and resources</a:t>
            </a:r>
            <a:endParaRPr sz="1100">
              <a:solidFill>
                <a:schemeClr val="lt1"/>
              </a:solidFill>
            </a:endParaRPr>
          </a:p>
          <a:p>
            <a:pPr indent="-153499" lvl="0" marL="179999" marR="0" rtl="0" algn="l">
              <a:lnSpc>
                <a:spcPct val="100000"/>
              </a:lnSpc>
              <a:spcBef>
                <a:spcPts val="400"/>
              </a:spcBef>
              <a:spcAft>
                <a:spcPts val="0"/>
              </a:spcAft>
              <a:buClr>
                <a:schemeClr val="lt1"/>
              </a:buClr>
              <a:buSzPts val="1000"/>
              <a:buChar char="●"/>
            </a:pPr>
            <a:r>
              <a:rPr b="0" lang="en-GB" sz="1000">
                <a:solidFill>
                  <a:schemeClr val="lt1"/>
                </a:solidFill>
              </a:rPr>
              <a:t>Skilled resources at the right price level and adjustable depending on the activity to be </a:t>
            </a:r>
            <a:br>
              <a:rPr b="0" lang="en-GB" sz="1000">
                <a:solidFill>
                  <a:schemeClr val="lt1"/>
                </a:solidFill>
              </a:rPr>
            </a:br>
            <a:r>
              <a:rPr b="0" lang="en-GB" sz="1000">
                <a:solidFill>
                  <a:schemeClr val="lt1"/>
                </a:solidFill>
              </a:rPr>
              <a:t>carried out</a:t>
            </a:r>
            <a:endParaRPr b="0" sz="1000">
              <a:solidFill>
                <a:schemeClr val="lt1"/>
              </a:solidFill>
            </a:endParaRPr>
          </a:p>
        </p:txBody>
      </p:sp>
      <p:pic>
        <p:nvPicPr>
          <p:cNvPr id="3882" name="Google Shape;3882;p394"/>
          <p:cNvPicPr preferRelativeResize="0"/>
          <p:nvPr/>
        </p:nvPicPr>
        <p:blipFill>
          <a:blip r:embed="rId4">
            <a:alphaModFix/>
          </a:blip>
          <a:stretch>
            <a:fillRect/>
          </a:stretch>
        </p:blipFill>
        <p:spPr>
          <a:xfrm>
            <a:off x="161267" y="1452991"/>
            <a:ext cx="450000" cy="450000"/>
          </a:xfrm>
          <a:prstGeom prst="rect">
            <a:avLst/>
          </a:prstGeom>
          <a:noFill/>
          <a:ln>
            <a:noFill/>
          </a:ln>
        </p:spPr>
      </p:pic>
      <p:pic>
        <p:nvPicPr>
          <p:cNvPr id="3883" name="Google Shape;3883;p394"/>
          <p:cNvPicPr preferRelativeResize="0"/>
          <p:nvPr/>
        </p:nvPicPr>
        <p:blipFill>
          <a:blip r:embed="rId5">
            <a:alphaModFix/>
          </a:blip>
          <a:stretch>
            <a:fillRect/>
          </a:stretch>
        </p:blipFill>
        <p:spPr>
          <a:xfrm>
            <a:off x="161267" y="2589132"/>
            <a:ext cx="450000" cy="450000"/>
          </a:xfrm>
          <a:prstGeom prst="rect">
            <a:avLst/>
          </a:prstGeom>
          <a:noFill/>
          <a:ln>
            <a:noFill/>
          </a:ln>
        </p:spPr>
      </p:pic>
      <p:pic>
        <p:nvPicPr>
          <p:cNvPr id="3884" name="Google Shape;3884;p394"/>
          <p:cNvPicPr preferRelativeResize="0"/>
          <p:nvPr/>
        </p:nvPicPr>
        <p:blipFill>
          <a:blip r:embed="rId6">
            <a:alphaModFix/>
          </a:blip>
          <a:stretch>
            <a:fillRect/>
          </a:stretch>
        </p:blipFill>
        <p:spPr>
          <a:xfrm>
            <a:off x="161267" y="3463698"/>
            <a:ext cx="450000" cy="450000"/>
          </a:xfrm>
          <a:prstGeom prst="rect">
            <a:avLst/>
          </a:prstGeom>
          <a:noFill/>
          <a:ln>
            <a:noFill/>
          </a:ln>
        </p:spPr>
      </p:pic>
      <p:pic>
        <p:nvPicPr>
          <p:cNvPr id="3885" name="Google Shape;3885;p394"/>
          <p:cNvPicPr preferRelativeResize="0"/>
          <p:nvPr/>
        </p:nvPicPr>
        <p:blipFill>
          <a:blip r:embed="rId7">
            <a:alphaModFix/>
          </a:blip>
          <a:stretch>
            <a:fillRect/>
          </a:stretch>
        </p:blipFill>
        <p:spPr>
          <a:xfrm>
            <a:off x="161267" y="4127560"/>
            <a:ext cx="450000" cy="450000"/>
          </a:xfrm>
          <a:prstGeom prst="rect">
            <a:avLst/>
          </a:prstGeom>
          <a:noFill/>
          <a:ln>
            <a:noFill/>
          </a:ln>
        </p:spPr>
      </p:pic>
      <p:sp>
        <p:nvSpPr>
          <p:cNvPr id="3886" name="Google Shape;3886;p394"/>
          <p:cNvSpPr txBox="1"/>
          <p:nvPr>
            <p:ph type="title"/>
          </p:nvPr>
        </p:nvSpPr>
        <p:spPr>
          <a:xfrm>
            <a:off x="5205775" y="1283975"/>
            <a:ext cx="3540900" cy="1615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100">
                <a:solidFill>
                  <a:schemeClr val="dk2"/>
                </a:solidFill>
              </a:rPr>
              <a:t>Organization and common </a:t>
            </a:r>
            <a:br>
              <a:rPr lang="en-GB" sz="1100">
                <a:solidFill>
                  <a:schemeClr val="dk2"/>
                </a:solidFill>
              </a:rPr>
            </a:br>
            <a:r>
              <a:rPr lang="en-GB" sz="1100">
                <a:solidFill>
                  <a:schemeClr val="dk2"/>
                </a:solidFill>
              </a:rPr>
              <a:t>and effective governance</a:t>
            </a:r>
            <a:endParaRPr sz="1100">
              <a:solidFill>
                <a:schemeClr val="dk2"/>
              </a:solidFill>
            </a:endParaRPr>
          </a:p>
          <a:p>
            <a:pPr indent="-153499" lvl="0" marL="179999" marR="0" rtl="0" algn="l">
              <a:lnSpc>
                <a:spcPct val="100000"/>
              </a:lnSpc>
              <a:spcBef>
                <a:spcPts val="400"/>
              </a:spcBef>
              <a:spcAft>
                <a:spcPts val="0"/>
              </a:spcAft>
              <a:buClr>
                <a:schemeClr val="dk2"/>
              </a:buClr>
              <a:buSzPts val="1000"/>
              <a:buChar char="●"/>
            </a:pPr>
            <a:r>
              <a:rPr b="0" lang="en-GB" sz="1000">
                <a:solidFill>
                  <a:schemeClr val="dk2"/>
                </a:solidFill>
              </a:rPr>
              <a:t>A DEVOTEAM responsibility on the services </a:t>
            </a:r>
            <a:br>
              <a:rPr b="0" lang="en-GB" sz="1000">
                <a:solidFill>
                  <a:schemeClr val="dk2"/>
                </a:solidFill>
              </a:rPr>
            </a:br>
            <a:r>
              <a:rPr b="0" lang="en-GB" sz="1000">
                <a:solidFill>
                  <a:schemeClr val="dk2"/>
                </a:solidFill>
              </a:rPr>
              <a:t>with clear client-side roles</a:t>
            </a:r>
            <a:endParaRPr b="0" sz="1000">
              <a:solidFill>
                <a:schemeClr val="dk2"/>
              </a:solidFill>
            </a:endParaRPr>
          </a:p>
          <a:p>
            <a:pPr indent="-153499" lvl="0" marL="179999" marR="0" rtl="0" algn="l">
              <a:lnSpc>
                <a:spcPct val="100000"/>
              </a:lnSpc>
              <a:spcBef>
                <a:spcPts val="0"/>
              </a:spcBef>
              <a:spcAft>
                <a:spcPts val="0"/>
              </a:spcAft>
              <a:buClr>
                <a:schemeClr val="dk2"/>
              </a:buClr>
              <a:buSzPts val="1000"/>
              <a:buChar char="●"/>
            </a:pPr>
            <a:r>
              <a:rPr b="0" lang="en-GB" sz="1000">
                <a:solidFill>
                  <a:schemeClr val="dk2"/>
                </a:solidFill>
              </a:rPr>
              <a:t>Investment choices jointly made and on the </a:t>
            </a:r>
            <a:br>
              <a:rPr b="0" lang="en-GB" sz="1000">
                <a:solidFill>
                  <a:schemeClr val="dk2"/>
                </a:solidFill>
              </a:rPr>
            </a:br>
            <a:r>
              <a:rPr b="0" lang="en-GB" sz="1000">
                <a:solidFill>
                  <a:schemeClr val="dk2"/>
                </a:solidFill>
              </a:rPr>
              <a:t>basis of clear and shared criteria </a:t>
            </a:r>
            <a:br>
              <a:rPr b="0" lang="en-GB" sz="1000">
                <a:solidFill>
                  <a:schemeClr val="dk2"/>
                </a:solidFill>
              </a:rPr>
            </a:br>
            <a:r>
              <a:rPr b="0" lang="en-GB" sz="1000">
                <a:solidFill>
                  <a:schemeClr val="dk2"/>
                </a:solidFill>
              </a:rPr>
              <a:t>(proposals, new services ...)</a:t>
            </a:r>
            <a:endParaRPr b="0" sz="1000">
              <a:solidFill>
                <a:schemeClr val="dk2"/>
              </a:solidFill>
            </a:endParaRPr>
          </a:p>
          <a:p>
            <a:pPr indent="-153499" lvl="0" marL="179999" marR="0" rtl="0" algn="l">
              <a:lnSpc>
                <a:spcPct val="100000"/>
              </a:lnSpc>
              <a:spcBef>
                <a:spcPts val="0"/>
              </a:spcBef>
              <a:spcAft>
                <a:spcPts val="0"/>
              </a:spcAft>
              <a:buClr>
                <a:schemeClr val="dk2"/>
              </a:buClr>
              <a:buSzPts val="1000"/>
              <a:buChar char="●"/>
            </a:pPr>
            <a:r>
              <a:rPr b="0" lang="en-GB" sz="1000">
                <a:solidFill>
                  <a:schemeClr val="dk2"/>
                </a:solidFill>
              </a:rPr>
              <a:t>A common approach to business lines (marketing, communication, prospecting)</a:t>
            </a:r>
            <a:endParaRPr b="0" sz="1000">
              <a:solidFill>
                <a:schemeClr val="dk2"/>
              </a:solidFill>
            </a:endParaRPr>
          </a:p>
        </p:txBody>
      </p:sp>
      <p:sp>
        <p:nvSpPr>
          <p:cNvPr id="3887" name="Google Shape;3887;p394"/>
          <p:cNvSpPr txBox="1"/>
          <p:nvPr>
            <p:ph type="title"/>
          </p:nvPr>
        </p:nvSpPr>
        <p:spPr>
          <a:xfrm>
            <a:off x="5205785" y="2833107"/>
            <a:ext cx="3973500" cy="990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100">
                <a:solidFill>
                  <a:schemeClr val="dk2"/>
                </a:solidFill>
              </a:rPr>
              <a:t>Innovation and training</a:t>
            </a:r>
            <a:endParaRPr sz="1100">
              <a:solidFill>
                <a:schemeClr val="dk2"/>
              </a:solidFill>
            </a:endParaRPr>
          </a:p>
          <a:p>
            <a:pPr indent="-153499" lvl="0" marL="179999" marR="0" rtl="0" algn="l">
              <a:lnSpc>
                <a:spcPct val="100000"/>
              </a:lnSpc>
              <a:spcBef>
                <a:spcPts val="400"/>
              </a:spcBef>
              <a:spcAft>
                <a:spcPts val="0"/>
              </a:spcAft>
              <a:buClr>
                <a:schemeClr val="dk2"/>
              </a:buClr>
              <a:buSzPts val="1000"/>
              <a:buChar char="●"/>
            </a:pPr>
            <a:r>
              <a:rPr b="0" lang="en-GB" sz="1000">
                <a:solidFill>
                  <a:schemeClr val="dk2"/>
                </a:solidFill>
              </a:rPr>
              <a:t>Integrate solutions partners in innovation device (design thinking workshops, lab, ...)</a:t>
            </a:r>
            <a:endParaRPr b="0" sz="1000">
              <a:solidFill>
                <a:schemeClr val="dk2"/>
              </a:solidFill>
            </a:endParaRPr>
          </a:p>
          <a:p>
            <a:pPr indent="-153499" lvl="0" marL="179999" marR="0" rtl="0" algn="l">
              <a:lnSpc>
                <a:spcPct val="100000"/>
              </a:lnSpc>
              <a:spcBef>
                <a:spcPts val="0"/>
              </a:spcBef>
              <a:spcAft>
                <a:spcPts val="0"/>
              </a:spcAft>
              <a:buClr>
                <a:schemeClr val="dk2"/>
              </a:buClr>
              <a:buSzPts val="1000"/>
              <a:buChar char="●"/>
            </a:pPr>
            <a:r>
              <a:rPr b="0" lang="en-GB" sz="1000">
                <a:solidFill>
                  <a:schemeClr val="dk2"/>
                </a:solidFill>
              </a:rPr>
              <a:t>Animate a Data community at Client scale</a:t>
            </a:r>
            <a:endParaRPr b="0" sz="1000">
              <a:solidFill>
                <a:schemeClr val="dk2"/>
              </a:solidFill>
            </a:endParaRPr>
          </a:p>
          <a:p>
            <a:pPr indent="-153499" lvl="0" marL="179999" marR="0" rtl="0" algn="l">
              <a:lnSpc>
                <a:spcPct val="100000"/>
              </a:lnSpc>
              <a:spcBef>
                <a:spcPts val="0"/>
              </a:spcBef>
              <a:spcAft>
                <a:spcPts val="0"/>
              </a:spcAft>
              <a:buClr>
                <a:schemeClr val="dk2"/>
              </a:buClr>
              <a:buSzPts val="1000"/>
              <a:buChar char="●"/>
            </a:pPr>
            <a:r>
              <a:rPr b="0" lang="en-GB" sz="1000">
                <a:solidFill>
                  <a:schemeClr val="dk2"/>
                </a:solidFill>
              </a:rPr>
              <a:t>Access to DEVOTEAM training programs </a:t>
            </a:r>
            <a:endParaRPr b="0" sz="1000">
              <a:solidFill>
                <a:schemeClr val="dk2"/>
              </a:solidFill>
            </a:endParaRPr>
          </a:p>
          <a:p>
            <a:pPr indent="0" lvl="0" marL="0" rtl="0" algn="l">
              <a:lnSpc>
                <a:spcPct val="100000"/>
              </a:lnSpc>
              <a:spcBef>
                <a:spcPts val="200"/>
              </a:spcBef>
              <a:spcAft>
                <a:spcPts val="200"/>
              </a:spcAft>
              <a:buNone/>
            </a:pPr>
            <a:r>
              <a:rPr b="0" lang="en-GB" sz="1100">
                <a:solidFill>
                  <a:schemeClr val="dk2"/>
                </a:solidFill>
              </a:rPr>
              <a:t> </a:t>
            </a:r>
            <a:endParaRPr sz="1100">
              <a:solidFill>
                <a:schemeClr val="dk2"/>
              </a:solidFill>
            </a:endParaRPr>
          </a:p>
        </p:txBody>
      </p:sp>
      <p:sp>
        <p:nvSpPr>
          <p:cNvPr id="3888" name="Google Shape;3888;p394"/>
          <p:cNvSpPr txBox="1"/>
          <p:nvPr>
            <p:ph type="title"/>
          </p:nvPr>
        </p:nvSpPr>
        <p:spPr>
          <a:xfrm>
            <a:off x="5205785" y="3782458"/>
            <a:ext cx="3973500" cy="618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100">
                <a:solidFill>
                  <a:schemeClr val="dk2"/>
                </a:solidFill>
              </a:rPr>
              <a:t>Variability and cost transparency</a:t>
            </a:r>
            <a:endParaRPr sz="1100">
              <a:solidFill>
                <a:schemeClr val="dk2"/>
              </a:solidFill>
            </a:endParaRPr>
          </a:p>
          <a:p>
            <a:pPr indent="-153499" lvl="0" marL="179999" marR="0" rtl="0" algn="l">
              <a:lnSpc>
                <a:spcPct val="100000"/>
              </a:lnSpc>
              <a:spcBef>
                <a:spcPts val="400"/>
              </a:spcBef>
              <a:spcAft>
                <a:spcPts val="0"/>
              </a:spcAft>
              <a:buClr>
                <a:schemeClr val="dk2"/>
              </a:buClr>
              <a:buSzPts val="1000"/>
              <a:buChar char="●"/>
            </a:pPr>
            <a:r>
              <a:rPr b="0" lang="en-GB" sz="1000">
                <a:solidFill>
                  <a:schemeClr val="dk2"/>
                </a:solidFill>
              </a:rPr>
              <a:t>Adjust resources depending on the activity</a:t>
            </a:r>
            <a:endParaRPr b="0" sz="1000">
              <a:solidFill>
                <a:schemeClr val="dk2"/>
              </a:solidFill>
            </a:endParaRPr>
          </a:p>
          <a:p>
            <a:pPr indent="-153499" lvl="0" marL="179999" marR="0" rtl="0" algn="l">
              <a:lnSpc>
                <a:spcPct val="100000"/>
              </a:lnSpc>
              <a:spcBef>
                <a:spcPts val="0"/>
              </a:spcBef>
              <a:spcAft>
                <a:spcPts val="0"/>
              </a:spcAft>
              <a:buClr>
                <a:schemeClr val="dk2"/>
              </a:buClr>
              <a:buSzPts val="1000"/>
              <a:buChar char="●"/>
            </a:pPr>
            <a:r>
              <a:rPr b="0" lang="en-GB" sz="1000">
                <a:solidFill>
                  <a:schemeClr val="dk2"/>
                </a:solidFill>
              </a:rPr>
              <a:t>Financial transparency</a:t>
            </a:r>
            <a:endParaRPr b="0" sz="1000">
              <a:solidFill>
                <a:schemeClr val="dk2"/>
              </a:solidFill>
            </a:endParaRPr>
          </a:p>
          <a:p>
            <a:pPr indent="0" lvl="0" marL="0" rtl="0" algn="l">
              <a:lnSpc>
                <a:spcPct val="100000"/>
              </a:lnSpc>
              <a:spcBef>
                <a:spcPts val="200"/>
              </a:spcBef>
              <a:spcAft>
                <a:spcPts val="200"/>
              </a:spcAft>
              <a:buNone/>
            </a:pPr>
            <a:r>
              <a:t/>
            </a:r>
            <a:endParaRPr sz="1100">
              <a:solidFill>
                <a:schemeClr val="dk2"/>
              </a:solidFill>
            </a:endParaRPr>
          </a:p>
        </p:txBody>
      </p:sp>
      <p:sp>
        <p:nvSpPr>
          <p:cNvPr id="3889" name="Google Shape;3889;p394"/>
          <p:cNvSpPr txBox="1"/>
          <p:nvPr>
            <p:ph type="title"/>
          </p:nvPr>
        </p:nvSpPr>
        <p:spPr>
          <a:xfrm>
            <a:off x="5205785" y="4412143"/>
            <a:ext cx="3973500" cy="618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100">
                <a:solidFill>
                  <a:schemeClr val="dk2"/>
                </a:solidFill>
              </a:rPr>
              <a:t>Industrialization and continuous improvement</a:t>
            </a:r>
            <a:endParaRPr sz="1100">
              <a:solidFill>
                <a:schemeClr val="dk2"/>
              </a:solidFill>
            </a:endParaRPr>
          </a:p>
          <a:p>
            <a:pPr indent="-153499" lvl="0" marL="179999" marR="0" rtl="0" algn="l">
              <a:lnSpc>
                <a:spcPct val="100000"/>
              </a:lnSpc>
              <a:spcBef>
                <a:spcPts val="400"/>
              </a:spcBef>
              <a:spcAft>
                <a:spcPts val="0"/>
              </a:spcAft>
              <a:buClr>
                <a:schemeClr val="dk2"/>
              </a:buClr>
              <a:buSzPts val="1000"/>
              <a:buChar char="●"/>
            </a:pPr>
            <a:r>
              <a:rPr b="0" lang="en-GB" sz="1000">
                <a:solidFill>
                  <a:schemeClr val="dk2"/>
                </a:solidFill>
              </a:rPr>
              <a:t>Projects delivery in agile mode</a:t>
            </a:r>
            <a:endParaRPr b="0" sz="1000">
              <a:solidFill>
                <a:schemeClr val="dk2"/>
              </a:solidFill>
            </a:endParaRPr>
          </a:p>
          <a:p>
            <a:pPr indent="-153499" lvl="0" marL="179999" marR="0" rtl="0" algn="l">
              <a:lnSpc>
                <a:spcPct val="100000"/>
              </a:lnSpc>
              <a:spcBef>
                <a:spcPts val="0"/>
              </a:spcBef>
              <a:spcAft>
                <a:spcPts val="0"/>
              </a:spcAft>
              <a:buClr>
                <a:schemeClr val="dk2"/>
              </a:buClr>
              <a:buSzPts val="1000"/>
              <a:buChar char="●"/>
            </a:pPr>
            <a:r>
              <a:rPr b="0" lang="en-GB" sz="1000">
                <a:solidFill>
                  <a:schemeClr val="dk2"/>
                </a:solidFill>
              </a:rPr>
              <a:t>Optimize sourcing and productivity</a:t>
            </a:r>
            <a:endParaRPr b="0" sz="1000">
              <a:solidFill>
                <a:schemeClr val="dk2"/>
              </a:solidFill>
            </a:endParaRPr>
          </a:p>
          <a:p>
            <a:pPr indent="0" lvl="0" marL="0" rtl="0" algn="l">
              <a:lnSpc>
                <a:spcPct val="100000"/>
              </a:lnSpc>
              <a:spcBef>
                <a:spcPts val="200"/>
              </a:spcBef>
              <a:spcAft>
                <a:spcPts val="0"/>
              </a:spcAft>
              <a:buNone/>
            </a:pPr>
            <a:r>
              <a:t/>
            </a:r>
            <a:endParaRPr b="0" sz="1000">
              <a:solidFill>
                <a:schemeClr val="dk2"/>
              </a:solidFill>
            </a:endParaRPr>
          </a:p>
          <a:p>
            <a:pPr indent="0" lvl="0" marL="0" rtl="0" algn="l">
              <a:lnSpc>
                <a:spcPct val="100000"/>
              </a:lnSpc>
              <a:spcBef>
                <a:spcPts val="200"/>
              </a:spcBef>
              <a:spcAft>
                <a:spcPts val="200"/>
              </a:spcAft>
              <a:buNone/>
            </a:pPr>
            <a:r>
              <a:t/>
            </a:r>
            <a:endParaRPr sz="1100">
              <a:solidFill>
                <a:schemeClr val="dk2"/>
              </a:solidFill>
            </a:endParaRPr>
          </a:p>
        </p:txBody>
      </p:sp>
      <p:pic>
        <p:nvPicPr>
          <p:cNvPr id="3890" name="Google Shape;3890;p394"/>
          <p:cNvPicPr preferRelativeResize="0"/>
          <p:nvPr/>
        </p:nvPicPr>
        <p:blipFill>
          <a:blip r:embed="rId8">
            <a:alphaModFix/>
          </a:blip>
          <a:stretch>
            <a:fillRect/>
          </a:stretch>
        </p:blipFill>
        <p:spPr>
          <a:xfrm>
            <a:off x="4605770" y="3758298"/>
            <a:ext cx="450000" cy="450000"/>
          </a:xfrm>
          <a:prstGeom prst="rect">
            <a:avLst/>
          </a:prstGeom>
          <a:noFill/>
          <a:ln>
            <a:noFill/>
          </a:ln>
        </p:spPr>
      </p:pic>
      <p:pic>
        <p:nvPicPr>
          <p:cNvPr id="3891" name="Google Shape;3891;p394"/>
          <p:cNvPicPr preferRelativeResize="0"/>
          <p:nvPr/>
        </p:nvPicPr>
        <p:blipFill>
          <a:blip r:embed="rId9">
            <a:alphaModFix/>
          </a:blip>
          <a:stretch>
            <a:fillRect/>
          </a:stretch>
        </p:blipFill>
        <p:spPr>
          <a:xfrm>
            <a:off x="4605770" y="4451423"/>
            <a:ext cx="450000" cy="450000"/>
          </a:xfrm>
          <a:prstGeom prst="rect">
            <a:avLst/>
          </a:prstGeom>
          <a:noFill/>
          <a:ln>
            <a:noFill/>
          </a:ln>
        </p:spPr>
      </p:pic>
      <p:pic>
        <p:nvPicPr>
          <p:cNvPr id="3892" name="Google Shape;3892;p394"/>
          <p:cNvPicPr preferRelativeResize="0"/>
          <p:nvPr/>
        </p:nvPicPr>
        <p:blipFill>
          <a:blip r:embed="rId10">
            <a:alphaModFix/>
          </a:blip>
          <a:stretch>
            <a:fillRect/>
          </a:stretch>
        </p:blipFill>
        <p:spPr>
          <a:xfrm>
            <a:off x="4605770" y="2886616"/>
            <a:ext cx="450000" cy="450000"/>
          </a:xfrm>
          <a:prstGeom prst="rect">
            <a:avLst/>
          </a:prstGeom>
          <a:noFill/>
          <a:ln>
            <a:noFill/>
          </a:ln>
        </p:spPr>
      </p:pic>
      <p:pic>
        <p:nvPicPr>
          <p:cNvPr id="3893" name="Google Shape;3893;p394"/>
          <p:cNvPicPr preferRelativeResize="0"/>
          <p:nvPr/>
        </p:nvPicPr>
        <p:blipFill>
          <a:blip r:embed="rId11">
            <a:alphaModFix/>
          </a:blip>
          <a:stretch>
            <a:fillRect/>
          </a:stretch>
        </p:blipFill>
        <p:spPr>
          <a:xfrm>
            <a:off x="4605770" y="1325745"/>
            <a:ext cx="450000" cy="4460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7" name="Shape 3897"/>
        <p:cNvGrpSpPr/>
        <p:nvPr/>
      </p:nvGrpSpPr>
      <p:grpSpPr>
        <a:xfrm>
          <a:off x="0" y="0"/>
          <a:ext cx="0" cy="0"/>
          <a:chOff x="0" y="0"/>
          <a:chExt cx="0" cy="0"/>
        </a:xfrm>
      </p:grpSpPr>
      <p:cxnSp>
        <p:nvCxnSpPr>
          <p:cNvPr id="3898" name="Google Shape;3898;p395"/>
          <p:cNvCxnSpPr>
            <a:endCxn id="3899" idx="1"/>
          </p:cNvCxnSpPr>
          <p:nvPr/>
        </p:nvCxnSpPr>
        <p:spPr>
          <a:xfrm flipH="1" rot="10800000">
            <a:off x="4210452" y="3131529"/>
            <a:ext cx="1038600" cy="30000"/>
          </a:xfrm>
          <a:prstGeom prst="straightConnector1">
            <a:avLst/>
          </a:prstGeom>
          <a:noFill/>
          <a:ln cap="flat" cmpd="sng" w="19050">
            <a:solidFill>
              <a:schemeClr val="dk2"/>
            </a:solidFill>
            <a:prstDash val="dot"/>
            <a:round/>
            <a:headEnd len="med" w="med" type="none"/>
            <a:tailEnd len="med" w="med" type="none"/>
          </a:ln>
        </p:spPr>
      </p:cxnSp>
      <p:cxnSp>
        <p:nvCxnSpPr>
          <p:cNvPr id="3900" name="Google Shape;3900;p395"/>
          <p:cNvCxnSpPr/>
          <p:nvPr/>
        </p:nvCxnSpPr>
        <p:spPr>
          <a:xfrm flipH="1">
            <a:off x="3666905" y="2128676"/>
            <a:ext cx="1108800" cy="1948800"/>
          </a:xfrm>
          <a:prstGeom prst="straightConnector1">
            <a:avLst/>
          </a:prstGeom>
          <a:noFill/>
          <a:ln cap="flat" cmpd="sng" w="19050">
            <a:solidFill>
              <a:schemeClr val="dk2"/>
            </a:solidFill>
            <a:prstDash val="dot"/>
            <a:round/>
            <a:headEnd len="med" w="med" type="none"/>
            <a:tailEnd len="med" w="med" type="none"/>
          </a:ln>
        </p:spPr>
      </p:cxnSp>
      <p:cxnSp>
        <p:nvCxnSpPr>
          <p:cNvPr id="3901" name="Google Shape;3901;p395"/>
          <p:cNvCxnSpPr/>
          <p:nvPr/>
        </p:nvCxnSpPr>
        <p:spPr>
          <a:xfrm>
            <a:off x="3667005" y="2281201"/>
            <a:ext cx="1401300" cy="1707000"/>
          </a:xfrm>
          <a:prstGeom prst="straightConnector1">
            <a:avLst/>
          </a:prstGeom>
          <a:noFill/>
          <a:ln cap="flat" cmpd="sng" w="19050">
            <a:solidFill>
              <a:schemeClr val="dk2"/>
            </a:solidFill>
            <a:prstDash val="dot"/>
            <a:round/>
            <a:headEnd len="med" w="med" type="none"/>
            <a:tailEnd len="med" w="med" type="none"/>
          </a:ln>
        </p:spPr>
      </p:cxnSp>
      <p:sp>
        <p:nvSpPr>
          <p:cNvPr id="3902" name="Google Shape;3902;p395"/>
          <p:cNvSpPr txBox="1"/>
          <p:nvPr>
            <p:ph idx="12" type="sldNum"/>
          </p:nvPr>
        </p:nvSpPr>
        <p:spPr>
          <a:xfrm>
            <a:off x="8551609" y="4864461"/>
            <a:ext cx="580800" cy="143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903" name="Google Shape;3903;p395"/>
          <p:cNvSpPr txBox="1"/>
          <p:nvPr>
            <p:ph idx="1" type="body"/>
          </p:nvPr>
        </p:nvSpPr>
        <p:spPr>
          <a:xfrm>
            <a:off x="1690531" y="-1285"/>
            <a:ext cx="7453200" cy="723900"/>
          </a:xfrm>
          <a:prstGeom prst="rect">
            <a:avLst/>
          </a:prstGeom>
          <a:solidFill>
            <a:srgbClr val="4A8CCA"/>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000">
                <a:solidFill>
                  <a:srgbClr val="FFFFFF"/>
                </a:solidFill>
                <a:latin typeface="Montserrat"/>
                <a:ea typeface="Montserrat"/>
                <a:cs typeface="Montserrat"/>
                <a:sym typeface="Montserrat"/>
              </a:rPr>
              <a:t> C</a:t>
            </a:r>
            <a:r>
              <a:rPr b="1" lang="en-GB" sz="2000">
                <a:solidFill>
                  <a:srgbClr val="F4C453"/>
                </a:solidFill>
                <a:latin typeface="Montserrat"/>
                <a:ea typeface="Montserrat"/>
                <a:cs typeface="Montserrat"/>
                <a:sym typeface="Montserrat"/>
              </a:rPr>
              <a:t>o</a:t>
            </a:r>
            <a:r>
              <a:rPr b="1" lang="en-GB" sz="2000">
                <a:solidFill>
                  <a:srgbClr val="FFFFFF"/>
                </a:solidFill>
                <a:latin typeface="Montserrat"/>
                <a:ea typeface="Montserrat"/>
                <a:cs typeface="Montserrat"/>
                <a:sym typeface="Montserrat"/>
              </a:rPr>
              <a:t>E</a:t>
            </a:r>
            <a:endParaRPr b="1" sz="2000">
              <a:solidFill>
                <a:srgbClr val="FFFFFF"/>
              </a:solidFill>
              <a:latin typeface="Verdana"/>
              <a:ea typeface="Verdana"/>
              <a:cs typeface="Verdana"/>
              <a:sym typeface="Verdana"/>
            </a:endParaRPr>
          </a:p>
        </p:txBody>
      </p:sp>
      <p:pic>
        <p:nvPicPr>
          <p:cNvPr id="3904" name="Google Shape;3904;p395"/>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3905" name="Google Shape;3905;p395"/>
          <p:cNvSpPr txBox="1"/>
          <p:nvPr>
            <p:ph idx="2"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906" name="Google Shape;3906;p395"/>
          <p:cNvSpPr txBox="1"/>
          <p:nvPr>
            <p:ph idx="3"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3907" name="Google Shape;3907;p395"/>
          <p:cNvSpPr txBox="1"/>
          <p:nvPr/>
        </p:nvSpPr>
        <p:spPr>
          <a:xfrm>
            <a:off x="3100875" y="131675"/>
            <a:ext cx="5811600" cy="48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 Data Accelerator : a commercial approach</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GB">
                <a:solidFill>
                  <a:srgbClr val="FFFFFF"/>
                </a:solidFill>
                <a:latin typeface="Montserrat"/>
                <a:ea typeface="Montserrat"/>
                <a:cs typeface="Montserrat"/>
                <a:sym typeface="Montserrat"/>
              </a:rPr>
              <a:t>- Business lines Centric - shared, piloted and tooled  ”</a:t>
            </a:r>
            <a:endParaRPr>
              <a:solidFill>
                <a:srgbClr val="FFFFFF"/>
              </a:solidFill>
              <a:latin typeface="Montserrat"/>
              <a:ea typeface="Montserrat"/>
              <a:cs typeface="Montserrat"/>
              <a:sym typeface="Montserrat"/>
            </a:endParaRPr>
          </a:p>
        </p:txBody>
      </p:sp>
      <p:sp>
        <p:nvSpPr>
          <p:cNvPr id="3908" name="Google Shape;3908;p395"/>
          <p:cNvSpPr txBox="1"/>
          <p:nvPr>
            <p:ph type="title"/>
          </p:nvPr>
        </p:nvSpPr>
        <p:spPr>
          <a:xfrm>
            <a:off x="116675" y="1301850"/>
            <a:ext cx="2623200" cy="3288300"/>
          </a:xfrm>
          <a:prstGeom prst="rect">
            <a:avLst/>
          </a:prstGeom>
        </p:spPr>
        <p:txBody>
          <a:bodyPr anchorCtr="0" anchor="t" bIns="0" lIns="0" spcFirstLastPara="1" rIns="0" wrap="square" tIns="0">
            <a:noAutofit/>
          </a:bodyPr>
          <a:lstStyle/>
          <a:p>
            <a:pPr indent="-142875" lvl="0" marL="179999" marR="0" rtl="0" algn="l">
              <a:lnSpc>
                <a:spcPct val="126000"/>
              </a:lnSpc>
              <a:spcBef>
                <a:spcPts val="0"/>
              </a:spcBef>
              <a:spcAft>
                <a:spcPts val="0"/>
              </a:spcAft>
              <a:buClr>
                <a:srgbClr val="FFFFFF"/>
              </a:buClr>
              <a:buSzPts val="900"/>
              <a:buFont typeface="Montserrat"/>
              <a:buChar char="●"/>
            </a:pPr>
            <a:r>
              <a:rPr b="0" lang="en-GB" sz="900">
                <a:solidFill>
                  <a:srgbClr val="FFFFFF"/>
                </a:solidFill>
              </a:rPr>
              <a:t>Expand the BL clients </a:t>
            </a:r>
            <a:br>
              <a:rPr b="0" lang="en-GB" sz="900">
                <a:solidFill>
                  <a:srgbClr val="FFFFFF"/>
                </a:solidFill>
              </a:rPr>
            </a:br>
            <a:r>
              <a:rPr b="0" lang="en-GB" sz="900">
                <a:solidFill>
                  <a:srgbClr val="FFFFFF"/>
                </a:solidFill>
              </a:rPr>
              <a:t>portfolio on the client offer Data</a:t>
            </a:r>
            <a:endParaRPr b="0" sz="900">
              <a:solidFill>
                <a:srgbClr val="FFFFFF"/>
              </a:solidFill>
            </a:endParaRPr>
          </a:p>
          <a:p>
            <a:pPr indent="-142875" lvl="0" marL="179999" marR="0" rtl="0" algn="l">
              <a:lnSpc>
                <a:spcPct val="126000"/>
              </a:lnSpc>
              <a:spcBef>
                <a:spcPts val="0"/>
              </a:spcBef>
              <a:spcAft>
                <a:spcPts val="0"/>
              </a:spcAft>
              <a:buClr>
                <a:srgbClr val="FFFFFF"/>
              </a:buClr>
              <a:buSzPts val="900"/>
              <a:buFont typeface="Montserrat"/>
              <a:buChar char="●"/>
            </a:pPr>
            <a:r>
              <a:rPr b="0" lang="en-GB" sz="900">
                <a:solidFill>
                  <a:schemeClr val="lt1"/>
                </a:solidFill>
              </a:rPr>
              <a:t>Manage customer relationship and satisfaction</a:t>
            </a:r>
            <a:endParaRPr b="0" sz="900">
              <a:solidFill>
                <a:srgbClr val="FFFFFF"/>
              </a:solidFill>
            </a:endParaRPr>
          </a:p>
          <a:p>
            <a:pPr indent="-142875" lvl="0" marL="179999" marR="0" rtl="0" algn="l">
              <a:lnSpc>
                <a:spcPct val="126000"/>
              </a:lnSpc>
              <a:spcBef>
                <a:spcPts val="0"/>
              </a:spcBef>
              <a:spcAft>
                <a:spcPts val="0"/>
              </a:spcAft>
              <a:buClr>
                <a:srgbClr val="FFFFFF"/>
              </a:buClr>
              <a:buSzPts val="900"/>
              <a:buFont typeface="Montserrat"/>
              <a:buChar char="●"/>
            </a:pPr>
            <a:r>
              <a:rPr b="0" lang="en-GB" sz="900">
                <a:solidFill>
                  <a:srgbClr val="FFFFFF"/>
                </a:solidFill>
              </a:rPr>
              <a:t>Evangelize via Success Stories and ongoing projects</a:t>
            </a:r>
            <a:endParaRPr sz="900">
              <a:solidFill>
                <a:srgbClr val="FFFFFF"/>
              </a:solidFill>
            </a:endParaRPr>
          </a:p>
          <a:p>
            <a:pPr indent="0" lvl="0" marL="0" rtl="0" algn="l">
              <a:spcBef>
                <a:spcPts val="400"/>
              </a:spcBef>
              <a:spcAft>
                <a:spcPts val="0"/>
              </a:spcAft>
              <a:buClr>
                <a:schemeClr val="dk1"/>
              </a:buClr>
              <a:buSzPts val="800"/>
              <a:buFont typeface="Arial"/>
              <a:buNone/>
            </a:pPr>
            <a:r>
              <a:rPr lang="en-GB" sz="1400">
                <a:solidFill>
                  <a:schemeClr val="lt1"/>
                </a:solidFill>
              </a:rPr>
              <a:t>Key activities</a:t>
            </a:r>
            <a:endParaRPr b="0" sz="1400">
              <a:solidFill>
                <a:schemeClr val="lt1"/>
              </a:solidFill>
            </a:endParaRPr>
          </a:p>
          <a:p>
            <a:pPr indent="-142875" lvl="0" marL="179999" marR="0" rtl="0" algn="l">
              <a:lnSpc>
                <a:spcPct val="126000"/>
              </a:lnSpc>
              <a:spcBef>
                <a:spcPts val="400"/>
              </a:spcBef>
              <a:spcAft>
                <a:spcPts val="0"/>
              </a:spcAft>
              <a:buClr>
                <a:srgbClr val="FFFFFF"/>
              </a:buClr>
              <a:buSzPts val="900"/>
              <a:buFont typeface="Montserrat"/>
              <a:buChar char="●"/>
            </a:pPr>
            <a:r>
              <a:rPr b="0" lang="en-GB" sz="900">
                <a:solidFill>
                  <a:srgbClr val="FFFFFF"/>
                </a:solidFill>
              </a:rPr>
              <a:t>Define and setup a pre-sales approach equipped to address business lines in their business logic</a:t>
            </a:r>
            <a:endParaRPr b="0" sz="900">
              <a:solidFill>
                <a:srgbClr val="FFFFFF"/>
              </a:solidFill>
            </a:endParaRPr>
          </a:p>
          <a:p>
            <a:pPr indent="-142875" lvl="0" marL="179999" marR="0" rtl="0" algn="l">
              <a:lnSpc>
                <a:spcPct val="126000"/>
              </a:lnSpc>
              <a:spcBef>
                <a:spcPts val="0"/>
              </a:spcBef>
              <a:spcAft>
                <a:spcPts val="0"/>
              </a:spcAft>
              <a:buClr>
                <a:srgbClr val="FFFFFF"/>
              </a:buClr>
              <a:buSzPts val="900"/>
              <a:buFont typeface="Montserrat"/>
              <a:buChar char="●"/>
            </a:pPr>
            <a:r>
              <a:rPr b="0" lang="en-GB" sz="900">
                <a:solidFill>
                  <a:srgbClr val="FFFFFF"/>
                </a:solidFill>
              </a:rPr>
              <a:t>Build and animate slidedeck, value propositions and a contact plan for each business line</a:t>
            </a:r>
            <a:endParaRPr b="0" sz="900">
              <a:solidFill>
                <a:srgbClr val="FFFFFF"/>
              </a:solidFill>
            </a:endParaRPr>
          </a:p>
          <a:p>
            <a:pPr indent="-142875" lvl="0" marL="179999" marR="0" rtl="0" algn="l">
              <a:lnSpc>
                <a:spcPct val="126000"/>
              </a:lnSpc>
              <a:spcBef>
                <a:spcPts val="0"/>
              </a:spcBef>
              <a:spcAft>
                <a:spcPts val="0"/>
              </a:spcAft>
              <a:buClr>
                <a:srgbClr val="FFFFFF"/>
              </a:buClr>
              <a:buSzPts val="900"/>
              <a:buFont typeface="Montserrat"/>
              <a:buChar char="●"/>
            </a:pPr>
            <a:r>
              <a:rPr b="0" lang="en-GB" sz="900">
                <a:solidFill>
                  <a:srgbClr val="FFFFFF"/>
                </a:solidFill>
              </a:rPr>
              <a:t>Manage client service portfolio including pipeline, allowing a permanent control whether it is economic or qualitative</a:t>
            </a:r>
            <a:endParaRPr b="0" sz="900">
              <a:solidFill>
                <a:srgbClr val="FFFFFF"/>
              </a:solidFill>
            </a:endParaRPr>
          </a:p>
          <a:p>
            <a:pPr indent="-142875" lvl="0" marL="179999" marR="0" rtl="0" algn="l">
              <a:lnSpc>
                <a:spcPct val="126000"/>
              </a:lnSpc>
              <a:spcBef>
                <a:spcPts val="0"/>
              </a:spcBef>
              <a:spcAft>
                <a:spcPts val="0"/>
              </a:spcAft>
              <a:buClr>
                <a:srgbClr val="FFFFFF"/>
              </a:buClr>
              <a:buSzPts val="900"/>
              <a:buFont typeface="Montserrat"/>
              <a:buChar char="●"/>
            </a:pPr>
            <a:r>
              <a:rPr b="0" lang="en-GB" sz="900">
                <a:solidFill>
                  <a:srgbClr val="FFFFFF"/>
                </a:solidFill>
              </a:rPr>
              <a:t>Animate a Client Club and measure satisfaction</a:t>
            </a:r>
            <a:endParaRPr b="0" sz="900">
              <a:solidFill>
                <a:srgbClr val="FFFFFF"/>
              </a:solidFill>
            </a:endParaRPr>
          </a:p>
        </p:txBody>
      </p:sp>
      <p:sp>
        <p:nvSpPr>
          <p:cNvPr id="3909" name="Google Shape;3909;p395"/>
          <p:cNvSpPr txBox="1"/>
          <p:nvPr>
            <p:ph type="title"/>
          </p:nvPr>
        </p:nvSpPr>
        <p:spPr>
          <a:xfrm>
            <a:off x="5814475" y="1301850"/>
            <a:ext cx="3201000" cy="3990300"/>
          </a:xfrm>
          <a:prstGeom prst="rect">
            <a:avLst/>
          </a:prstGeom>
        </p:spPr>
        <p:txBody>
          <a:bodyPr anchorCtr="0" anchor="t" bIns="0" lIns="0" spcFirstLastPara="1" rIns="0" wrap="square" tIns="0">
            <a:noAutofit/>
          </a:bodyPr>
          <a:lstStyle/>
          <a:p>
            <a:pPr indent="-147149" lvl="0" marL="0" marR="0" rtl="0" algn="l">
              <a:lnSpc>
                <a:spcPct val="126000"/>
              </a:lnSpc>
              <a:spcBef>
                <a:spcPts val="0"/>
              </a:spcBef>
              <a:spcAft>
                <a:spcPts val="0"/>
              </a:spcAft>
              <a:buClr>
                <a:schemeClr val="dk2"/>
              </a:buClr>
              <a:buSzPts val="900"/>
              <a:buFont typeface="Montserrat"/>
              <a:buChar char="●"/>
            </a:pPr>
            <a:r>
              <a:rPr b="0" lang="en-GB" sz="900">
                <a:solidFill>
                  <a:schemeClr val="dk2"/>
                </a:solidFill>
              </a:rPr>
              <a:t>Mobilize DEVOTEAM sales forces to </a:t>
            </a:r>
            <a:endParaRPr b="0" sz="900">
              <a:solidFill>
                <a:schemeClr val="dk2"/>
              </a:solidFill>
            </a:endParaRPr>
          </a:p>
          <a:p>
            <a:pPr indent="0" lvl="0" marL="179999" marR="0" rtl="0" algn="l">
              <a:lnSpc>
                <a:spcPct val="126000"/>
              </a:lnSpc>
              <a:spcBef>
                <a:spcPts val="0"/>
              </a:spcBef>
              <a:spcAft>
                <a:spcPts val="0"/>
              </a:spcAft>
              <a:buNone/>
            </a:pPr>
            <a:r>
              <a:rPr b="0" lang="en-GB" sz="900">
                <a:solidFill>
                  <a:schemeClr val="dk2"/>
                </a:solidFill>
              </a:rPr>
              <a:t>Facilitate linking and winning business </a:t>
            </a:r>
            <a:endParaRPr b="0" sz="900">
              <a:solidFill>
                <a:schemeClr val="dk2"/>
              </a:solidFill>
            </a:endParaRPr>
          </a:p>
          <a:p>
            <a:pPr indent="0" lvl="0" marL="360000" marR="0" rtl="0" algn="l">
              <a:lnSpc>
                <a:spcPct val="126000"/>
              </a:lnSpc>
              <a:spcBef>
                <a:spcPts val="0"/>
              </a:spcBef>
              <a:spcAft>
                <a:spcPts val="0"/>
              </a:spcAft>
              <a:buNone/>
            </a:pPr>
            <a:r>
              <a:rPr b="0" lang="en-GB" sz="900">
                <a:solidFill>
                  <a:schemeClr val="dk2"/>
                </a:solidFill>
              </a:rPr>
              <a:t>with specific incentives</a:t>
            </a:r>
            <a:endParaRPr b="0" sz="900">
              <a:solidFill>
                <a:schemeClr val="dk2"/>
              </a:solidFill>
            </a:endParaRPr>
          </a:p>
          <a:p>
            <a:pPr indent="-142875" lvl="0" marL="630000" marR="0" rtl="0" algn="l">
              <a:lnSpc>
                <a:spcPct val="126000"/>
              </a:lnSpc>
              <a:spcBef>
                <a:spcPts val="0"/>
              </a:spcBef>
              <a:spcAft>
                <a:spcPts val="0"/>
              </a:spcAft>
              <a:buClr>
                <a:schemeClr val="dk2"/>
              </a:buClr>
              <a:buSzPts val="900"/>
              <a:buFont typeface="Montserrat"/>
              <a:buChar char="●"/>
            </a:pPr>
            <a:r>
              <a:rPr b="0" lang="en-GB" sz="900">
                <a:solidFill>
                  <a:schemeClr val="dk2"/>
                </a:solidFill>
              </a:rPr>
              <a:t>Reinforcement by DEVOTEAM of a </a:t>
            </a:r>
            <a:br>
              <a:rPr b="0" lang="en-GB" sz="900">
                <a:solidFill>
                  <a:schemeClr val="dk2"/>
                </a:solidFill>
              </a:rPr>
            </a:br>
            <a:r>
              <a:rPr b="0" lang="en-GB" sz="900">
                <a:solidFill>
                  <a:schemeClr val="dk2"/>
                </a:solidFill>
              </a:rPr>
              <a:t>Business Developer for the launch of the CoE</a:t>
            </a:r>
            <a:endParaRPr b="0" sz="900">
              <a:solidFill>
                <a:schemeClr val="dk2"/>
              </a:solidFill>
            </a:endParaRPr>
          </a:p>
          <a:p>
            <a:pPr indent="-142875" lvl="0" marL="630000" marR="0" rtl="0" algn="l">
              <a:lnSpc>
                <a:spcPct val="126000"/>
              </a:lnSpc>
              <a:spcBef>
                <a:spcPts val="0"/>
              </a:spcBef>
              <a:spcAft>
                <a:spcPts val="0"/>
              </a:spcAft>
              <a:buClr>
                <a:schemeClr val="dk2"/>
              </a:buClr>
              <a:buSzPts val="900"/>
              <a:buFont typeface="Montserrat"/>
              <a:buChar char="●"/>
            </a:pPr>
            <a:r>
              <a:rPr b="0" lang="en-GB" sz="900">
                <a:solidFill>
                  <a:schemeClr val="dk2"/>
                </a:solidFill>
              </a:rPr>
              <a:t>Mobilize pre-sales forces to develop proposals and defences</a:t>
            </a:r>
            <a:endParaRPr b="0" sz="900">
              <a:solidFill>
                <a:schemeClr val="dk2"/>
              </a:solidFill>
            </a:endParaRPr>
          </a:p>
          <a:p>
            <a:pPr indent="-142875" lvl="0" marL="630000" marR="0" rtl="0" algn="l">
              <a:lnSpc>
                <a:spcPct val="126000"/>
              </a:lnSpc>
              <a:spcBef>
                <a:spcPts val="0"/>
              </a:spcBef>
              <a:spcAft>
                <a:spcPts val="0"/>
              </a:spcAft>
              <a:buClr>
                <a:schemeClr val="dk2"/>
              </a:buClr>
              <a:buSzPts val="900"/>
              <a:buFont typeface="Montserrat"/>
              <a:buChar char="●"/>
            </a:pPr>
            <a:r>
              <a:rPr b="0" lang="en-GB" sz="900">
                <a:solidFill>
                  <a:schemeClr val="dk2"/>
                </a:solidFill>
              </a:rPr>
              <a:t>Transparency on the live solicitations of the BLs and answers exclusively made within the process defined for the CoE</a:t>
            </a:r>
            <a:endParaRPr b="0" sz="900">
              <a:solidFill>
                <a:schemeClr val="dk2"/>
              </a:solidFill>
            </a:endParaRPr>
          </a:p>
          <a:p>
            <a:pPr indent="-142875" lvl="0" marL="630000" marR="0" rtl="0" algn="l">
              <a:lnSpc>
                <a:spcPct val="126000"/>
              </a:lnSpc>
              <a:spcBef>
                <a:spcPts val="0"/>
              </a:spcBef>
              <a:spcAft>
                <a:spcPts val="0"/>
              </a:spcAft>
              <a:buClr>
                <a:schemeClr val="dk2"/>
              </a:buClr>
              <a:buSzPts val="900"/>
              <a:buFont typeface="Montserrat"/>
              <a:buChar char="●"/>
            </a:pPr>
            <a:r>
              <a:rPr b="0" lang="en-GB" sz="900">
                <a:solidFill>
                  <a:schemeClr val="dk2"/>
                </a:solidFill>
              </a:rPr>
              <a:t>Target BLs and define a sales strategy per client type</a:t>
            </a:r>
            <a:endParaRPr b="0" sz="900">
              <a:solidFill>
                <a:schemeClr val="dk2"/>
              </a:solidFill>
            </a:endParaRPr>
          </a:p>
          <a:p>
            <a:pPr indent="-142875" lvl="0" marL="630000" marR="0" rtl="0" algn="l">
              <a:lnSpc>
                <a:spcPct val="126000"/>
              </a:lnSpc>
              <a:spcBef>
                <a:spcPts val="0"/>
              </a:spcBef>
              <a:spcAft>
                <a:spcPts val="0"/>
              </a:spcAft>
              <a:buClr>
                <a:schemeClr val="dk2"/>
              </a:buClr>
              <a:buSzPts val="900"/>
              <a:buFont typeface="Montserrat"/>
              <a:buChar char="●"/>
            </a:pPr>
            <a:r>
              <a:rPr b="0" lang="en-GB" sz="900">
                <a:solidFill>
                  <a:schemeClr val="dk2"/>
                </a:solidFill>
              </a:rPr>
              <a:t>Realize and follow up a Business Plan made jointly with the Client</a:t>
            </a:r>
            <a:endParaRPr sz="900">
              <a:solidFill>
                <a:schemeClr val="dk2"/>
              </a:solidFill>
            </a:endParaRPr>
          </a:p>
          <a:p>
            <a:pPr indent="0" lvl="0" marL="450000" marR="0" rtl="0" algn="l">
              <a:lnSpc>
                <a:spcPct val="100000"/>
              </a:lnSpc>
              <a:spcBef>
                <a:spcPts val="400"/>
              </a:spcBef>
              <a:spcAft>
                <a:spcPts val="0"/>
              </a:spcAft>
              <a:buNone/>
            </a:pPr>
            <a:r>
              <a:rPr lang="en-GB" sz="1400">
                <a:solidFill>
                  <a:schemeClr val="dk2"/>
                </a:solidFill>
              </a:rPr>
              <a:t>Follow up indicators </a:t>
            </a:r>
            <a:endParaRPr sz="1400">
              <a:solidFill>
                <a:schemeClr val="dk2"/>
              </a:solidFill>
            </a:endParaRPr>
          </a:p>
          <a:p>
            <a:pPr indent="-152400" lvl="0" marL="630000" marR="0" rtl="0" algn="l">
              <a:lnSpc>
                <a:spcPct val="126000"/>
              </a:lnSpc>
              <a:spcBef>
                <a:spcPts val="400"/>
              </a:spcBef>
              <a:spcAft>
                <a:spcPts val="0"/>
              </a:spcAft>
              <a:buClr>
                <a:schemeClr val="dk2"/>
              </a:buClr>
              <a:buSzPts val="900"/>
              <a:buFont typeface="Montserrat"/>
              <a:buChar char="●"/>
            </a:pPr>
            <a:r>
              <a:rPr b="0" lang="en-GB" sz="900">
                <a:solidFill>
                  <a:schemeClr val="dk2"/>
                </a:solidFill>
              </a:rPr>
              <a:t>Number of BL addressed</a:t>
            </a:r>
            <a:endParaRPr b="0" sz="900">
              <a:solidFill>
                <a:schemeClr val="dk2"/>
              </a:solidFill>
            </a:endParaRPr>
          </a:p>
          <a:p>
            <a:pPr indent="-152400" lvl="0" marL="630000" marR="0" rtl="0" algn="l">
              <a:lnSpc>
                <a:spcPct val="126000"/>
              </a:lnSpc>
              <a:spcBef>
                <a:spcPts val="0"/>
              </a:spcBef>
              <a:spcAft>
                <a:spcPts val="0"/>
              </a:spcAft>
              <a:buClr>
                <a:schemeClr val="dk2"/>
              </a:buClr>
              <a:buSzPts val="900"/>
              <a:buFont typeface="Montserrat"/>
              <a:buChar char="●"/>
            </a:pPr>
            <a:r>
              <a:rPr b="0" lang="en-GB" sz="900">
                <a:solidFill>
                  <a:schemeClr val="dk2"/>
                </a:solidFill>
              </a:rPr>
              <a:t>Number of created leads</a:t>
            </a:r>
            <a:endParaRPr b="0" sz="900">
              <a:solidFill>
                <a:schemeClr val="dk2"/>
              </a:solidFill>
            </a:endParaRPr>
          </a:p>
          <a:p>
            <a:pPr indent="-152400" lvl="0" marL="630000" marR="0" rtl="0" algn="l">
              <a:lnSpc>
                <a:spcPct val="126000"/>
              </a:lnSpc>
              <a:spcBef>
                <a:spcPts val="0"/>
              </a:spcBef>
              <a:spcAft>
                <a:spcPts val="0"/>
              </a:spcAft>
              <a:buClr>
                <a:schemeClr val="dk2"/>
              </a:buClr>
              <a:buSzPts val="900"/>
              <a:buFont typeface="Montserrat"/>
              <a:buChar char="●"/>
            </a:pPr>
            <a:r>
              <a:rPr b="0" lang="en-GB" sz="900">
                <a:solidFill>
                  <a:schemeClr val="dk2"/>
                </a:solidFill>
              </a:rPr>
              <a:t>Number of new projects</a:t>
            </a:r>
            <a:endParaRPr b="0" sz="900">
              <a:solidFill>
                <a:schemeClr val="dk2"/>
              </a:solidFill>
            </a:endParaRPr>
          </a:p>
        </p:txBody>
      </p:sp>
      <p:sp>
        <p:nvSpPr>
          <p:cNvPr id="3910" name="Google Shape;3910;p395"/>
          <p:cNvSpPr txBox="1"/>
          <p:nvPr>
            <p:ph type="title"/>
          </p:nvPr>
        </p:nvSpPr>
        <p:spPr>
          <a:xfrm>
            <a:off x="116675" y="946801"/>
            <a:ext cx="30219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400">
                <a:solidFill>
                  <a:schemeClr val="dk2"/>
                </a:solidFill>
              </a:rPr>
              <a:t>Goals to reach</a:t>
            </a:r>
            <a:endParaRPr sz="1400">
              <a:solidFill>
                <a:schemeClr val="dk2"/>
              </a:solidFill>
            </a:endParaRPr>
          </a:p>
        </p:txBody>
      </p:sp>
      <p:sp>
        <p:nvSpPr>
          <p:cNvPr id="3911" name="Google Shape;3911;p395"/>
          <p:cNvSpPr txBox="1"/>
          <p:nvPr>
            <p:ph type="title"/>
          </p:nvPr>
        </p:nvSpPr>
        <p:spPr>
          <a:xfrm>
            <a:off x="4681970" y="946801"/>
            <a:ext cx="28296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400">
                <a:solidFill>
                  <a:schemeClr val="dk2"/>
                </a:solidFill>
              </a:rPr>
              <a:t>DEVOTEAM commitments</a:t>
            </a:r>
            <a:endParaRPr sz="1400">
              <a:solidFill>
                <a:schemeClr val="dk2"/>
              </a:solidFill>
            </a:endParaRPr>
          </a:p>
        </p:txBody>
      </p:sp>
      <p:sp>
        <p:nvSpPr>
          <p:cNvPr id="3912" name="Google Shape;3912;p395"/>
          <p:cNvSpPr/>
          <p:nvPr/>
        </p:nvSpPr>
        <p:spPr>
          <a:xfrm>
            <a:off x="3494019" y="2498015"/>
            <a:ext cx="1440000" cy="14400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3913" name="Google Shape;3913;p395"/>
          <p:cNvSpPr/>
          <p:nvPr/>
        </p:nvSpPr>
        <p:spPr>
          <a:xfrm>
            <a:off x="3656019" y="2660015"/>
            <a:ext cx="1116000" cy="1116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3914" name="Google Shape;3914;p395"/>
          <p:cNvSpPr txBox="1"/>
          <p:nvPr>
            <p:ph idx="4" type="body"/>
          </p:nvPr>
        </p:nvSpPr>
        <p:spPr>
          <a:xfrm>
            <a:off x="3565405" y="2835528"/>
            <a:ext cx="1296900" cy="7239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3600"/>
              <a:buNone/>
            </a:pPr>
            <a:r>
              <a:rPr b="1" lang="en-GB" sz="1600">
                <a:solidFill>
                  <a:schemeClr val="dk2"/>
                </a:solidFill>
                <a:latin typeface="Montserrat"/>
                <a:ea typeface="Montserrat"/>
                <a:cs typeface="Montserrat"/>
                <a:sym typeface="Montserrat"/>
              </a:rPr>
              <a:t>business</a:t>
            </a:r>
            <a:br>
              <a:rPr b="1" lang="en-GB" sz="1600">
                <a:solidFill>
                  <a:schemeClr val="dk2"/>
                </a:solidFill>
                <a:latin typeface="Montserrat"/>
                <a:ea typeface="Montserrat"/>
                <a:cs typeface="Montserrat"/>
                <a:sym typeface="Montserrat"/>
              </a:rPr>
            </a:br>
            <a:r>
              <a:rPr b="1" lang="en-GB" sz="1600">
                <a:solidFill>
                  <a:schemeClr val="dk2"/>
                </a:solidFill>
                <a:latin typeface="Montserrat"/>
                <a:ea typeface="Montserrat"/>
                <a:cs typeface="Montserrat"/>
                <a:sym typeface="Montserrat"/>
              </a:rPr>
              <a:t>lines</a:t>
            </a:r>
            <a:endParaRPr b="1" sz="1600">
              <a:solidFill>
                <a:schemeClr val="dk2"/>
              </a:solidFill>
              <a:latin typeface="Montserrat"/>
              <a:ea typeface="Montserrat"/>
              <a:cs typeface="Montserrat"/>
              <a:sym typeface="Montserrat"/>
            </a:endParaRPr>
          </a:p>
        </p:txBody>
      </p:sp>
      <p:pic>
        <p:nvPicPr>
          <p:cNvPr id="3915" name="Google Shape;3915;p395"/>
          <p:cNvPicPr preferRelativeResize="0"/>
          <p:nvPr/>
        </p:nvPicPr>
        <p:blipFill rotWithShape="1">
          <a:blip r:embed="rId4">
            <a:alphaModFix/>
          </a:blip>
          <a:srcRect b="16722" l="19466" r="21221" t="19570"/>
          <a:stretch/>
        </p:blipFill>
        <p:spPr>
          <a:xfrm>
            <a:off x="3081863" y="1746018"/>
            <a:ext cx="687599" cy="740784"/>
          </a:xfrm>
          <a:prstGeom prst="rect">
            <a:avLst/>
          </a:prstGeom>
          <a:noFill/>
          <a:ln>
            <a:noFill/>
          </a:ln>
        </p:spPr>
      </p:pic>
      <p:pic>
        <p:nvPicPr>
          <p:cNvPr id="3916" name="Google Shape;3916;p395"/>
          <p:cNvPicPr preferRelativeResize="0"/>
          <p:nvPr/>
        </p:nvPicPr>
        <p:blipFill rotWithShape="1">
          <a:blip r:embed="rId4">
            <a:alphaModFix/>
          </a:blip>
          <a:srcRect b="16722" l="19466" r="21221" t="19570"/>
          <a:stretch/>
        </p:blipFill>
        <p:spPr>
          <a:xfrm>
            <a:off x="4616535" y="1625034"/>
            <a:ext cx="687599" cy="740784"/>
          </a:xfrm>
          <a:prstGeom prst="rect">
            <a:avLst/>
          </a:prstGeom>
          <a:noFill/>
          <a:ln>
            <a:noFill/>
          </a:ln>
        </p:spPr>
      </p:pic>
      <p:pic>
        <p:nvPicPr>
          <p:cNvPr id="3917" name="Google Shape;3917;p395"/>
          <p:cNvPicPr preferRelativeResize="0"/>
          <p:nvPr/>
        </p:nvPicPr>
        <p:blipFill rotWithShape="1">
          <a:blip r:embed="rId4">
            <a:alphaModFix/>
          </a:blip>
          <a:srcRect b="16722" l="19466" r="21221" t="19570"/>
          <a:stretch/>
        </p:blipFill>
        <p:spPr>
          <a:xfrm>
            <a:off x="3151452" y="3941409"/>
            <a:ext cx="687599" cy="740784"/>
          </a:xfrm>
          <a:prstGeom prst="rect">
            <a:avLst/>
          </a:prstGeom>
          <a:noFill/>
          <a:ln>
            <a:noFill/>
          </a:ln>
        </p:spPr>
      </p:pic>
      <p:pic>
        <p:nvPicPr>
          <p:cNvPr id="3918" name="Google Shape;3918;p395"/>
          <p:cNvPicPr preferRelativeResize="0"/>
          <p:nvPr/>
        </p:nvPicPr>
        <p:blipFill rotWithShape="1">
          <a:blip r:embed="rId4">
            <a:alphaModFix/>
          </a:blip>
          <a:srcRect b="16722" l="19466" r="21221" t="19570"/>
          <a:stretch/>
        </p:blipFill>
        <p:spPr>
          <a:xfrm>
            <a:off x="4788799" y="3897238"/>
            <a:ext cx="687599" cy="740784"/>
          </a:xfrm>
          <a:prstGeom prst="rect">
            <a:avLst/>
          </a:prstGeom>
          <a:noFill/>
          <a:ln>
            <a:noFill/>
          </a:ln>
        </p:spPr>
      </p:pic>
      <p:sp>
        <p:nvSpPr>
          <p:cNvPr id="3919" name="Google Shape;3919;p395"/>
          <p:cNvSpPr txBox="1"/>
          <p:nvPr>
            <p:ph type="title"/>
          </p:nvPr>
        </p:nvSpPr>
        <p:spPr>
          <a:xfrm>
            <a:off x="3780950" y="1984138"/>
            <a:ext cx="9906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800">
                <a:solidFill>
                  <a:schemeClr val="dk2"/>
                </a:solidFill>
              </a:rPr>
              <a:t>Sales force</a:t>
            </a:r>
            <a:endParaRPr sz="800">
              <a:solidFill>
                <a:schemeClr val="dk2"/>
              </a:solidFill>
            </a:endParaRPr>
          </a:p>
        </p:txBody>
      </p:sp>
      <p:sp>
        <p:nvSpPr>
          <p:cNvPr id="3920" name="Google Shape;3920;p395"/>
          <p:cNvSpPr txBox="1"/>
          <p:nvPr>
            <p:ph type="title"/>
          </p:nvPr>
        </p:nvSpPr>
        <p:spPr>
          <a:xfrm>
            <a:off x="4797281" y="2317235"/>
            <a:ext cx="9111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800">
                <a:solidFill>
                  <a:schemeClr val="dk2"/>
                </a:solidFill>
              </a:rPr>
              <a:t>Account</a:t>
            </a:r>
            <a:br>
              <a:rPr lang="en-GB" sz="800">
                <a:solidFill>
                  <a:schemeClr val="dk2"/>
                </a:solidFill>
              </a:rPr>
            </a:br>
            <a:r>
              <a:rPr lang="en-GB" sz="800">
                <a:solidFill>
                  <a:schemeClr val="dk2"/>
                </a:solidFill>
              </a:rPr>
              <a:t>Manager</a:t>
            </a:r>
            <a:endParaRPr sz="800">
              <a:solidFill>
                <a:schemeClr val="dk2"/>
              </a:solidFill>
            </a:endParaRPr>
          </a:p>
        </p:txBody>
      </p:sp>
      <p:sp>
        <p:nvSpPr>
          <p:cNvPr id="3921" name="Google Shape;3921;p395"/>
          <p:cNvSpPr txBox="1"/>
          <p:nvPr>
            <p:ph type="title"/>
          </p:nvPr>
        </p:nvSpPr>
        <p:spPr>
          <a:xfrm>
            <a:off x="4873481" y="4603235"/>
            <a:ext cx="9111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800">
                <a:solidFill>
                  <a:schemeClr val="dk2"/>
                </a:solidFill>
              </a:rPr>
              <a:t>Business</a:t>
            </a:r>
            <a:br>
              <a:rPr lang="en-GB" sz="800">
                <a:solidFill>
                  <a:schemeClr val="dk2"/>
                </a:solidFill>
              </a:rPr>
            </a:br>
            <a:r>
              <a:rPr lang="en-GB" sz="800">
                <a:solidFill>
                  <a:schemeClr val="dk2"/>
                </a:solidFill>
              </a:rPr>
              <a:t>Developper</a:t>
            </a:r>
            <a:endParaRPr sz="800">
              <a:solidFill>
                <a:schemeClr val="dk2"/>
              </a:solidFill>
            </a:endParaRPr>
          </a:p>
        </p:txBody>
      </p:sp>
      <p:sp>
        <p:nvSpPr>
          <p:cNvPr id="3922" name="Google Shape;3922;p395"/>
          <p:cNvSpPr txBox="1"/>
          <p:nvPr>
            <p:ph type="title"/>
          </p:nvPr>
        </p:nvSpPr>
        <p:spPr>
          <a:xfrm>
            <a:off x="3207352" y="4641811"/>
            <a:ext cx="9111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800">
                <a:solidFill>
                  <a:schemeClr val="dk2"/>
                </a:solidFill>
              </a:rPr>
              <a:t>Business</a:t>
            </a:r>
            <a:br>
              <a:rPr lang="en-GB" sz="800">
                <a:solidFill>
                  <a:schemeClr val="dk2"/>
                </a:solidFill>
              </a:rPr>
            </a:br>
            <a:r>
              <a:rPr lang="en-GB" sz="800">
                <a:solidFill>
                  <a:schemeClr val="dk2"/>
                </a:solidFill>
              </a:rPr>
              <a:t>Analysts</a:t>
            </a:r>
            <a:endParaRPr sz="800">
              <a:solidFill>
                <a:schemeClr val="dk2"/>
              </a:solidFill>
            </a:endParaRPr>
          </a:p>
        </p:txBody>
      </p:sp>
      <p:pic>
        <p:nvPicPr>
          <p:cNvPr id="3923" name="Google Shape;3923;p395"/>
          <p:cNvPicPr preferRelativeResize="0"/>
          <p:nvPr/>
        </p:nvPicPr>
        <p:blipFill rotWithShape="1">
          <a:blip r:embed="rId3">
            <a:alphaModFix/>
          </a:blip>
          <a:srcRect b="49" l="0" r="0" t="49"/>
          <a:stretch/>
        </p:blipFill>
        <p:spPr>
          <a:xfrm>
            <a:off x="3786845" y="2155167"/>
            <a:ext cx="179999" cy="180000"/>
          </a:xfrm>
          <a:prstGeom prst="rect">
            <a:avLst/>
          </a:prstGeom>
          <a:noFill/>
          <a:ln>
            <a:noFill/>
          </a:ln>
        </p:spPr>
      </p:pic>
      <p:pic>
        <p:nvPicPr>
          <p:cNvPr id="3924" name="Google Shape;3924;p395"/>
          <p:cNvPicPr preferRelativeResize="0"/>
          <p:nvPr/>
        </p:nvPicPr>
        <p:blipFill rotWithShape="1">
          <a:blip r:embed="rId3">
            <a:alphaModFix/>
          </a:blip>
          <a:srcRect b="49" l="0" r="0" t="49"/>
          <a:stretch/>
        </p:blipFill>
        <p:spPr>
          <a:xfrm>
            <a:off x="5570297" y="4651360"/>
            <a:ext cx="179999" cy="180000"/>
          </a:xfrm>
          <a:prstGeom prst="rect">
            <a:avLst/>
          </a:prstGeom>
          <a:noFill/>
          <a:ln>
            <a:noFill/>
          </a:ln>
        </p:spPr>
      </p:pic>
      <p:pic>
        <p:nvPicPr>
          <p:cNvPr id="3899" name="Google Shape;3899;p395"/>
          <p:cNvPicPr preferRelativeResize="0"/>
          <p:nvPr/>
        </p:nvPicPr>
        <p:blipFill rotWithShape="1">
          <a:blip r:embed="rId4">
            <a:alphaModFix/>
          </a:blip>
          <a:srcRect b="16722" l="19466" r="21221" t="19570"/>
          <a:stretch/>
        </p:blipFill>
        <p:spPr>
          <a:xfrm>
            <a:off x="5249052" y="2761138"/>
            <a:ext cx="687599" cy="740784"/>
          </a:xfrm>
          <a:prstGeom prst="rect">
            <a:avLst/>
          </a:prstGeom>
          <a:noFill/>
          <a:ln>
            <a:noFill/>
          </a:ln>
        </p:spPr>
      </p:pic>
      <p:sp>
        <p:nvSpPr>
          <p:cNvPr id="3925" name="Google Shape;3925;p395"/>
          <p:cNvSpPr txBox="1"/>
          <p:nvPr>
            <p:ph type="title"/>
          </p:nvPr>
        </p:nvSpPr>
        <p:spPr>
          <a:xfrm>
            <a:off x="5344857" y="3460235"/>
            <a:ext cx="9111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800">
                <a:solidFill>
                  <a:schemeClr val="dk2"/>
                </a:solidFill>
              </a:rPr>
              <a:t>Partner</a:t>
            </a:r>
            <a:br>
              <a:rPr lang="en-GB" sz="800">
                <a:solidFill>
                  <a:schemeClr val="dk2"/>
                </a:solidFill>
              </a:rPr>
            </a:br>
            <a:r>
              <a:rPr lang="en-GB" sz="800">
                <a:solidFill>
                  <a:schemeClr val="dk2"/>
                </a:solidFill>
              </a:rPr>
              <a:t>Solution</a:t>
            </a:r>
            <a:br>
              <a:rPr lang="en-GB" sz="800">
                <a:solidFill>
                  <a:schemeClr val="dk2"/>
                </a:solidFill>
              </a:rPr>
            </a:br>
            <a:r>
              <a:rPr lang="en-GB" sz="800">
                <a:solidFill>
                  <a:schemeClr val="dk2"/>
                </a:solidFill>
              </a:rPr>
              <a:t>expert</a:t>
            </a:r>
            <a:endParaRPr sz="800">
              <a:solidFill>
                <a:schemeClr val="dk2"/>
              </a:solidFill>
            </a:endParaRPr>
          </a:p>
        </p:txBody>
      </p:sp>
      <p:pic>
        <p:nvPicPr>
          <p:cNvPr id="3926" name="Google Shape;3926;p395"/>
          <p:cNvPicPr preferRelativeResize="0"/>
          <p:nvPr/>
        </p:nvPicPr>
        <p:blipFill rotWithShape="1">
          <a:blip r:embed="rId3">
            <a:alphaModFix/>
          </a:blip>
          <a:srcRect b="49" l="0" r="0" t="49"/>
          <a:stretch/>
        </p:blipFill>
        <p:spPr>
          <a:xfrm>
            <a:off x="5862317" y="3502747"/>
            <a:ext cx="179999" cy="180000"/>
          </a:xfrm>
          <a:prstGeom prst="rect">
            <a:avLst/>
          </a:prstGeom>
          <a:noFill/>
          <a:ln>
            <a:noFill/>
          </a:ln>
        </p:spPr>
      </p:pic>
      <p:sp>
        <p:nvSpPr>
          <p:cNvPr id="3927" name="Google Shape;3927;p395"/>
          <p:cNvSpPr txBox="1"/>
          <p:nvPr/>
        </p:nvSpPr>
        <p:spPr>
          <a:xfrm>
            <a:off x="4658364" y="2509221"/>
            <a:ext cx="8565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400"/>
              </a:spcAft>
              <a:buNone/>
            </a:pPr>
            <a:r>
              <a:rPr b="1" lang="en-GB" sz="900">
                <a:solidFill>
                  <a:srgbClr val="4A8CCA"/>
                </a:solidFill>
                <a:highlight>
                  <a:srgbClr val="4A8CCA"/>
                </a:highlight>
                <a:latin typeface="Montserrat"/>
                <a:ea typeface="Montserrat"/>
                <a:cs typeface="Montserrat"/>
                <a:sym typeface="Montserrat"/>
              </a:rPr>
              <a:t>_</a:t>
            </a:r>
            <a:r>
              <a:rPr b="1" lang="en-GB" sz="900">
                <a:solidFill>
                  <a:srgbClr val="FFFFFF"/>
                </a:solidFill>
                <a:highlight>
                  <a:srgbClr val="4A8CCA"/>
                </a:highlight>
                <a:latin typeface="Montserrat"/>
                <a:ea typeface="Montserrat"/>
                <a:cs typeface="Montserrat"/>
                <a:sym typeface="Montserrat"/>
              </a:rPr>
              <a:t>CLIENT</a:t>
            </a:r>
            <a:r>
              <a:rPr b="1" lang="en-GB" sz="900">
                <a:solidFill>
                  <a:srgbClr val="4A8CCA"/>
                </a:solidFill>
                <a:highlight>
                  <a:srgbClr val="4A8CCA"/>
                </a:highlight>
                <a:latin typeface="Montserrat"/>
                <a:ea typeface="Montserrat"/>
                <a:cs typeface="Montserrat"/>
                <a:sym typeface="Montserrat"/>
              </a:rPr>
              <a:t>_</a:t>
            </a:r>
            <a:endParaRPr sz="900">
              <a:solidFill>
                <a:srgbClr val="4A8CCA"/>
              </a:solidFill>
              <a:highlight>
                <a:srgbClr val="4A8CCA"/>
              </a:highlight>
              <a:latin typeface="Montserrat"/>
              <a:ea typeface="Montserrat"/>
              <a:cs typeface="Montserrat"/>
              <a:sym typeface="Montserrat"/>
            </a:endParaRPr>
          </a:p>
        </p:txBody>
      </p:sp>
      <p:sp>
        <p:nvSpPr>
          <p:cNvPr id="3928" name="Google Shape;3928;p395"/>
          <p:cNvSpPr txBox="1"/>
          <p:nvPr/>
        </p:nvSpPr>
        <p:spPr>
          <a:xfrm>
            <a:off x="3059116" y="4819986"/>
            <a:ext cx="8565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400"/>
              </a:spcAft>
              <a:buNone/>
            </a:pPr>
            <a:r>
              <a:rPr b="1" lang="en-GB" sz="900">
                <a:solidFill>
                  <a:srgbClr val="4A8CCA"/>
                </a:solidFill>
                <a:highlight>
                  <a:srgbClr val="4A8CCA"/>
                </a:highlight>
                <a:latin typeface="Montserrat"/>
                <a:ea typeface="Montserrat"/>
                <a:cs typeface="Montserrat"/>
                <a:sym typeface="Montserrat"/>
              </a:rPr>
              <a:t>_</a:t>
            </a:r>
            <a:r>
              <a:rPr b="1" lang="en-GB" sz="900">
                <a:solidFill>
                  <a:srgbClr val="FFFFFF"/>
                </a:solidFill>
                <a:highlight>
                  <a:srgbClr val="4A8CCA"/>
                </a:highlight>
                <a:latin typeface="Montserrat"/>
                <a:ea typeface="Montserrat"/>
                <a:cs typeface="Montserrat"/>
                <a:sym typeface="Montserrat"/>
              </a:rPr>
              <a:t>CLIENT</a:t>
            </a:r>
            <a:r>
              <a:rPr b="1" lang="en-GB" sz="900">
                <a:solidFill>
                  <a:srgbClr val="4A8CCA"/>
                </a:solidFill>
                <a:highlight>
                  <a:srgbClr val="4A8CCA"/>
                </a:highlight>
                <a:latin typeface="Montserrat"/>
                <a:ea typeface="Montserrat"/>
                <a:cs typeface="Montserrat"/>
                <a:sym typeface="Montserrat"/>
              </a:rPr>
              <a:t>_</a:t>
            </a:r>
            <a:endParaRPr sz="900">
              <a:solidFill>
                <a:srgbClr val="4A8CCA"/>
              </a:solidFill>
              <a:highlight>
                <a:srgbClr val="4A8CCA"/>
              </a:highlight>
              <a:latin typeface="Montserrat"/>
              <a:ea typeface="Montserrat"/>
              <a:cs typeface="Montserrat"/>
              <a:sym typeface="Montserrat"/>
            </a:endParaRPr>
          </a:p>
        </p:txBody>
      </p:sp>
      <p:sp>
        <p:nvSpPr>
          <p:cNvPr id="3929" name="Google Shape;3929;p395"/>
          <p:cNvSpPr txBox="1"/>
          <p:nvPr>
            <p:ph type="title"/>
          </p:nvPr>
        </p:nvSpPr>
        <p:spPr>
          <a:xfrm>
            <a:off x="2331676" y="946801"/>
            <a:ext cx="2829600" cy="31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1400">
                <a:solidFill>
                  <a:schemeClr val="dk2"/>
                </a:solidFill>
              </a:rPr>
              <a:t>Distribution of roles</a:t>
            </a:r>
            <a:endParaRPr sz="1400">
              <a:solidFill>
                <a:schemeClr val="dk2"/>
              </a:solidFill>
            </a:endParaRPr>
          </a:p>
          <a:p>
            <a:pPr indent="0" lvl="0" marL="0" rtl="0" algn="l">
              <a:spcBef>
                <a:spcPts val="0"/>
              </a:spcBef>
              <a:spcAft>
                <a:spcPts val="0"/>
              </a:spcAft>
              <a:buNone/>
            </a:pPr>
            <a:r>
              <a:rPr lang="en-GB" sz="1400">
                <a:solidFill>
                  <a:schemeClr val="dk2"/>
                </a:solidFill>
              </a:rPr>
              <a:t>     Accelerator team</a:t>
            </a:r>
            <a:endParaRPr sz="14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3" name="Shape 3933"/>
        <p:cNvGrpSpPr/>
        <p:nvPr/>
      </p:nvGrpSpPr>
      <p:grpSpPr>
        <a:xfrm>
          <a:off x="0" y="0"/>
          <a:ext cx="0" cy="0"/>
          <a:chOff x="0" y="0"/>
          <a:chExt cx="0" cy="0"/>
        </a:xfrm>
      </p:grpSpPr>
      <p:sp>
        <p:nvSpPr>
          <p:cNvPr id="3934" name="Google Shape;3934;p396"/>
          <p:cNvSpPr/>
          <p:nvPr/>
        </p:nvSpPr>
        <p:spPr>
          <a:xfrm>
            <a:off x="437125" y="4131396"/>
            <a:ext cx="8592600" cy="413400"/>
          </a:xfrm>
          <a:prstGeom prst="rect">
            <a:avLst/>
          </a:prstGeom>
          <a:solidFill>
            <a:srgbClr val="D7EBE7"/>
          </a:solidFill>
          <a:ln cap="flat" cmpd="sng" w="9525">
            <a:solidFill>
              <a:srgbClr val="D7EB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GB" sz="1200">
                <a:solidFill>
                  <a:schemeClr val="dk2"/>
                </a:solidFill>
              </a:rPr>
              <a:t>A shared services catalog</a:t>
            </a:r>
            <a:endParaRPr sz="1200">
              <a:solidFill>
                <a:schemeClr val="dk2"/>
              </a:solidFill>
            </a:endParaRPr>
          </a:p>
        </p:txBody>
      </p:sp>
      <p:sp>
        <p:nvSpPr>
          <p:cNvPr id="3935" name="Google Shape;3935;p396"/>
          <p:cNvSpPr/>
          <p:nvPr/>
        </p:nvSpPr>
        <p:spPr>
          <a:xfrm>
            <a:off x="437125" y="2655466"/>
            <a:ext cx="8592600" cy="705900"/>
          </a:xfrm>
          <a:prstGeom prst="rect">
            <a:avLst/>
          </a:prstGeom>
          <a:noFill/>
          <a:ln cap="flat" cmpd="sng" w="9525">
            <a:solidFill>
              <a:srgbClr val="D7EBE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lang="en-GB" sz="900">
                <a:solidFill>
                  <a:schemeClr val="dk2"/>
                </a:solidFill>
                <a:latin typeface="Montserrat"/>
                <a:ea typeface="Montserrat"/>
                <a:cs typeface="Montserrat"/>
                <a:sym typeface="Montserrat"/>
              </a:rPr>
              <a:t>Functional governance</a:t>
            </a:r>
            <a:endParaRPr sz="900">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900"/>
              <a:buFont typeface="Arial"/>
              <a:buNone/>
            </a:pPr>
            <a:r>
              <a:rPr lang="en-GB" sz="900">
                <a:solidFill>
                  <a:schemeClr val="dk2"/>
                </a:solidFill>
                <a:latin typeface="Montserrat"/>
                <a:ea typeface="Montserrat"/>
                <a:cs typeface="Montserrat"/>
                <a:sym typeface="Montserrat"/>
              </a:rPr>
              <a:t>Data </a:t>
            </a:r>
            <a:r>
              <a:rPr i="0" lang="en-GB" sz="900" u="none" cap="none" strike="noStrike">
                <a:solidFill>
                  <a:schemeClr val="dk2"/>
                </a:solidFill>
                <a:latin typeface="Montserrat"/>
                <a:ea typeface="Montserrat"/>
                <a:cs typeface="Montserrat"/>
                <a:sym typeface="Montserrat"/>
              </a:rPr>
              <a:t>Community </a:t>
            </a:r>
            <a:endParaRPr i="0" sz="900" u="none" cap="none" strike="noStrike">
              <a:solidFill>
                <a:schemeClr val="dk2"/>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900"/>
              <a:buFont typeface="Arial"/>
              <a:buNone/>
            </a:pPr>
            <a:r>
              <a:rPr i="0" lang="en-GB" sz="900" u="none" cap="none" strike="noStrike">
                <a:solidFill>
                  <a:schemeClr val="dk2"/>
                </a:solidFill>
                <a:latin typeface="Montserrat"/>
                <a:ea typeface="Montserrat"/>
                <a:cs typeface="Montserrat"/>
                <a:sym typeface="Montserrat"/>
              </a:rPr>
              <a:t> </a:t>
            </a:r>
            <a:endParaRPr i="0" sz="900" u="none" cap="none" strike="noStrike">
              <a:solidFill>
                <a:schemeClr val="dk2"/>
              </a:solidFill>
              <a:latin typeface="Montserrat"/>
              <a:ea typeface="Montserrat"/>
              <a:cs typeface="Montserrat"/>
              <a:sym typeface="Montserrat"/>
            </a:endParaRPr>
          </a:p>
        </p:txBody>
      </p:sp>
      <p:sp>
        <p:nvSpPr>
          <p:cNvPr id="3936" name="Google Shape;3936;p396"/>
          <p:cNvSpPr/>
          <p:nvPr/>
        </p:nvSpPr>
        <p:spPr>
          <a:xfrm>
            <a:off x="437200" y="2371391"/>
            <a:ext cx="8592600" cy="284400"/>
          </a:xfrm>
          <a:prstGeom prst="rect">
            <a:avLst/>
          </a:prstGeom>
          <a:solidFill>
            <a:srgbClr val="D7EBE7"/>
          </a:solidFill>
          <a:ln cap="flat" cmpd="sng" w="9525">
            <a:solidFill>
              <a:srgbClr val="D7EB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GB" sz="1200">
                <a:solidFill>
                  <a:schemeClr val="dk2"/>
                </a:solidFill>
              </a:rPr>
              <a:t>Governance</a:t>
            </a:r>
            <a:endParaRPr sz="1200">
              <a:solidFill>
                <a:schemeClr val="dk2"/>
              </a:solidFill>
            </a:endParaRPr>
          </a:p>
        </p:txBody>
      </p:sp>
      <p:sp>
        <p:nvSpPr>
          <p:cNvPr id="3937" name="Google Shape;3937;p396"/>
          <p:cNvSpPr txBox="1"/>
          <p:nvPr>
            <p:ph idx="12" type="sldNum"/>
          </p:nvPr>
        </p:nvSpPr>
        <p:spPr>
          <a:xfrm>
            <a:off x="8556775" y="4861575"/>
            <a:ext cx="587100" cy="14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938" name="Google Shape;3938;p396"/>
          <p:cNvSpPr txBox="1"/>
          <p:nvPr>
            <p:ph idx="1" type="body"/>
          </p:nvPr>
        </p:nvSpPr>
        <p:spPr>
          <a:xfrm>
            <a:off x="1690531" y="-1285"/>
            <a:ext cx="7453200" cy="723900"/>
          </a:xfrm>
          <a:prstGeom prst="rect">
            <a:avLst/>
          </a:prstGeom>
          <a:solidFill>
            <a:srgbClr val="4A8CCA"/>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000">
                <a:solidFill>
                  <a:srgbClr val="FFFFFF"/>
                </a:solidFill>
                <a:latin typeface="Montserrat"/>
                <a:ea typeface="Montserrat"/>
                <a:cs typeface="Montserrat"/>
                <a:sym typeface="Montserrat"/>
              </a:rPr>
              <a:t> C</a:t>
            </a:r>
            <a:r>
              <a:rPr b="1" lang="en-GB" sz="2000">
                <a:solidFill>
                  <a:srgbClr val="F4C453"/>
                </a:solidFill>
                <a:latin typeface="Montserrat"/>
                <a:ea typeface="Montserrat"/>
                <a:cs typeface="Montserrat"/>
                <a:sym typeface="Montserrat"/>
              </a:rPr>
              <a:t>o</a:t>
            </a:r>
            <a:r>
              <a:rPr b="1" lang="en-GB" sz="2000">
                <a:solidFill>
                  <a:srgbClr val="FFFFFF"/>
                </a:solidFill>
                <a:latin typeface="Montserrat"/>
                <a:ea typeface="Montserrat"/>
                <a:cs typeface="Montserrat"/>
                <a:sym typeface="Montserrat"/>
              </a:rPr>
              <a:t>E</a:t>
            </a:r>
            <a:endParaRPr b="1" sz="2000">
              <a:solidFill>
                <a:srgbClr val="FFFFFF"/>
              </a:solidFill>
              <a:latin typeface="Verdana"/>
              <a:ea typeface="Verdana"/>
              <a:cs typeface="Verdana"/>
              <a:sym typeface="Verdana"/>
            </a:endParaRPr>
          </a:p>
        </p:txBody>
      </p:sp>
      <p:pic>
        <p:nvPicPr>
          <p:cNvPr id="3939" name="Google Shape;3939;p396"/>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3940" name="Google Shape;3940;p396"/>
          <p:cNvSpPr txBox="1"/>
          <p:nvPr>
            <p:ph idx="2"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941" name="Google Shape;3941;p396"/>
          <p:cNvSpPr txBox="1"/>
          <p:nvPr>
            <p:ph idx="3"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3942" name="Google Shape;3942;p396"/>
          <p:cNvSpPr txBox="1"/>
          <p:nvPr/>
        </p:nvSpPr>
        <p:spPr>
          <a:xfrm>
            <a:off x="3100875" y="131675"/>
            <a:ext cx="5811600" cy="48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 A CoE organization structured around 4 services offering  ”</a:t>
            </a:r>
            <a:endParaRPr>
              <a:solidFill>
                <a:srgbClr val="FFFFFF"/>
              </a:solidFill>
              <a:latin typeface="Montserrat"/>
              <a:ea typeface="Montserrat"/>
              <a:cs typeface="Montserrat"/>
              <a:sym typeface="Montserrat"/>
            </a:endParaRPr>
          </a:p>
        </p:txBody>
      </p:sp>
      <p:sp>
        <p:nvSpPr>
          <p:cNvPr id="3943" name="Google Shape;3943;p396"/>
          <p:cNvSpPr txBox="1"/>
          <p:nvPr/>
        </p:nvSpPr>
        <p:spPr>
          <a:xfrm>
            <a:off x="232975" y="1015683"/>
            <a:ext cx="1523400" cy="4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400"/>
              </a:spcAft>
              <a:buNone/>
            </a:pPr>
            <a:r>
              <a:rPr b="1" lang="en-GB" sz="1800">
                <a:solidFill>
                  <a:srgbClr val="4A8CCA"/>
                </a:solidFill>
                <a:highlight>
                  <a:srgbClr val="4A8CCA"/>
                </a:highlight>
                <a:latin typeface="Montserrat"/>
                <a:ea typeface="Montserrat"/>
                <a:cs typeface="Montserrat"/>
                <a:sym typeface="Montserrat"/>
              </a:rPr>
              <a:t>_</a:t>
            </a:r>
            <a:r>
              <a:rPr b="1" lang="en-GB" sz="1800">
                <a:solidFill>
                  <a:srgbClr val="FFFFFF"/>
                </a:solidFill>
                <a:highlight>
                  <a:srgbClr val="4A8CCA"/>
                </a:highlight>
                <a:latin typeface="Montserrat"/>
                <a:ea typeface="Montserrat"/>
                <a:cs typeface="Montserrat"/>
                <a:sym typeface="Montserrat"/>
              </a:rPr>
              <a:t>CLIENT</a:t>
            </a:r>
            <a:r>
              <a:rPr b="1" lang="en-GB" sz="1800">
                <a:solidFill>
                  <a:srgbClr val="4A8CCA"/>
                </a:solidFill>
                <a:highlight>
                  <a:srgbClr val="4A8CCA"/>
                </a:highlight>
                <a:latin typeface="Montserrat"/>
                <a:ea typeface="Montserrat"/>
                <a:cs typeface="Montserrat"/>
                <a:sym typeface="Montserrat"/>
              </a:rPr>
              <a:t>_</a:t>
            </a:r>
            <a:endParaRPr sz="1800">
              <a:solidFill>
                <a:srgbClr val="4A8CCA"/>
              </a:solidFill>
              <a:highlight>
                <a:srgbClr val="4A8CCA"/>
              </a:highlight>
              <a:latin typeface="Montserrat"/>
              <a:ea typeface="Montserrat"/>
              <a:cs typeface="Montserrat"/>
              <a:sym typeface="Montserrat"/>
            </a:endParaRPr>
          </a:p>
        </p:txBody>
      </p:sp>
      <p:pic>
        <p:nvPicPr>
          <p:cNvPr id="3944" name="Google Shape;3944;p396"/>
          <p:cNvPicPr preferRelativeResize="0"/>
          <p:nvPr/>
        </p:nvPicPr>
        <p:blipFill rotWithShape="1">
          <a:blip r:embed="rId3">
            <a:alphaModFix/>
          </a:blip>
          <a:srcRect b="49" l="0" r="0" t="49"/>
          <a:stretch/>
        </p:blipFill>
        <p:spPr>
          <a:xfrm>
            <a:off x="7505322" y="1109818"/>
            <a:ext cx="360001" cy="360001"/>
          </a:xfrm>
          <a:prstGeom prst="rect">
            <a:avLst/>
          </a:prstGeom>
          <a:noFill/>
          <a:ln>
            <a:noFill/>
          </a:ln>
        </p:spPr>
      </p:pic>
      <p:sp>
        <p:nvSpPr>
          <p:cNvPr id="3945" name="Google Shape;3945;p396"/>
          <p:cNvSpPr/>
          <p:nvPr/>
        </p:nvSpPr>
        <p:spPr>
          <a:xfrm>
            <a:off x="2154275" y="836127"/>
            <a:ext cx="4767000" cy="284400"/>
          </a:xfrm>
          <a:prstGeom prst="rect">
            <a:avLst/>
          </a:prstGeom>
          <a:solidFill>
            <a:srgbClr val="22D69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GB" sz="1200">
                <a:solidFill>
                  <a:srgbClr val="FFFFFF"/>
                </a:solidFill>
                <a:latin typeface="Montserrat"/>
                <a:ea typeface="Montserrat"/>
                <a:cs typeface="Montserrat"/>
                <a:sym typeface="Montserrat"/>
              </a:rPr>
              <a:t>Data</a:t>
            </a:r>
            <a:r>
              <a:rPr b="1" i="0" lang="en-GB" sz="1200" u="none" cap="none" strike="noStrike">
                <a:solidFill>
                  <a:srgbClr val="FFFFFF"/>
                </a:solidFill>
                <a:latin typeface="Montserrat"/>
                <a:ea typeface="Montserrat"/>
                <a:cs typeface="Montserrat"/>
                <a:sym typeface="Montserrat"/>
              </a:rPr>
              <a:t> “Accelerator”</a:t>
            </a:r>
            <a:endParaRPr b="1" i="0" sz="1200" u="none" cap="none" strike="noStrike">
              <a:solidFill>
                <a:srgbClr val="FFFFFF"/>
              </a:solidFill>
              <a:latin typeface="Montserrat"/>
              <a:ea typeface="Montserrat"/>
              <a:cs typeface="Montserrat"/>
              <a:sym typeface="Montserrat"/>
            </a:endParaRPr>
          </a:p>
        </p:txBody>
      </p:sp>
      <p:sp>
        <p:nvSpPr>
          <p:cNvPr id="3946" name="Google Shape;3946;p396"/>
          <p:cNvSpPr/>
          <p:nvPr/>
        </p:nvSpPr>
        <p:spPr>
          <a:xfrm>
            <a:off x="2154275" y="1106995"/>
            <a:ext cx="4767000" cy="588000"/>
          </a:xfrm>
          <a:prstGeom prst="rect">
            <a:avLst/>
          </a:prstGeom>
          <a:solidFill>
            <a:srgbClr val="F3F3F3"/>
          </a:solidFill>
          <a:ln>
            <a:noFill/>
          </a:ln>
        </p:spPr>
        <p:txBody>
          <a:bodyPr anchorCtr="0" anchor="ctr" bIns="91425" lIns="91425" spcFirstLastPara="1" rIns="91425" wrap="square" tIns="91425">
            <a:noAutofit/>
          </a:bodyPr>
          <a:lstStyle/>
          <a:p>
            <a:pPr indent="-152400" lvl="0" marL="177800" marR="0" rtl="0" algn="l">
              <a:lnSpc>
                <a:spcPct val="100000"/>
              </a:lnSpc>
              <a:spcBef>
                <a:spcPts val="0"/>
              </a:spcBef>
              <a:spcAft>
                <a:spcPts val="0"/>
              </a:spcAft>
              <a:buClr>
                <a:schemeClr val="dk2"/>
              </a:buClr>
              <a:buSzPts val="1000"/>
              <a:buFont typeface="Montserrat"/>
              <a:buChar char="●"/>
            </a:pPr>
            <a:r>
              <a:rPr lang="en-GB" sz="1000">
                <a:solidFill>
                  <a:srgbClr val="666666"/>
                </a:solidFill>
                <a:latin typeface="Montserrat"/>
                <a:ea typeface="Montserrat"/>
                <a:cs typeface="Montserrat"/>
                <a:sym typeface="Montserrat"/>
              </a:rPr>
              <a:t>Co-building with business lines and opportunities development</a:t>
            </a:r>
            <a:endParaRPr sz="1000">
              <a:solidFill>
                <a:srgbClr val="666666"/>
              </a:solidFill>
              <a:latin typeface="Montserrat"/>
              <a:ea typeface="Montserrat"/>
              <a:cs typeface="Montserrat"/>
              <a:sym typeface="Montserrat"/>
            </a:endParaRPr>
          </a:p>
          <a:p>
            <a:pPr indent="-152400" lvl="0" marL="177800" marR="0" rtl="0" algn="l">
              <a:lnSpc>
                <a:spcPct val="100000"/>
              </a:lnSpc>
              <a:spcBef>
                <a:spcPts val="0"/>
              </a:spcBef>
              <a:spcAft>
                <a:spcPts val="0"/>
              </a:spcAft>
              <a:buClr>
                <a:schemeClr val="dk2"/>
              </a:buClr>
              <a:buSzPts val="1000"/>
              <a:buFont typeface="Montserrat"/>
              <a:buChar char="●"/>
            </a:pPr>
            <a:r>
              <a:rPr lang="en-GB" sz="1000">
                <a:solidFill>
                  <a:srgbClr val="666666"/>
                </a:solidFill>
                <a:latin typeface="Montserrat"/>
                <a:ea typeface="Montserrat"/>
                <a:cs typeface="Montserrat"/>
                <a:sym typeface="Montserrat"/>
              </a:rPr>
              <a:t>Business Relationship Management</a:t>
            </a:r>
            <a:endParaRPr sz="1000">
              <a:solidFill>
                <a:srgbClr val="666666"/>
              </a:solidFill>
              <a:latin typeface="Montserrat"/>
              <a:ea typeface="Montserrat"/>
              <a:cs typeface="Montserrat"/>
              <a:sym typeface="Montserrat"/>
            </a:endParaRPr>
          </a:p>
          <a:p>
            <a:pPr indent="-152400" lvl="0" marL="177800" marR="0" rtl="0" algn="l">
              <a:lnSpc>
                <a:spcPct val="100000"/>
              </a:lnSpc>
              <a:spcBef>
                <a:spcPts val="0"/>
              </a:spcBef>
              <a:spcAft>
                <a:spcPts val="0"/>
              </a:spcAft>
              <a:buClr>
                <a:schemeClr val="dk2"/>
              </a:buClr>
              <a:buSzPts val="1000"/>
              <a:buFont typeface="Montserrat"/>
              <a:buChar char="●"/>
            </a:pPr>
            <a:r>
              <a:rPr lang="en-GB" sz="1000">
                <a:solidFill>
                  <a:srgbClr val="666666"/>
                </a:solidFill>
                <a:latin typeface="Montserrat"/>
                <a:ea typeface="Montserrat"/>
                <a:cs typeface="Montserrat"/>
                <a:sym typeface="Montserrat"/>
              </a:rPr>
              <a:t>Customer success </a:t>
            </a:r>
            <a:endParaRPr sz="1000">
              <a:solidFill>
                <a:srgbClr val="666666"/>
              </a:solidFill>
              <a:latin typeface="Montserrat"/>
              <a:ea typeface="Montserrat"/>
              <a:cs typeface="Montserrat"/>
              <a:sym typeface="Montserrat"/>
            </a:endParaRPr>
          </a:p>
        </p:txBody>
      </p:sp>
      <p:sp>
        <p:nvSpPr>
          <p:cNvPr id="3947" name="Google Shape;3947;p396"/>
          <p:cNvSpPr/>
          <p:nvPr/>
        </p:nvSpPr>
        <p:spPr>
          <a:xfrm>
            <a:off x="3064349" y="1780438"/>
            <a:ext cx="1392900" cy="425400"/>
          </a:xfrm>
          <a:prstGeom prst="rect">
            <a:avLst/>
          </a:prstGeom>
          <a:solidFill>
            <a:srgbClr val="F166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GB" sz="1000">
                <a:solidFill>
                  <a:srgbClr val="FFFFFF"/>
                </a:solidFill>
                <a:latin typeface="Montserrat"/>
                <a:ea typeface="Montserrat"/>
                <a:cs typeface="Montserrat"/>
                <a:sym typeface="Montserrat"/>
              </a:rPr>
              <a:t>Projects &amp; </a:t>
            </a:r>
            <a:br>
              <a:rPr lang="en-GB" sz="1000">
                <a:solidFill>
                  <a:srgbClr val="FFFFFF"/>
                </a:solidFill>
                <a:latin typeface="Montserrat"/>
                <a:ea typeface="Montserrat"/>
                <a:cs typeface="Montserrat"/>
                <a:sym typeface="Montserrat"/>
              </a:rPr>
            </a:br>
            <a:r>
              <a:rPr i="0" lang="en-GB" sz="1000" u="none" cap="none" strike="noStrike">
                <a:solidFill>
                  <a:srgbClr val="FFFFFF"/>
                </a:solidFill>
                <a:latin typeface="Montserrat"/>
                <a:ea typeface="Montserrat"/>
                <a:cs typeface="Montserrat"/>
                <a:sym typeface="Montserrat"/>
              </a:rPr>
              <a:t>adoption</a:t>
            </a:r>
            <a:endParaRPr i="0" sz="1000" u="none" cap="none" strike="noStrike">
              <a:solidFill>
                <a:srgbClr val="FFFFFF"/>
              </a:solidFill>
              <a:latin typeface="Montserrat"/>
              <a:ea typeface="Montserrat"/>
              <a:cs typeface="Montserrat"/>
              <a:sym typeface="Montserrat"/>
            </a:endParaRPr>
          </a:p>
        </p:txBody>
      </p:sp>
      <p:sp>
        <p:nvSpPr>
          <p:cNvPr id="3948" name="Google Shape;3948;p396"/>
          <p:cNvSpPr/>
          <p:nvPr/>
        </p:nvSpPr>
        <p:spPr>
          <a:xfrm>
            <a:off x="4578882" y="1780438"/>
            <a:ext cx="1392900" cy="425400"/>
          </a:xfrm>
          <a:prstGeom prst="rect">
            <a:avLst/>
          </a:prstGeom>
          <a:solidFill>
            <a:srgbClr val="F166A7"/>
          </a:solidFill>
          <a:ln>
            <a:noFill/>
          </a:ln>
        </p:spPr>
        <p:txBody>
          <a:bodyPr anchorCtr="0" anchor="ctr" bIns="91425" lIns="91425" spcFirstLastPara="1" rIns="91425" wrap="square" tIns="91425">
            <a:noAutofit/>
          </a:bodyPr>
          <a:lstStyle/>
          <a:p>
            <a:pPr indent="0" lvl="0" marL="269999" marR="0" rtl="0" algn="ctr">
              <a:lnSpc>
                <a:spcPct val="100000"/>
              </a:lnSpc>
              <a:spcBef>
                <a:spcPts val="0"/>
              </a:spcBef>
              <a:spcAft>
                <a:spcPts val="0"/>
              </a:spcAft>
              <a:buClr>
                <a:srgbClr val="000000"/>
              </a:buClr>
              <a:buSzPts val="1000"/>
              <a:buFont typeface="Arial"/>
              <a:buNone/>
            </a:pPr>
            <a:r>
              <a:rPr lang="en-GB" sz="1000">
                <a:solidFill>
                  <a:srgbClr val="FFFFFF"/>
                </a:solidFill>
                <a:latin typeface="Montserrat"/>
                <a:ea typeface="Montserrat"/>
                <a:cs typeface="Montserrat"/>
                <a:sym typeface="Montserrat"/>
              </a:rPr>
              <a:t>Data </a:t>
            </a:r>
            <a:r>
              <a:rPr i="0" lang="en-GB" sz="1000" u="none" cap="none" strike="noStrike">
                <a:solidFill>
                  <a:srgbClr val="FFFFFF"/>
                </a:solidFill>
                <a:latin typeface="Montserrat"/>
                <a:ea typeface="Montserrat"/>
                <a:cs typeface="Montserrat"/>
                <a:sym typeface="Montserrat"/>
              </a:rPr>
              <a:t>Factory</a:t>
            </a:r>
            <a:endParaRPr i="0" sz="1000" u="none" cap="none" strike="noStrike">
              <a:solidFill>
                <a:srgbClr val="FFFFFF"/>
              </a:solidFill>
              <a:latin typeface="Montserrat"/>
              <a:ea typeface="Montserrat"/>
              <a:cs typeface="Montserrat"/>
              <a:sym typeface="Montserrat"/>
            </a:endParaRPr>
          </a:p>
        </p:txBody>
      </p:sp>
      <p:sp>
        <p:nvSpPr>
          <p:cNvPr id="3949" name="Google Shape;3949;p396"/>
          <p:cNvSpPr/>
          <p:nvPr/>
        </p:nvSpPr>
        <p:spPr>
          <a:xfrm>
            <a:off x="6093415" y="1780438"/>
            <a:ext cx="1392900" cy="425400"/>
          </a:xfrm>
          <a:prstGeom prst="rect">
            <a:avLst/>
          </a:prstGeom>
          <a:solidFill>
            <a:srgbClr val="F166A7"/>
          </a:solidFill>
          <a:ln>
            <a:noFill/>
          </a:ln>
        </p:spPr>
        <p:txBody>
          <a:bodyPr anchorCtr="0" anchor="ctr" bIns="91425" lIns="91425" spcFirstLastPara="1" rIns="91425" wrap="square" tIns="91425">
            <a:noAutofit/>
          </a:bodyPr>
          <a:lstStyle/>
          <a:p>
            <a:pPr indent="0" lvl="0" marL="360000" marR="0" rtl="0" algn="l">
              <a:lnSpc>
                <a:spcPct val="100000"/>
              </a:lnSpc>
              <a:spcBef>
                <a:spcPts val="0"/>
              </a:spcBef>
              <a:spcAft>
                <a:spcPts val="0"/>
              </a:spcAft>
              <a:buClr>
                <a:srgbClr val="000000"/>
              </a:buClr>
              <a:buSzPts val="1000"/>
              <a:buFont typeface="Arial"/>
              <a:buNone/>
            </a:pPr>
            <a:r>
              <a:rPr i="0" lang="en-GB" sz="800" u="none" cap="none" strike="noStrike">
                <a:solidFill>
                  <a:srgbClr val="FFFFFF"/>
                </a:solidFill>
                <a:latin typeface="Montserrat"/>
                <a:ea typeface="Montserrat"/>
                <a:cs typeface="Montserrat"/>
                <a:sym typeface="Montserrat"/>
              </a:rPr>
              <a:t>Finance, contract, sourcing</a:t>
            </a:r>
            <a:endParaRPr i="0" sz="800" u="none" cap="none" strike="noStrike">
              <a:solidFill>
                <a:srgbClr val="FFFFFF"/>
              </a:solidFill>
              <a:latin typeface="Montserrat"/>
              <a:ea typeface="Montserrat"/>
              <a:cs typeface="Montserrat"/>
              <a:sym typeface="Montserrat"/>
            </a:endParaRPr>
          </a:p>
        </p:txBody>
      </p:sp>
      <p:sp>
        <p:nvSpPr>
          <p:cNvPr id="3950" name="Google Shape;3950;p396"/>
          <p:cNvSpPr/>
          <p:nvPr/>
        </p:nvSpPr>
        <p:spPr>
          <a:xfrm>
            <a:off x="1549816" y="1780438"/>
            <a:ext cx="1392900" cy="425400"/>
          </a:xfrm>
          <a:prstGeom prst="rect">
            <a:avLst/>
          </a:prstGeom>
          <a:solidFill>
            <a:srgbClr val="F166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GB" sz="1000" u="none" cap="none" strike="noStrike">
                <a:solidFill>
                  <a:srgbClr val="FFFFFF"/>
                </a:solidFill>
                <a:latin typeface="Montserrat"/>
                <a:ea typeface="Montserrat"/>
                <a:cs typeface="Montserrat"/>
                <a:sym typeface="Montserrat"/>
              </a:rPr>
              <a:t>Inspiration </a:t>
            </a:r>
            <a:br>
              <a:rPr i="0" lang="en-GB" sz="1000" u="none" cap="none" strike="noStrike">
                <a:solidFill>
                  <a:srgbClr val="FFFFFF"/>
                </a:solidFill>
                <a:latin typeface="Montserrat"/>
                <a:ea typeface="Montserrat"/>
                <a:cs typeface="Montserrat"/>
                <a:sym typeface="Montserrat"/>
              </a:rPr>
            </a:br>
            <a:r>
              <a:rPr i="0" lang="en-GB" sz="1000" u="none" cap="none" strike="noStrike">
                <a:solidFill>
                  <a:srgbClr val="FFFFFF"/>
                </a:solidFill>
                <a:latin typeface="Montserrat"/>
                <a:ea typeface="Montserrat"/>
                <a:cs typeface="Montserrat"/>
                <a:sym typeface="Montserrat"/>
              </a:rPr>
              <a:t>&amp; Design </a:t>
            </a:r>
            <a:endParaRPr i="0" sz="1000" u="none" cap="none" strike="noStrike">
              <a:solidFill>
                <a:srgbClr val="FFFFFF"/>
              </a:solidFill>
              <a:latin typeface="Montserrat"/>
              <a:ea typeface="Montserrat"/>
              <a:cs typeface="Montserrat"/>
              <a:sym typeface="Montserrat"/>
            </a:endParaRPr>
          </a:p>
        </p:txBody>
      </p:sp>
      <p:sp>
        <p:nvSpPr>
          <p:cNvPr id="3951" name="Google Shape;3951;p396"/>
          <p:cNvSpPr/>
          <p:nvPr/>
        </p:nvSpPr>
        <p:spPr>
          <a:xfrm>
            <a:off x="1549825" y="2211042"/>
            <a:ext cx="1392900" cy="1780800"/>
          </a:xfrm>
          <a:prstGeom prst="rect">
            <a:avLst/>
          </a:prstGeom>
          <a:solidFill>
            <a:schemeClr val="lt2"/>
          </a:solidFill>
          <a:ln>
            <a:noFill/>
          </a:ln>
        </p:spPr>
        <p:txBody>
          <a:bodyPr anchorCtr="0" anchor="ctr" bIns="91425" lIns="91425" spcFirstLastPara="1" rIns="91425" wrap="square" tIns="91425">
            <a:noAutofit/>
          </a:bodyPr>
          <a:lstStyle/>
          <a:p>
            <a:pPr indent="-146050" lvl="0" marL="177800" rtl="0" algn="l">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Strategy</a:t>
            </a:r>
            <a:endParaRPr sz="900">
              <a:solidFill>
                <a:srgbClr val="666666"/>
              </a:solidFill>
              <a:latin typeface="Montserrat"/>
              <a:ea typeface="Montserrat"/>
              <a:cs typeface="Montserrat"/>
              <a:sym typeface="Montserrat"/>
            </a:endParaRPr>
          </a:p>
          <a:p>
            <a:pPr indent="-146050" lvl="0" marL="177800" rtl="0" algn="l">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Innovation &amp; offer building</a:t>
            </a:r>
            <a:endParaRPr sz="900">
              <a:solidFill>
                <a:srgbClr val="666666"/>
              </a:solidFill>
              <a:latin typeface="Montserrat"/>
              <a:ea typeface="Montserrat"/>
              <a:cs typeface="Montserrat"/>
              <a:sym typeface="Montserrat"/>
            </a:endParaRPr>
          </a:p>
          <a:p>
            <a:pPr indent="-146050" lvl="0" marL="177800" rtl="0" algn="l">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Architecture &amp; design solution</a:t>
            </a:r>
            <a:endParaRPr sz="900">
              <a:solidFill>
                <a:srgbClr val="666666"/>
              </a:solidFill>
              <a:latin typeface="Montserrat"/>
              <a:ea typeface="Montserrat"/>
              <a:cs typeface="Montserrat"/>
              <a:sym typeface="Montserrat"/>
            </a:endParaRPr>
          </a:p>
          <a:p>
            <a:pPr indent="-146050" lvl="0" marL="177800" rtl="0" algn="l">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Vendor (solutions partners) insights</a:t>
            </a:r>
            <a:endParaRPr sz="900">
              <a:solidFill>
                <a:srgbClr val="666666"/>
              </a:solidFill>
              <a:latin typeface="Montserrat"/>
              <a:ea typeface="Montserrat"/>
              <a:cs typeface="Montserrat"/>
              <a:sym typeface="Montserrat"/>
            </a:endParaRPr>
          </a:p>
          <a:p>
            <a:pPr indent="-146050" lvl="0" marL="177800" rtl="0" algn="l">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Marketing &amp; communication</a:t>
            </a:r>
            <a:endParaRPr sz="900">
              <a:latin typeface="Montserrat"/>
              <a:ea typeface="Montserrat"/>
              <a:cs typeface="Montserrat"/>
              <a:sym typeface="Montserrat"/>
            </a:endParaRPr>
          </a:p>
        </p:txBody>
      </p:sp>
      <p:sp>
        <p:nvSpPr>
          <p:cNvPr id="3952" name="Google Shape;3952;p396"/>
          <p:cNvSpPr/>
          <p:nvPr/>
        </p:nvSpPr>
        <p:spPr>
          <a:xfrm>
            <a:off x="3064350" y="2211042"/>
            <a:ext cx="1392900" cy="1780800"/>
          </a:xfrm>
          <a:prstGeom prst="rect">
            <a:avLst/>
          </a:prstGeom>
          <a:solidFill>
            <a:schemeClr val="lt2"/>
          </a:solidFill>
          <a:ln>
            <a:noFill/>
          </a:ln>
        </p:spPr>
        <p:txBody>
          <a:bodyPr anchorCtr="0" anchor="ctr" bIns="91425" lIns="91425" spcFirstLastPara="1" rIns="91425" wrap="square" tIns="91425">
            <a:noAutofit/>
          </a:bodyPr>
          <a:lstStyle/>
          <a:p>
            <a:pPr indent="-146050" lvl="0" marL="177800" marR="0" rtl="0" algn="l">
              <a:lnSpc>
                <a:spcPct val="100000"/>
              </a:lnSpc>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PMO &amp; PM in agile mode </a:t>
            </a:r>
            <a:endParaRPr sz="900">
              <a:solidFill>
                <a:srgbClr val="666666"/>
              </a:solidFill>
              <a:latin typeface="Montserrat"/>
              <a:ea typeface="Montserrat"/>
              <a:cs typeface="Montserrat"/>
              <a:sym typeface="Montserrat"/>
            </a:endParaRPr>
          </a:p>
          <a:p>
            <a:pPr indent="-146050" lvl="0" marL="177800" marR="0" rtl="0" algn="l">
              <a:lnSpc>
                <a:spcPct val="100000"/>
              </a:lnSpc>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Business analysis</a:t>
            </a:r>
            <a:endParaRPr sz="900">
              <a:solidFill>
                <a:srgbClr val="666666"/>
              </a:solidFill>
              <a:latin typeface="Montserrat"/>
              <a:ea typeface="Montserrat"/>
              <a:cs typeface="Montserrat"/>
              <a:sym typeface="Montserrat"/>
            </a:endParaRPr>
          </a:p>
          <a:p>
            <a:pPr indent="-146050" lvl="0" marL="177800" marR="0" rtl="0" algn="l">
              <a:lnSpc>
                <a:spcPct val="100000"/>
              </a:lnSpc>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Change management &amp; adoption</a:t>
            </a:r>
            <a:endParaRPr sz="900">
              <a:solidFill>
                <a:srgbClr val="666666"/>
              </a:solidFill>
              <a:latin typeface="Montserrat"/>
              <a:ea typeface="Montserrat"/>
              <a:cs typeface="Montserrat"/>
              <a:sym typeface="Montserrat"/>
            </a:endParaRPr>
          </a:p>
        </p:txBody>
      </p:sp>
      <p:sp>
        <p:nvSpPr>
          <p:cNvPr id="3953" name="Google Shape;3953;p396"/>
          <p:cNvSpPr/>
          <p:nvPr/>
        </p:nvSpPr>
        <p:spPr>
          <a:xfrm>
            <a:off x="4578875" y="2211041"/>
            <a:ext cx="1392900" cy="178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900">
                <a:solidFill>
                  <a:srgbClr val="666666"/>
                </a:solidFill>
                <a:latin typeface="Montserrat"/>
                <a:ea typeface="Montserrat"/>
                <a:cs typeface="Montserrat"/>
                <a:sym typeface="Montserrat"/>
              </a:rPr>
              <a:t>Factory </a:t>
            </a:r>
            <a:endParaRPr sz="900">
              <a:solidFill>
                <a:srgbClr val="666666"/>
              </a:solidFill>
              <a:latin typeface="Montserrat"/>
              <a:ea typeface="Montserrat"/>
              <a:cs typeface="Montserrat"/>
              <a:sym typeface="Montserrat"/>
            </a:endParaRPr>
          </a:p>
          <a:p>
            <a:pPr indent="-146050" lvl="0" marL="177800" rtl="0" algn="l">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Build team</a:t>
            </a:r>
            <a:endParaRPr sz="900">
              <a:solidFill>
                <a:srgbClr val="666666"/>
              </a:solidFill>
              <a:latin typeface="Montserrat"/>
              <a:ea typeface="Montserrat"/>
              <a:cs typeface="Montserrat"/>
              <a:sym typeface="Montserrat"/>
            </a:endParaRPr>
          </a:p>
          <a:p>
            <a:pPr indent="-146050" lvl="0" marL="177800" rtl="0" algn="l">
              <a:spcBef>
                <a:spcPts val="0"/>
              </a:spcBef>
              <a:spcAft>
                <a:spcPts val="0"/>
              </a:spcAft>
              <a:buClr>
                <a:srgbClr val="666666"/>
              </a:buClr>
              <a:buSzPts val="900"/>
              <a:buFont typeface="Montserrat"/>
              <a:buChar char="●"/>
            </a:pPr>
            <a:r>
              <a:rPr lang="en-GB" sz="900">
                <a:solidFill>
                  <a:srgbClr val="666666"/>
                </a:solidFill>
                <a:latin typeface="Montserrat"/>
                <a:ea typeface="Montserrat"/>
                <a:cs typeface="Montserrat"/>
                <a:sym typeface="Montserrat"/>
              </a:rPr>
              <a:t>Solution maintenance</a:t>
            </a:r>
            <a:endParaRPr sz="900">
              <a:solidFill>
                <a:srgbClr val="666666"/>
              </a:solidFill>
              <a:latin typeface="Montserrat"/>
              <a:ea typeface="Montserrat"/>
              <a:cs typeface="Montserrat"/>
              <a:sym typeface="Montserrat"/>
            </a:endParaRPr>
          </a:p>
          <a:p>
            <a:pPr indent="0" lvl="0" marL="0" rtl="0" algn="l">
              <a:spcBef>
                <a:spcPts val="0"/>
              </a:spcBef>
              <a:spcAft>
                <a:spcPts val="0"/>
              </a:spcAft>
              <a:buNone/>
            </a:pPr>
            <a:r>
              <a:rPr lang="en-GB" sz="900">
                <a:solidFill>
                  <a:srgbClr val="666666"/>
                </a:solidFill>
                <a:latin typeface="Montserrat"/>
                <a:ea typeface="Montserrat"/>
                <a:cs typeface="Montserrat"/>
                <a:sym typeface="Montserrat"/>
              </a:rPr>
              <a:t>Performance</a:t>
            </a:r>
            <a:endParaRPr sz="900">
              <a:solidFill>
                <a:srgbClr val="666666"/>
              </a:solidFill>
              <a:latin typeface="Montserrat"/>
              <a:ea typeface="Montserrat"/>
              <a:cs typeface="Montserrat"/>
              <a:sym typeface="Montserrat"/>
            </a:endParaRPr>
          </a:p>
          <a:p>
            <a:pPr indent="-146050" lvl="0" marL="177800" marR="0" rtl="0" algn="l">
              <a:lnSpc>
                <a:spcPct val="100000"/>
              </a:lnSpc>
              <a:spcBef>
                <a:spcPts val="0"/>
              </a:spcBef>
              <a:spcAft>
                <a:spcPts val="0"/>
              </a:spcAft>
              <a:buClr>
                <a:srgbClr val="666666"/>
              </a:buClr>
              <a:buSzPts val="900"/>
              <a:buFont typeface="Montserrat"/>
              <a:buChar char="●"/>
            </a:pPr>
            <a:r>
              <a:rPr lang="en-GB" sz="900">
                <a:solidFill>
                  <a:srgbClr val="666666"/>
                </a:solidFill>
                <a:latin typeface="Montserrat"/>
                <a:ea typeface="Montserrat"/>
                <a:cs typeface="Montserrat"/>
                <a:sym typeface="Montserrat"/>
              </a:rPr>
              <a:t>Industrialization</a:t>
            </a:r>
            <a:endParaRPr sz="900">
              <a:solidFill>
                <a:srgbClr val="666666"/>
              </a:solidFill>
              <a:latin typeface="Montserrat"/>
              <a:ea typeface="Montserrat"/>
              <a:cs typeface="Montserrat"/>
              <a:sym typeface="Montserrat"/>
            </a:endParaRPr>
          </a:p>
          <a:p>
            <a:pPr indent="-146050" lvl="0" marL="177800" marR="0" rtl="0" algn="l">
              <a:lnSpc>
                <a:spcPct val="100000"/>
              </a:lnSpc>
              <a:spcBef>
                <a:spcPts val="0"/>
              </a:spcBef>
              <a:spcAft>
                <a:spcPts val="0"/>
              </a:spcAft>
              <a:buClr>
                <a:srgbClr val="666666"/>
              </a:buClr>
              <a:buSzPts val="900"/>
              <a:buFont typeface="Montserrat"/>
              <a:buChar char="●"/>
            </a:pPr>
            <a:r>
              <a:rPr lang="en-GB" sz="900">
                <a:solidFill>
                  <a:srgbClr val="666666"/>
                </a:solidFill>
                <a:latin typeface="Montserrat"/>
                <a:ea typeface="Montserrat"/>
                <a:cs typeface="Montserrat"/>
                <a:sym typeface="Montserrat"/>
              </a:rPr>
              <a:t>Automation</a:t>
            </a:r>
            <a:endParaRPr sz="900">
              <a:solidFill>
                <a:srgbClr val="666666"/>
              </a:solidFill>
              <a:latin typeface="Montserrat"/>
              <a:ea typeface="Montserrat"/>
              <a:cs typeface="Montserrat"/>
              <a:sym typeface="Montserrat"/>
            </a:endParaRPr>
          </a:p>
          <a:p>
            <a:pPr indent="-146050" lvl="0" marL="177800" marR="0" rtl="0" algn="l">
              <a:lnSpc>
                <a:spcPct val="100000"/>
              </a:lnSpc>
              <a:spcBef>
                <a:spcPts val="0"/>
              </a:spcBef>
              <a:spcAft>
                <a:spcPts val="0"/>
              </a:spcAft>
              <a:buClr>
                <a:srgbClr val="666666"/>
              </a:buClr>
              <a:buSzPts val="900"/>
              <a:buFont typeface="Montserrat"/>
              <a:buChar char="●"/>
            </a:pPr>
            <a:r>
              <a:rPr lang="en-GB" sz="900">
                <a:solidFill>
                  <a:srgbClr val="666666"/>
                </a:solidFill>
                <a:latin typeface="Montserrat"/>
                <a:ea typeface="Montserrat"/>
                <a:cs typeface="Montserrat"/>
                <a:sym typeface="Montserrat"/>
              </a:rPr>
              <a:t>Reporting</a:t>
            </a:r>
            <a:endParaRPr sz="9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GB" sz="900">
                <a:solidFill>
                  <a:srgbClr val="666666"/>
                </a:solidFill>
                <a:latin typeface="Montserrat"/>
                <a:ea typeface="Montserrat"/>
                <a:cs typeface="Montserrat"/>
                <a:sym typeface="Montserrat"/>
              </a:rPr>
              <a:t>Production support</a:t>
            </a:r>
            <a:endParaRPr sz="900">
              <a:solidFill>
                <a:srgbClr val="666666"/>
              </a:solidFill>
              <a:latin typeface="Montserrat"/>
              <a:ea typeface="Montserrat"/>
              <a:cs typeface="Montserrat"/>
              <a:sym typeface="Montserrat"/>
            </a:endParaRPr>
          </a:p>
          <a:p>
            <a:pPr indent="-146050" lvl="0" marL="177800" marR="0" rtl="0" algn="l">
              <a:lnSpc>
                <a:spcPct val="100000"/>
              </a:lnSpc>
              <a:spcBef>
                <a:spcPts val="0"/>
              </a:spcBef>
              <a:spcAft>
                <a:spcPts val="0"/>
              </a:spcAft>
              <a:buClr>
                <a:srgbClr val="666666"/>
              </a:buClr>
              <a:buSzPts val="900"/>
              <a:buFont typeface="Montserrat"/>
              <a:buChar char="●"/>
            </a:pPr>
            <a:r>
              <a:rPr lang="en-GB" sz="900">
                <a:solidFill>
                  <a:srgbClr val="666666"/>
                </a:solidFill>
                <a:latin typeface="Montserrat"/>
                <a:ea typeface="Montserrat"/>
                <a:cs typeface="Montserrat"/>
                <a:sym typeface="Montserrat"/>
              </a:rPr>
              <a:t>L3/4 support</a:t>
            </a:r>
            <a:endParaRPr sz="900">
              <a:solidFill>
                <a:srgbClr val="666666"/>
              </a:solidFill>
              <a:latin typeface="Montserrat"/>
              <a:ea typeface="Montserrat"/>
              <a:cs typeface="Montserrat"/>
              <a:sym typeface="Montserrat"/>
            </a:endParaRPr>
          </a:p>
          <a:p>
            <a:pPr indent="-146050" lvl="0" marL="177800" rtl="0" algn="l">
              <a:spcBef>
                <a:spcPts val="0"/>
              </a:spcBef>
              <a:spcAft>
                <a:spcPts val="0"/>
              </a:spcAft>
              <a:buClr>
                <a:srgbClr val="666666"/>
              </a:buClr>
              <a:buSzPts val="900"/>
              <a:buFont typeface="Montserrat"/>
              <a:buChar char="●"/>
            </a:pPr>
            <a:r>
              <a:rPr lang="en-GB" sz="900">
                <a:solidFill>
                  <a:srgbClr val="666666"/>
                </a:solidFill>
                <a:latin typeface="Montserrat"/>
                <a:ea typeface="Montserrat"/>
                <a:cs typeface="Montserrat"/>
                <a:sym typeface="Montserrat"/>
              </a:rPr>
              <a:t>Release Management</a:t>
            </a:r>
            <a:endParaRPr sz="900">
              <a:solidFill>
                <a:srgbClr val="666666"/>
              </a:solidFill>
              <a:latin typeface="Montserrat"/>
              <a:ea typeface="Montserrat"/>
              <a:cs typeface="Montserrat"/>
              <a:sym typeface="Montserrat"/>
            </a:endParaRPr>
          </a:p>
        </p:txBody>
      </p:sp>
      <p:sp>
        <p:nvSpPr>
          <p:cNvPr id="3954" name="Google Shape;3954;p396"/>
          <p:cNvSpPr/>
          <p:nvPr/>
        </p:nvSpPr>
        <p:spPr>
          <a:xfrm>
            <a:off x="6093425" y="2211042"/>
            <a:ext cx="1392900" cy="1780800"/>
          </a:xfrm>
          <a:prstGeom prst="rect">
            <a:avLst/>
          </a:prstGeom>
          <a:solidFill>
            <a:schemeClr val="lt2"/>
          </a:solidFill>
          <a:ln>
            <a:noFill/>
          </a:ln>
        </p:spPr>
        <p:txBody>
          <a:bodyPr anchorCtr="0" anchor="ctr" bIns="91425" lIns="91425" spcFirstLastPara="1" rIns="91425" wrap="square" tIns="91425">
            <a:noAutofit/>
          </a:bodyPr>
          <a:lstStyle/>
          <a:p>
            <a:pPr indent="-146050" lvl="0" marL="177800" marR="0" rtl="0" algn="l">
              <a:lnSpc>
                <a:spcPct val="100000"/>
              </a:lnSpc>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Contract management</a:t>
            </a:r>
            <a:endParaRPr sz="900">
              <a:solidFill>
                <a:srgbClr val="666666"/>
              </a:solidFill>
              <a:latin typeface="Montserrat"/>
              <a:ea typeface="Montserrat"/>
              <a:cs typeface="Montserrat"/>
              <a:sym typeface="Montserrat"/>
            </a:endParaRPr>
          </a:p>
          <a:p>
            <a:pPr indent="-146050" lvl="0" marL="177800" marR="0" rtl="0" algn="l">
              <a:lnSpc>
                <a:spcPct val="100000"/>
              </a:lnSpc>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Resource management</a:t>
            </a:r>
            <a:endParaRPr sz="900">
              <a:solidFill>
                <a:srgbClr val="666666"/>
              </a:solidFill>
              <a:latin typeface="Montserrat"/>
              <a:ea typeface="Montserrat"/>
              <a:cs typeface="Montserrat"/>
              <a:sym typeface="Montserrat"/>
            </a:endParaRPr>
          </a:p>
          <a:p>
            <a:pPr indent="-146050" lvl="0" marL="177800" marR="0" rtl="0" algn="l">
              <a:lnSpc>
                <a:spcPct val="100000"/>
              </a:lnSpc>
              <a:spcBef>
                <a:spcPts val="0"/>
              </a:spcBef>
              <a:spcAft>
                <a:spcPts val="0"/>
              </a:spcAft>
              <a:buClr>
                <a:schemeClr val="dk2"/>
              </a:buClr>
              <a:buSzPts val="900"/>
              <a:buFont typeface="Montserrat"/>
              <a:buChar char="●"/>
            </a:pPr>
            <a:r>
              <a:rPr lang="en-GB" sz="900">
                <a:solidFill>
                  <a:srgbClr val="666666"/>
                </a:solidFill>
                <a:latin typeface="Montserrat"/>
                <a:ea typeface="Montserrat"/>
                <a:cs typeface="Montserrat"/>
                <a:sym typeface="Montserrat"/>
              </a:rPr>
              <a:t>Management control</a:t>
            </a:r>
            <a:endParaRPr sz="900">
              <a:solidFill>
                <a:srgbClr val="666666"/>
              </a:solidFill>
              <a:latin typeface="Montserrat"/>
              <a:ea typeface="Montserrat"/>
              <a:cs typeface="Montserrat"/>
              <a:sym typeface="Montserrat"/>
            </a:endParaRPr>
          </a:p>
        </p:txBody>
      </p:sp>
      <p:pic>
        <p:nvPicPr>
          <p:cNvPr id="3955" name="Google Shape;3955;p396"/>
          <p:cNvPicPr preferRelativeResize="0"/>
          <p:nvPr/>
        </p:nvPicPr>
        <p:blipFill>
          <a:blip r:embed="rId4">
            <a:alphaModFix/>
          </a:blip>
          <a:stretch>
            <a:fillRect/>
          </a:stretch>
        </p:blipFill>
        <p:spPr>
          <a:xfrm>
            <a:off x="1598738" y="1871279"/>
            <a:ext cx="252000" cy="255150"/>
          </a:xfrm>
          <a:prstGeom prst="rect">
            <a:avLst/>
          </a:prstGeom>
          <a:noFill/>
          <a:ln>
            <a:noFill/>
          </a:ln>
        </p:spPr>
      </p:pic>
      <p:pic>
        <p:nvPicPr>
          <p:cNvPr id="3956" name="Google Shape;3956;p396"/>
          <p:cNvPicPr preferRelativeResize="0"/>
          <p:nvPr/>
        </p:nvPicPr>
        <p:blipFill>
          <a:blip r:embed="rId5">
            <a:alphaModFix/>
          </a:blip>
          <a:stretch>
            <a:fillRect/>
          </a:stretch>
        </p:blipFill>
        <p:spPr>
          <a:xfrm>
            <a:off x="3126238" y="1871279"/>
            <a:ext cx="252000" cy="255150"/>
          </a:xfrm>
          <a:prstGeom prst="rect">
            <a:avLst/>
          </a:prstGeom>
          <a:noFill/>
          <a:ln>
            <a:noFill/>
          </a:ln>
        </p:spPr>
      </p:pic>
      <p:pic>
        <p:nvPicPr>
          <p:cNvPr id="3957" name="Google Shape;3957;p396"/>
          <p:cNvPicPr preferRelativeResize="0"/>
          <p:nvPr/>
        </p:nvPicPr>
        <p:blipFill>
          <a:blip r:embed="rId6">
            <a:alphaModFix/>
          </a:blip>
          <a:stretch>
            <a:fillRect/>
          </a:stretch>
        </p:blipFill>
        <p:spPr>
          <a:xfrm>
            <a:off x="4656382" y="1861741"/>
            <a:ext cx="252001" cy="252001"/>
          </a:xfrm>
          <a:prstGeom prst="rect">
            <a:avLst/>
          </a:prstGeom>
          <a:noFill/>
          <a:ln>
            <a:noFill/>
          </a:ln>
        </p:spPr>
      </p:pic>
      <p:pic>
        <p:nvPicPr>
          <p:cNvPr id="3958" name="Google Shape;3958;p396"/>
          <p:cNvPicPr preferRelativeResize="0"/>
          <p:nvPr/>
        </p:nvPicPr>
        <p:blipFill>
          <a:blip r:embed="rId7">
            <a:alphaModFix/>
          </a:blip>
          <a:stretch>
            <a:fillRect/>
          </a:stretch>
        </p:blipFill>
        <p:spPr>
          <a:xfrm>
            <a:off x="6166369" y="1861741"/>
            <a:ext cx="288000" cy="288000"/>
          </a:xfrm>
          <a:prstGeom prst="rect">
            <a:avLst/>
          </a:prstGeom>
          <a:noFill/>
          <a:ln>
            <a:noFill/>
          </a:ln>
        </p:spPr>
      </p:pic>
      <p:sp>
        <p:nvSpPr>
          <p:cNvPr id="3959" name="Google Shape;3959;p396"/>
          <p:cNvSpPr/>
          <p:nvPr/>
        </p:nvSpPr>
        <p:spPr>
          <a:xfrm>
            <a:off x="1556850" y="4059366"/>
            <a:ext cx="1198200" cy="5574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dk2"/>
                </a:solidFill>
                <a:latin typeface="Montserrat"/>
                <a:ea typeface="Montserrat"/>
                <a:cs typeface="Montserrat"/>
                <a:sym typeface="Montserrat"/>
              </a:rPr>
              <a:t>Services Consulting</a:t>
            </a:r>
            <a:endParaRPr sz="900">
              <a:solidFill>
                <a:schemeClr val="dk2"/>
              </a:solidFill>
              <a:latin typeface="Montserrat"/>
              <a:ea typeface="Montserrat"/>
              <a:cs typeface="Montserrat"/>
              <a:sym typeface="Montserrat"/>
            </a:endParaRPr>
          </a:p>
        </p:txBody>
      </p:sp>
      <p:sp>
        <p:nvSpPr>
          <p:cNvPr id="3960" name="Google Shape;3960;p396"/>
          <p:cNvSpPr/>
          <p:nvPr/>
        </p:nvSpPr>
        <p:spPr>
          <a:xfrm>
            <a:off x="2852250" y="4059366"/>
            <a:ext cx="1198200" cy="5574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dk2"/>
                </a:solidFill>
                <a:latin typeface="Montserrat"/>
                <a:ea typeface="Montserrat"/>
                <a:cs typeface="Montserrat"/>
                <a:sym typeface="Montserrat"/>
              </a:rPr>
              <a:t>Business &amp; innovative Services</a:t>
            </a:r>
            <a:endParaRPr sz="900">
              <a:solidFill>
                <a:schemeClr val="dk2"/>
              </a:solidFill>
              <a:latin typeface="Montserrat"/>
              <a:ea typeface="Montserrat"/>
              <a:cs typeface="Montserrat"/>
              <a:sym typeface="Montserrat"/>
            </a:endParaRPr>
          </a:p>
        </p:txBody>
      </p:sp>
      <p:sp>
        <p:nvSpPr>
          <p:cNvPr id="3961" name="Google Shape;3961;p396"/>
          <p:cNvSpPr/>
          <p:nvPr/>
        </p:nvSpPr>
        <p:spPr>
          <a:xfrm>
            <a:off x="4147650" y="4059366"/>
            <a:ext cx="1198200" cy="5574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dk2"/>
                </a:solidFill>
                <a:latin typeface="Montserrat"/>
                <a:ea typeface="Montserrat"/>
                <a:cs typeface="Montserrat"/>
                <a:sym typeface="Montserrat"/>
              </a:rPr>
              <a:t>Adoption Services</a:t>
            </a:r>
            <a:endParaRPr sz="900">
              <a:solidFill>
                <a:schemeClr val="dk2"/>
              </a:solidFill>
              <a:latin typeface="Montserrat"/>
              <a:ea typeface="Montserrat"/>
              <a:cs typeface="Montserrat"/>
              <a:sym typeface="Montserrat"/>
            </a:endParaRPr>
          </a:p>
        </p:txBody>
      </p:sp>
      <p:sp>
        <p:nvSpPr>
          <p:cNvPr id="3962" name="Google Shape;3962;p396"/>
          <p:cNvSpPr/>
          <p:nvPr/>
        </p:nvSpPr>
        <p:spPr>
          <a:xfrm>
            <a:off x="5445434" y="4059391"/>
            <a:ext cx="1198200" cy="5574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dk2"/>
                </a:solidFill>
                <a:latin typeface="Montserrat"/>
                <a:ea typeface="Montserrat"/>
                <a:cs typeface="Montserrat"/>
                <a:sym typeface="Montserrat"/>
              </a:rPr>
              <a:t>Data Factory</a:t>
            </a:r>
            <a:br>
              <a:rPr lang="en-GB" sz="900">
                <a:solidFill>
                  <a:schemeClr val="dk2"/>
                </a:solidFill>
                <a:latin typeface="Montserrat"/>
                <a:ea typeface="Montserrat"/>
                <a:cs typeface="Montserrat"/>
                <a:sym typeface="Montserrat"/>
              </a:rPr>
            </a:br>
            <a:r>
              <a:rPr lang="en-GB" sz="900">
                <a:solidFill>
                  <a:schemeClr val="dk2"/>
                </a:solidFill>
                <a:latin typeface="Montserrat"/>
                <a:ea typeface="Montserrat"/>
                <a:cs typeface="Montserrat"/>
                <a:sym typeface="Montserrat"/>
              </a:rPr>
              <a:t>Services</a:t>
            </a:r>
            <a:endParaRPr sz="900">
              <a:solidFill>
                <a:schemeClr val="dk2"/>
              </a:solidFill>
              <a:latin typeface="Montserrat"/>
              <a:ea typeface="Montserrat"/>
              <a:cs typeface="Montserrat"/>
              <a:sym typeface="Montserrat"/>
            </a:endParaRPr>
          </a:p>
        </p:txBody>
      </p:sp>
      <p:sp>
        <p:nvSpPr>
          <p:cNvPr id="3963" name="Google Shape;3963;p396"/>
          <p:cNvSpPr txBox="1"/>
          <p:nvPr/>
        </p:nvSpPr>
        <p:spPr>
          <a:xfrm>
            <a:off x="6628843" y="4124023"/>
            <a:ext cx="4149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7" name="Shape 3967"/>
        <p:cNvGrpSpPr/>
        <p:nvPr/>
      </p:nvGrpSpPr>
      <p:grpSpPr>
        <a:xfrm>
          <a:off x="0" y="0"/>
          <a:ext cx="0" cy="0"/>
          <a:chOff x="0" y="0"/>
          <a:chExt cx="0" cy="0"/>
        </a:xfrm>
      </p:grpSpPr>
      <p:sp>
        <p:nvSpPr>
          <p:cNvPr id="3968" name="Google Shape;3968;p397"/>
          <p:cNvSpPr txBox="1"/>
          <p:nvPr>
            <p:ph idx="12" type="sldNum"/>
          </p:nvPr>
        </p:nvSpPr>
        <p:spPr>
          <a:xfrm>
            <a:off x="8556775" y="4706151"/>
            <a:ext cx="587100" cy="14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3969" name="Google Shape;3969;p397"/>
          <p:cNvSpPr txBox="1"/>
          <p:nvPr/>
        </p:nvSpPr>
        <p:spPr>
          <a:xfrm>
            <a:off x="171225" y="0"/>
            <a:ext cx="8207400" cy="484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8485E"/>
              </a:buClr>
              <a:buSzPts val="1400"/>
              <a:buFont typeface="Verdana"/>
              <a:buNone/>
            </a:pPr>
            <a:r>
              <a:rPr b="1" lang="en-GB" sz="1600">
                <a:solidFill>
                  <a:srgbClr val="F8485E"/>
                </a:solidFill>
                <a:latin typeface="Verdana"/>
                <a:ea typeface="Verdana"/>
                <a:cs typeface="Verdana"/>
                <a:sym typeface="Verdana"/>
              </a:rPr>
              <a:t>They trust us</a:t>
            </a:r>
            <a:endParaRPr b="1" i="0" sz="1600" u="none" cap="none" strike="noStrike">
              <a:solidFill>
                <a:srgbClr val="F8485E"/>
              </a:solidFill>
              <a:latin typeface="Verdana"/>
              <a:ea typeface="Verdana"/>
              <a:cs typeface="Verdana"/>
              <a:sym typeface="Verdana"/>
            </a:endParaRPr>
          </a:p>
        </p:txBody>
      </p:sp>
      <p:pic>
        <p:nvPicPr>
          <p:cNvPr id="3970" name="Google Shape;3970;p397"/>
          <p:cNvPicPr preferRelativeResize="0"/>
          <p:nvPr/>
        </p:nvPicPr>
        <p:blipFill rotWithShape="1">
          <a:blip r:embed="rId3">
            <a:alphaModFix/>
          </a:blip>
          <a:srcRect b="0" l="0" r="0" t="0"/>
          <a:stretch/>
        </p:blipFill>
        <p:spPr>
          <a:xfrm>
            <a:off x="560901" y="3583699"/>
            <a:ext cx="878002" cy="263925"/>
          </a:xfrm>
          <a:prstGeom prst="rect">
            <a:avLst/>
          </a:prstGeom>
          <a:noFill/>
          <a:ln>
            <a:noFill/>
          </a:ln>
        </p:spPr>
      </p:pic>
      <p:pic>
        <p:nvPicPr>
          <p:cNvPr id="3971" name="Google Shape;3971;p397"/>
          <p:cNvPicPr preferRelativeResize="0"/>
          <p:nvPr/>
        </p:nvPicPr>
        <p:blipFill rotWithShape="1">
          <a:blip r:embed="rId4">
            <a:alphaModFix/>
          </a:blip>
          <a:srcRect b="0" l="0" r="0" t="0"/>
          <a:stretch/>
        </p:blipFill>
        <p:spPr>
          <a:xfrm>
            <a:off x="3160612" y="2434239"/>
            <a:ext cx="598450" cy="237900"/>
          </a:xfrm>
          <a:prstGeom prst="rect">
            <a:avLst/>
          </a:prstGeom>
          <a:noFill/>
          <a:ln>
            <a:noFill/>
          </a:ln>
        </p:spPr>
      </p:pic>
      <p:pic>
        <p:nvPicPr>
          <p:cNvPr id="3972" name="Google Shape;3972;p397"/>
          <p:cNvPicPr preferRelativeResize="0"/>
          <p:nvPr/>
        </p:nvPicPr>
        <p:blipFill rotWithShape="1">
          <a:blip r:embed="rId5">
            <a:alphaModFix/>
          </a:blip>
          <a:srcRect b="0" l="0" r="0" t="0"/>
          <a:stretch/>
        </p:blipFill>
        <p:spPr>
          <a:xfrm>
            <a:off x="6390100" y="646549"/>
            <a:ext cx="1154359" cy="263925"/>
          </a:xfrm>
          <a:prstGeom prst="rect">
            <a:avLst/>
          </a:prstGeom>
          <a:noFill/>
          <a:ln>
            <a:noFill/>
          </a:ln>
        </p:spPr>
      </p:pic>
      <p:pic>
        <p:nvPicPr>
          <p:cNvPr id="3973" name="Google Shape;3973;p397"/>
          <p:cNvPicPr preferRelativeResize="0"/>
          <p:nvPr/>
        </p:nvPicPr>
        <p:blipFill rotWithShape="1">
          <a:blip r:embed="rId6">
            <a:alphaModFix/>
          </a:blip>
          <a:srcRect b="0" l="0" r="0" t="0"/>
          <a:stretch/>
        </p:blipFill>
        <p:spPr>
          <a:xfrm>
            <a:off x="3976625" y="1435952"/>
            <a:ext cx="921450" cy="175070"/>
          </a:xfrm>
          <a:prstGeom prst="rect">
            <a:avLst/>
          </a:prstGeom>
          <a:noFill/>
          <a:ln>
            <a:noFill/>
          </a:ln>
        </p:spPr>
      </p:pic>
      <p:pic>
        <p:nvPicPr>
          <p:cNvPr id="3974" name="Google Shape;3974;p397"/>
          <p:cNvPicPr preferRelativeResize="0"/>
          <p:nvPr/>
        </p:nvPicPr>
        <p:blipFill rotWithShape="1">
          <a:blip r:embed="rId7">
            <a:alphaModFix/>
          </a:blip>
          <a:srcRect b="0" l="0" r="0" t="0"/>
          <a:stretch/>
        </p:blipFill>
        <p:spPr>
          <a:xfrm>
            <a:off x="5388600" y="1979448"/>
            <a:ext cx="996874" cy="415100"/>
          </a:xfrm>
          <a:prstGeom prst="rect">
            <a:avLst/>
          </a:prstGeom>
          <a:noFill/>
          <a:ln>
            <a:noFill/>
          </a:ln>
        </p:spPr>
      </p:pic>
      <p:pic>
        <p:nvPicPr>
          <p:cNvPr id="3975" name="Google Shape;3975;p397"/>
          <p:cNvPicPr preferRelativeResize="0"/>
          <p:nvPr/>
        </p:nvPicPr>
        <p:blipFill rotWithShape="1">
          <a:blip r:embed="rId8">
            <a:alphaModFix/>
          </a:blip>
          <a:srcRect b="0" l="0" r="0" t="0"/>
          <a:stretch/>
        </p:blipFill>
        <p:spPr>
          <a:xfrm>
            <a:off x="7824313" y="1669924"/>
            <a:ext cx="921450" cy="309521"/>
          </a:xfrm>
          <a:prstGeom prst="rect">
            <a:avLst/>
          </a:prstGeom>
          <a:noFill/>
          <a:ln>
            <a:noFill/>
          </a:ln>
        </p:spPr>
      </p:pic>
      <p:pic>
        <p:nvPicPr>
          <p:cNvPr id="3976" name="Google Shape;3976;p397"/>
          <p:cNvPicPr preferRelativeResize="0"/>
          <p:nvPr/>
        </p:nvPicPr>
        <p:blipFill rotWithShape="1">
          <a:blip r:embed="rId9">
            <a:alphaModFix/>
          </a:blip>
          <a:srcRect b="0" l="0" r="0" t="0"/>
          <a:stretch/>
        </p:blipFill>
        <p:spPr>
          <a:xfrm>
            <a:off x="4086876" y="2620899"/>
            <a:ext cx="1495625" cy="504023"/>
          </a:xfrm>
          <a:prstGeom prst="rect">
            <a:avLst/>
          </a:prstGeom>
          <a:noFill/>
          <a:ln>
            <a:noFill/>
          </a:ln>
        </p:spPr>
      </p:pic>
      <p:pic>
        <p:nvPicPr>
          <p:cNvPr id="3977" name="Google Shape;3977;p397"/>
          <p:cNvPicPr preferRelativeResize="0"/>
          <p:nvPr/>
        </p:nvPicPr>
        <p:blipFill rotWithShape="1">
          <a:blip r:embed="rId10">
            <a:alphaModFix/>
          </a:blip>
          <a:srcRect b="0" l="0" r="0" t="0"/>
          <a:stretch/>
        </p:blipFill>
        <p:spPr>
          <a:xfrm>
            <a:off x="4107203" y="1930399"/>
            <a:ext cx="388726" cy="388726"/>
          </a:xfrm>
          <a:prstGeom prst="rect">
            <a:avLst/>
          </a:prstGeom>
          <a:noFill/>
          <a:ln>
            <a:noFill/>
          </a:ln>
        </p:spPr>
      </p:pic>
      <p:pic>
        <p:nvPicPr>
          <p:cNvPr id="3978" name="Google Shape;3978;p397"/>
          <p:cNvPicPr preferRelativeResize="0"/>
          <p:nvPr/>
        </p:nvPicPr>
        <p:blipFill rotWithShape="1">
          <a:blip r:embed="rId11">
            <a:alphaModFix/>
          </a:blip>
          <a:srcRect b="0" l="0" r="0" t="0"/>
          <a:stretch/>
        </p:blipFill>
        <p:spPr>
          <a:xfrm>
            <a:off x="7776385" y="2905451"/>
            <a:ext cx="878000" cy="251989"/>
          </a:xfrm>
          <a:prstGeom prst="rect">
            <a:avLst/>
          </a:prstGeom>
          <a:noFill/>
          <a:ln>
            <a:noFill/>
          </a:ln>
        </p:spPr>
      </p:pic>
      <p:pic>
        <p:nvPicPr>
          <p:cNvPr id="3979" name="Google Shape;3979;p397"/>
          <p:cNvPicPr preferRelativeResize="0"/>
          <p:nvPr/>
        </p:nvPicPr>
        <p:blipFill rotWithShape="1">
          <a:blip r:embed="rId12">
            <a:alphaModFix/>
          </a:blip>
          <a:srcRect b="0" l="0" r="0" t="0"/>
          <a:stretch/>
        </p:blipFill>
        <p:spPr>
          <a:xfrm>
            <a:off x="3448624" y="4155364"/>
            <a:ext cx="946602" cy="258836"/>
          </a:xfrm>
          <a:prstGeom prst="rect">
            <a:avLst/>
          </a:prstGeom>
          <a:noFill/>
          <a:ln>
            <a:noFill/>
          </a:ln>
        </p:spPr>
      </p:pic>
      <p:pic>
        <p:nvPicPr>
          <p:cNvPr id="3980" name="Google Shape;3980;p397"/>
          <p:cNvPicPr preferRelativeResize="0"/>
          <p:nvPr/>
        </p:nvPicPr>
        <p:blipFill rotWithShape="1">
          <a:blip r:embed="rId13">
            <a:alphaModFix/>
          </a:blip>
          <a:srcRect b="0" l="0" r="0" t="0"/>
          <a:stretch/>
        </p:blipFill>
        <p:spPr>
          <a:xfrm>
            <a:off x="6309705" y="2646728"/>
            <a:ext cx="1161270" cy="263925"/>
          </a:xfrm>
          <a:prstGeom prst="rect">
            <a:avLst/>
          </a:prstGeom>
          <a:noFill/>
          <a:ln>
            <a:noFill/>
          </a:ln>
        </p:spPr>
      </p:pic>
      <p:pic>
        <p:nvPicPr>
          <p:cNvPr id="3981" name="Google Shape;3981;p397"/>
          <p:cNvPicPr preferRelativeResize="0"/>
          <p:nvPr/>
        </p:nvPicPr>
        <p:blipFill rotWithShape="1">
          <a:blip r:embed="rId14">
            <a:alphaModFix/>
          </a:blip>
          <a:srcRect b="0" l="0" r="0" t="0"/>
          <a:stretch/>
        </p:blipFill>
        <p:spPr>
          <a:xfrm>
            <a:off x="2380350" y="4680125"/>
            <a:ext cx="1113875" cy="214941"/>
          </a:xfrm>
          <a:prstGeom prst="rect">
            <a:avLst/>
          </a:prstGeom>
          <a:noFill/>
          <a:ln>
            <a:noFill/>
          </a:ln>
        </p:spPr>
      </p:pic>
      <p:pic>
        <p:nvPicPr>
          <p:cNvPr id="3982" name="Google Shape;3982;p397"/>
          <p:cNvPicPr preferRelativeResize="0"/>
          <p:nvPr/>
        </p:nvPicPr>
        <p:blipFill rotWithShape="1">
          <a:blip r:embed="rId15">
            <a:alphaModFix/>
          </a:blip>
          <a:srcRect b="0" l="0" r="0" t="0"/>
          <a:stretch/>
        </p:blipFill>
        <p:spPr>
          <a:xfrm>
            <a:off x="7188000" y="3476175"/>
            <a:ext cx="1138500" cy="303600"/>
          </a:xfrm>
          <a:prstGeom prst="rect">
            <a:avLst/>
          </a:prstGeom>
          <a:noFill/>
          <a:ln>
            <a:noFill/>
          </a:ln>
        </p:spPr>
      </p:pic>
      <p:pic>
        <p:nvPicPr>
          <p:cNvPr id="3983" name="Google Shape;3983;p397"/>
          <p:cNvPicPr preferRelativeResize="0"/>
          <p:nvPr/>
        </p:nvPicPr>
        <p:blipFill rotWithShape="1">
          <a:blip r:embed="rId16">
            <a:alphaModFix/>
          </a:blip>
          <a:srcRect b="0" l="0" r="0" t="0"/>
          <a:stretch/>
        </p:blipFill>
        <p:spPr>
          <a:xfrm>
            <a:off x="5801250" y="1401785"/>
            <a:ext cx="560025" cy="306328"/>
          </a:xfrm>
          <a:prstGeom prst="rect">
            <a:avLst/>
          </a:prstGeom>
          <a:noFill/>
          <a:ln>
            <a:noFill/>
          </a:ln>
        </p:spPr>
      </p:pic>
      <p:pic>
        <p:nvPicPr>
          <p:cNvPr id="3984" name="Google Shape;3984;p397"/>
          <p:cNvPicPr preferRelativeResize="0"/>
          <p:nvPr/>
        </p:nvPicPr>
        <p:blipFill rotWithShape="1">
          <a:blip r:embed="rId17">
            <a:alphaModFix/>
          </a:blip>
          <a:srcRect b="0" l="0" r="0" t="0"/>
          <a:stretch/>
        </p:blipFill>
        <p:spPr>
          <a:xfrm>
            <a:off x="5716276" y="3925462"/>
            <a:ext cx="1084776" cy="315183"/>
          </a:xfrm>
          <a:prstGeom prst="rect">
            <a:avLst/>
          </a:prstGeom>
          <a:noFill/>
          <a:ln>
            <a:noFill/>
          </a:ln>
        </p:spPr>
      </p:pic>
      <p:pic>
        <p:nvPicPr>
          <p:cNvPr id="3985" name="Google Shape;3985;p397"/>
          <p:cNvPicPr preferRelativeResize="0"/>
          <p:nvPr/>
        </p:nvPicPr>
        <p:blipFill rotWithShape="1">
          <a:blip r:embed="rId18">
            <a:alphaModFix/>
          </a:blip>
          <a:srcRect b="29535" l="0" r="0" t="29844"/>
          <a:stretch/>
        </p:blipFill>
        <p:spPr>
          <a:xfrm>
            <a:off x="724813" y="4303738"/>
            <a:ext cx="1113875" cy="263925"/>
          </a:xfrm>
          <a:prstGeom prst="rect">
            <a:avLst/>
          </a:prstGeom>
          <a:noFill/>
          <a:ln>
            <a:noFill/>
          </a:ln>
        </p:spPr>
      </p:pic>
      <p:pic>
        <p:nvPicPr>
          <p:cNvPr id="3986" name="Google Shape;3986;p397"/>
          <p:cNvPicPr preferRelativeResize="0"/>
          <p:nvPr/>
        </p:nvPicPr>
        <p:blipFill rotWithShape="1">
          <a:blip r:embed="rId19">
            <a:alphaModFix/>
          </a:blip>
          <a:srcRect b="0" l="0" r="0" t="0"/>
          <a:stretch/>
        </p:blipFill>
        <p:spPr>
          <a:xfrm>
            <a:off x="2587500" y="1093405"/>
            <a:ext cx="946608" cy="303599"/>
          </a:xfrm>
          <a:prstGeom prst="rect">
            <a:avLst/>
          </a:prstGeom>
          <a:noFill/>
          <a:ln>
            <a:noFill/>
          </a:ln>
        </p:spPr>
      </p:pic>
      <p:pic>
        <p:nvPicPr>
          <p:cNvPr id="3987" name="Google Shape;3987;p397"/>
          <p:cNvPicPr preferRelativeResize="0"/>
          <p:nvPr/>
        </p:nvPicPr>
        <p:blipFill rotWithShape="1">
          <a:blip r:embed="rId20">
            <a:alphaModFix/>
          </a:blip>
          <a:srcRect b="0" l="0" r="0" t="0"/>
          <a:stretch/>
        </p:blipFill>
        <p:spPr>
          <a:xfrm>
            <a:off x="7379942" y="4007250"/>
            <a:ext cx="1284182" cy="484200"/>
          </a:xfrm>
          <a:prstGeom prst="rect">
            <a:avLst/>
          </a:prstGeom>
          <a:noFill/>
          <a:ln>
            <a:noFill/>
          </a:ln>
        </p:spPr>
      </p:pic>
      <p:pic>
        <p:nvPicPr>
          <p:cNvPr id="3988" name="Google Shape;3988;p397"/>
          <p:cNvPicPr preferRelativeResize="0"/>
          <p:nvPr/>
        </p:nvPicPr>
        <p:blipFill rotWithShape="1">
          <a:blip r:embed="rId21">
            <a:alphaModFix/>
          </a:blip>
          <a:srcRect b="0" l="0" r="0" t="0"/>
          <a:stretch/>
        </p:blipFill>
        <p:spPr>
          <a:xfrm>
            <a:off x="3859003" y="3406263"/>
            <a:ext cx="1053444" cy="263901"/>
          </a:xfrm>
          <a:prstGeom prst="rect">
            <a:avLst/>
          </a:prstGeom>
          <a:noFill/>
          <a:ln>
            <a:noFill/>
          </a:ln>
        </p:spPr>
      </p:pic>
      <p:pic>
        <p:nvPicPr>
          <p:cNvPr id="3989" name="Google Shape;3989;p397"/>
          <p:cNvPicPr preferRelativeResize="0"/>
          <p:nvPr/>
        </p:nvPicPr>
        <p:blipFill rotWithShape="1">
          <a:blip r:embed="rId22">
            <a:alphaModFix/>
          </a:blip>
          <a:srcRect b="0" l="0" r="0" t="0"/>
          <a:stretch/>
        </p:blipFill>
        <p:spPr>
          <a:xfrm>
            <a:off x="5690863" y="3157441"/>
            <a:ext cx="784050" cy="392025"/>
          </a:xfrm>
          <a:prstGeom prst="rect">
            <a:avLst/>
          </a:prstGeom>
          <a:noFill/>
          <a:ln>
            <a:noFill/>
          </a:ln>
        </p:spPr>
      </p:pic>
      <p:pic>
        <p:nvPicPr>
          <p:cNvPr id="3990" name="Google Shape;3990;p397"/>
          <p:cNvPicPr preferRelativeResize="0"/>
          <p:nvPr/>
        </p:nvPicPr>
        <p:blipFill rotWithShape="1">
          <a:blip r:embed="rId23">
            <a:alphaModFix/>
          </a:blip>
          <a:srcRect b="0" l="0" r="0" t="0"/>
          <a:stretch/>
        </p:blipFill>
        <p:spPr>
          <a:xfrm>
            <a:off x="1278654" y="1070500"/>
            <a:ext cx="560010" cy="362326"/>
          </a:xfrm>
          <a:prstGeom prst="rect">
            <a:avLst/>
          </a:prstGeom>
          <a:noFill/>
          <a:ln>
            <a:noFill/>
          </a:ln>
        </p:spPr>
      </p:pic>
      <p:pic>
        <p:nvPicPr>
          <p:cNvPr id="3991" name="Google Shape;3991;p397"/>
          <p:cNvPicPr preferRelativeResize="0"/>
          <p:nvPr/>
        </p:nvPicPr>
        <p:blipFill rotWithShape="1">
          <a:blip r:embed="rId24">
            <a:alphaModFix/>
          </a:blip>
          <a:srcRect b="0" l="0" r="0" t="0"/>
          <a:stretch/>
        </p:blipFill>
        <p:spPr>
          <a:xfrm>
            <a:off x="2430475" y="3103618"/>
            <a:ext cx="814876" cy="335168"/>
          </a:xfrm>
          <a:prstGeom prst="rect">
            <a:avLst/>
          </a:prstGeom>
          <a:noFill/>
          <a:ln>
            <a:noFill/>
          </a:ln>
        </p:spPr>
      </p:pic>
      <p:pic>
        <p:nvPicPr>
          <p:cNvPr id="3992" name="Google Shape;3992;p397"/>
          <p:cNvPicPr preferRelativeResize="0"/>
          <p:nvPr/>
        </p:nvPicPr>
        <p:blipFill rotWithShape="1">
          <a:blip r:embed="rId25">
            <a:alphaModFix/>
          </a:blip>
          <a:srcRect b="0" l="0" r="0" t="0"/>
          <a:stretch/>
        </p:blipFill>
        <p:spPr>
          <a:xfrm>
            <a:off x="1115703" y="2830315"/>
            <a:ext cx="647400" cy="336148"/>
          </a:xfrm>
          <a:prstGeom prst="rect">
            <a:avLst/>
          </a:prstGeom>
          <a:noFill/>
          <a:ln>
            <a:noFill/>
          </a:ln>
        </p:spPr>
      </p:pic>
      <p:pic>
        <p:nvPicPr>
          <p:cNvPr id="3993" name="Google Shape;3993;p397"/>
          <p:cNvPicPr preferRelativeResize="0"/>
          <p:nvPr/>
        </p:nvPicPr>
        <p:blipFill rotWithShape="1">
          <a:blip r:embed="rId26">
            <a:alphaModFix/>
          </a:blip>
          <a:srcRect b="0" l="0" r="0" t="0"/>
          <a:stretch/>
        </p:blipFill>
        <p:spPr>
          <a:xfrm>
            <a:off x="1874825" y="3736975"/>
            <a:ext cx="921450" cy="388735"/>
          </a:xfrm>
          <a:prstGeom prst="rect">
            <a:avLst/>
          </a:prstGeom>
          <a:noFill/>
          <a:ln>
            <a:noFill/>
          </a:ln>
        </p:spPr>
      </p:pic>
      <p:pic>
        <p:nvPicPr>
          <p:cNvPr id="3994" name="Google Shape;3994;p397"/>
          <p:cNvPicPr preferRelativeResize="0"/>
          <p:nvPr/>
        </p:nvPicPr>
        <p:blipFill rotWithShape="1">
          <a:blip r:embed="rId27">
            <a:alphaModFix/>
          </a:blip>
          <a:srcRect b="0" l="0" r="0" t="0"/>
          <a:stretch/>
        </p:blipFill>
        <p:spPr>
          <a:xfrm>
            <a:off x="1931400" y="644300"/>
            <a:ext cx="1154350" cy="243195"/>
          </a:xfrm>
          <a:prstGeom prst="rect">
            <a:avLst/>
          </a:prstGeom>
          <a:noFill/>
          <a:ln>
            <a:noFill/>
          </a:ln>
        </p:spPr>
      </p:pic>
      <p:pic>
        <p:nvPicPr>
          <p:cNvPr id="3995" name="Google Shape;3995;p397"/>
          <p:cNvPicPr preferRelativeResize="0"/>
          <p:nvPr/>
        </p:nvPicPr>
        <p:blipFill rotWithShape="1">
          <a:blip r:embed="rId28">
            <a:alphaModFix/>
          </a:blip>
          <a:srcRect b="0" l="0" r="0" t="0"/>
          <a:stretch/>
        </p:blipFill>
        <p:spPr>
          <a:xfrm>
            <a:off x="6897850" y="2192462"/>
            <a:ext cx="946600" cy="160915"/>
          </a:xfrm>
          <a:prstGeom prst="rect">
            <a:avLst/>
          </a:prstGeom>
          <a:noFill/>
          <a:ln>
            <a:noFill/>
          </a:ln>
        </p:spPr>
      </p:pic>
      <p:pic>
        <p:nvPicPr>
          <p:cNvPr id="3996" name="Google Shape;3996;p397"/>
          <p:cNvPicPr preferRelativeResize="0"/>
          <p:nvPr/>
        </p:nvPicPr>
        <p:blipFill rotWithShape="1">
          <a:blip r:embed="rId29">
            <a:alphaModFix/>
          </a:blip>
          <a:srcRect b="0" l="0" r="0" t="0"/>
          <a:stretch/>
        </p:blipFill>
        <p:spPr>
          <a:xfrm>
            <a:off x="4848088" y="4000613"/>
            <a:ext cx="466800" cy="466800"/>
          </a:xfrm>
          <a:prstGeom prst="rect">
            <a:avLst/>
          </a:prstGeom>
          <a:noFill/>
          <a:ln>
            <a:noFill/>
          </a:ln>
        </p:spPr>
      </p:pic>
      <p:pic>
        <p:nvPicPr>
          <p:cNvPr id="3997" name="Google Shape;3997;p397"/>
          <p:cNvPicPr preferRelativeResize="0"/>
          <p:nvPr/>
        </p:nvPicPr>
        <p:blipFill rotWithShape="1">
          <a:blip r:embed="rId30">
            <a:alphaModFix/>
          </a:blip>
          <a:srcRect b="0" l="23952" r="22878" t="0"/>
          <a:stretch/>
        </p:blipFill>
        <p:spPr>
          <a:xfrm>
            <a:off x="2029628" y="2166575"/>
            <a:ext cx="466800" cy="480152"/>
          </a:xfrm>
          <a:prstGeom prst="rect">
            <a:avLst/>
          </a:prstGeom>
          <a:noFill/>
          <a:ln>
            <a:noFill/>
          </a:ln>
        </p:spPr>
      </p:pic>
      <p:pic>
        <p:nvPicPr>
          <p:cNvPr id="3998" name="Google Shape;3998;p397"/>
          <p:cNvPicPr preferRelativeResize="0"/>
          <p:nvPr/>
        </p:nvPicPr>
        <p:blipFill rotWithShape="1">
          <a:blip r:embed="rId31">
            <a:alphaModFix/>
          </a:blip>
          <a:srcRect b="0" l="0" r="0" t="0"/>
          <a:stretch/>
        </p:blipFill>
        <p:spPr>
          <a:xfrm>
            <a:off x="6905774" y="1194622"/>
            <a:ext cx="814876" cy="350142"/>
          </a:xfrm>
          <a:prstGeom prst="rect">
            <a:avLst/>
          </a:prstGeom>
          <a:noFill/>
          <a:ln>
            <a:noFill/>
          </a:ln>
        </p:spPr>
      </p:pic>
      <p:pic>
        <p:nvPicPr>
          <p:cNvPr id="3999" name="Google Shape;3999;p397"/>
          <p:cNvPicPr preferRelativeResize="0"/>
          <p:nvPr/>
        </p:nvPicPr>
        <p:blipFill rotWithShape="1">
          <a:blip r:embed="rId32">
            <a:alphaModFix/>
          </a:blip>
          <a:srcRect b="0" l="0" r="0" t="0"/>
          <a:stretch/>
        </p:blipFill>
        <p:spPr>
          <a:xfrm>
            <a:off x="1428425" y="1651363"/>
            <a:ext cx="737942" cy="415101"/>
          </a:xfrm>
          <a:prstGeom prst="rect">
            <a:avLst/>
          </a:prstGeom>
          <a:noFill/>
          <a:ln>
            <a:noFill/>
          </a:ln>
        </p:spPr>
      </p:pic>
      <p:pic>
        <p:nvPicPr>
          <p:cNvPr id="4000" name="Google Shape;4000;p397"/>
          <p:cNvPicPr preferRelativeResize="0"/>
          <p:nvPr/>
        </p:nvPicPr>
        <p:blipFill rotWithShape="1">
          <a:blip r:embed="rId33">
            <a:alphaModFix/>
          </a:blip>
          <a:srcRect b="0" l="0" r="0" t="0"/>
          <a:stretch/>
        </p:blipFill>
        <p:spPr>
          <a:xfrm>
            <a:off x="5653182" y="4603923"/>
            <a:ext cx="1319400" cy="157000"/>
          </a:xfrm>
          <a:prstGeom prst="rect">
            <a:avLst/>
          </a:prstGeom>
          <a:noFill/>
          <a:ln>
            <a:noFill/>
          </a:ln>
        </p:spPr>
      </p:pic>
      <p:pic>
        <p:nvPicPr>
          <p:cNvPr id="4001" name="Google Shape;4001;p397"/>
          <p:cNvPicPr preferRelativeResize="0"/>
          <p:nvPr/>
        </p:nvPicPr>
        <p:blipFill rotWithShape="1">
          <a:blip r:embed="rId34">
            <a:alphaModFix/>
          </a:blip>
          <a:srcRect b="0" l="0" r="0" t="0"/>
          <a:stretch/>
        </p:blipFill>
        <p:spPr>
          <a:xfrm>
            <a:off x="3759050" y="616034"/>
            <a:ext cx="1473377" cy="335002"/>
          </a:xfrm>
          <a:prstGeom prst="rect">
            <a:avLst/>
          </a:prstGeom>
          <a:noFill/>
          <a:ln>
            <a:noFill/>
          </a:ln>
        </p:spPr>
      </p:pic>
      <p:pic>
        <p:nvPicPr>
          <p:cNvPr descr="Afficher l'image d'origine" id="4002" name="Google Shape;4002;p397"/>
          <p:cNvPicPr preferRelativeResize="0"/>
          <p:nvPr/>
        </p:nvPicPr>
        <p:blipFill rotWithShape="1">
          <a:blip r:embed="rId35">
            <a:alphaModFix/>
          </a:blip>
          <a:srcRect b="0" l="0" r="0" t="0"/>
          <a:stretch/>
        </p:blipFill>
        <p:spPr>
          <a:xfrm>
            <a:off x="444313" y="2546946"/>
            <a:ext cx="463500" cy="463500"/>
          </a:xfrm>
          <a:prstGeom prst="rect">
            <a:avLst/>
          </a:prstGeom>
          <a:noFill/>
          <a:ln>
            <a:noFill/>
          </a:ln>
        </p:spPr>
      </p:pic>
      <p:pic>
        <p:nvPicPr>
          <p:cNvPr id="4003" name="Google Shape;4003;p397"/>
          <p:cNvPicPr preferRelativeResize="0"/>
          <p:nvPr/>
        </p:nvPicPr>
        <p:blipFill rotWithShape="1">
          <a:blip r:embed="rId36">
            <a:alphaModFix/>
          </a:blip>
          <a:srcRect b="0" l="0" r="0" t="0"/>
          <a:stretch/>
        </p:blipFill>
        <p:spPr>
          <a:xfrm>
            <a:off x="5541268" y="544365"/>
            <a:ext cx="540000" cy="540000"/>
          </a:xfrm>
          <a:prstGeom prst="rect">
            <a:avLst/>
          </a:prstGeom>
          <a:noFill/>
          <a:ln>
            <a:noFill/>
          </a:ln>
        </p:spPr>
      </p:pic>
      <p:pic>
        <p:nvPicPr>
          <p:cNvPr id="4004" name="Google Shape;4004;p397"/>
          <p:cNvPicPr preferRelativeResize="0"/>
          <p:nvPr/>
        </p:nvPicPr>
        <p:blipFill rotWithShape="1">
          <a:blip r:embed="rId37">
            <a:alphaModFix/>
          </a:blip>
          <a:srcRect b="0" l="0" r="0" t="0"/>
          <a:stretch/>
        </p:blipFill>
        <p:spPr>
          <a:xfrm>
            <a:off x="8033171" y="584125"/>
            <a:ext cx="724083" cy="340655"/>
          </a:xfrm>
          <a:prstGeom prst="rect">
            <a:avLst/>
          </a:prstGeom>
          <a:noFill/>
          <a:ln>
            <a:noFill/>
          </a:ln>
        </p:spPr>
      </p:pic>
      <p:pic>
        <p:nvPicPr>
          <p:cNvPr id="4005" name="Google Shape;4005;p397"/>
          <p:cNvPicPr preferRelativeResize="0"/>
          <p:nvPr/>
        </p:nvPicPr>
        <p:blipFill rotWithShape="1">
          <a:blip r:embed="rId38">
            <a:alphaModFix/>
          </a:blip>
          <a:srcRect b="0" l="0" r="0" t="0"/>
          <a:stretch/>
        </p:blipFill>
        <p:spPr>
          <a:xfrm>
            <a:off x="281310" y="1723313"/>
            <a:ext cx="786600" cy="423600"/>
          </a:xfrm>
          <a:prstGeom prst="rect">
            <a:avLst/>
          </a:prstGeom>
          <a:noFill/>
          <a:ln>
            <a:noFill/>
          </a:ln>
        </p:spPr>
      </p:pic>
      <p:pic>
        <p:nvPicPr>
          <p:cNvPr id="4006" name="Google Shape;4006;p397"/>
          <p:cNvPicPr preferRelativeResize="0"/>
          <p:nvPr/>
        </p:nvPicPr>
        <p:blipFill>
          <a:blip r:embed="rId39">
            <a:alphaModFix/>
          </a:blip>
          <a:stretch>
            <a:fillRect/>
          </a:stretch>
        </p:blipFill>
        <p:spPr>
          <a:xfrm>
            <a:off x="484705" y="625764"/>
            <a:ext cx="583200" cy="467918"/>
          </a:xfrm>
          <a:prstGeom prst="rect">
            <a:avLst/>
          </a:prstGeom>
          <a:noFill/>
          <a:ln>
            <a:noFill/>
          </a:ln>
        </p:spPr>
      </p:pic>
      <p:pic>
        <p:nvPicPr>
          <p:cNvPr id="4007" name="Google Shape;4007;p397"/>
          <p:cNvPicPr preferRelativeResize="0"/>
          <p:nvPr/>
        </p:nvPicPr>
        <p:blipFill rotWithShape="1">
          <a:blip r:embed="rId40">
            <a:alphaModFix/>
          </a:blip>
          <a:srcRect b="19345" l="25800" r="20447" t="20464"/>
          <a:stretch/>
        </p:blipFill>
        <p:spPr>
          <a:xfrm>
            <a:off x="2768136" y="1655816"/>
            <a:ext cx="666003" cy="5635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2" name="Shape 4012"/>
        <p:cNvGrpSpPr/>
        <p:nvPr/>
      </p:nvGrpSpPr>
      <p:grpSpPr>
        <a:xfrm>
          <a:off x="0" y="0"/>
          <a:ext cx="0" cy="0"/>
          <a:chOff x="0" y="0"/>
          <a:chExt cx="0" cy="0"/>
        </a:xfrm>
      </p:grpSpPr>
      <p:sp>
        <p:nvSpPr>
          <p:cNvPr id="4013" name="Google Shape;4013;p398"/>
          <p:cNvSpPr txBox="1"/>
          <p:nvPr>
            <p:ph type="title"/>
          </p:nvPr>
        </p:nvSpPr>
        <p:spPr>
          <a:xfrm>
            <a:off x="468314" y="152400"/>
            <a:ext cx="8207400" cy="48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AI is not only a new technological paradigme, it’s also a totally new territory for users</a:t>
            </a:r>
            <a:endParaRPr/>
          </a:p>
        </p:txBody>
      </p:sp>
      <p:sp>
        <p:nvSpPr>
          <p:cNvPr id="4014" name="Google Shape;4014;p398"/>
          <p:cNvSpPr txBox="1"/>
          <p:nvPr>
            <p:ph idx="12" type="sldNum"/>
          </p:nvPr>
        </p:nvSpPr>
        <p:spPr>
          <a:xfrm>
            <a:off x="468312" y="4839891"/>
            <a:ext cx="647400" cy="303600"/>
          </a:xfrm>
          <a:prstGeom prst="rect">
            <a:avLst/>
          </a:prstGeom>
        </p:spPr>
        <p:txBody>
          <a:bodyPr anchorCtr="0" anchor="t" bIns="0" lIns="0" spcFirstLastPara="1" rIns="0" wrap="square" tIns="46800">
            <a:noAutofit/>
          </a:bodyPr>
          <a:lstStyle/>
          <a:p>
            <a:pPr indent="0" lvl="0" marL="0" rtl="0" algn="l">
              <a:spcBef>
                <a:spcPts val="0"/>
              </a:spcBef>
              <a:spcAft>
                <a:spcPts val="0"/>
              </a:spcAft>
              <a:buNone/>
            </a:pPr>
            <a:fld id="{00000000-1234-1234-1234-123412341234}" type="slidenum">
              <a:rPr lang="en-GB"/>
              <a:t>‹#›</a:t>
            </a:fld>
            <a:endParaRPr/>
          </a:p>
        </p:txBody>
      </p:sp>
      <p:sp>
        <p:nvSpPr>
          <p:cNvPr id="4015" name="Google Shape;4015;p398"/>
          <p:cNvSpPr/>
          <p:nvPr/>
        </p:nvSpPr>
        <p:spPr>
          <a:xfrm rot="5400000">
            <a:off x="5445000" y="690638"/>
            <a:ext cx="2826000" cy="4572000"/>
          </a:xfrm>
          <a:prstGeom prst="rect">
            <a:avLst/>
          </a:prstGeom>
          <a:solidFill>
            <a:srgbClr val="22D6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4016" name="Google Shape;4016;p398"/>
          <p:cNvSpPr/>
          <p:nvPr/>
        </p:nvSpPr>
        <p:spPr>
          <a:xfrm rot="5400000">
            <a:off x="873000" y="690638"/>
            <a:ext cx="2826000" cy="4572000"/>
          </a:xfrm>
          <a:prstGeom prst="rect">
            <a:avLst/>
          </a:prstGeom>
          <a:solidFill>
            <a:srgbClr val="315B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6555A"/>
              </a:solidFill>
              <a:latin typeface="Verdana"/>
              <a:ea typeface="Verdana"/>
              <a:cs typeface="Verdana"/>
              <a:sym typeface="Verdana"/>
            </a:endParaRPr>
          </a:p>
        </p:txBody>
      </p:sp>
      <p:grpSp>
        <p:nvGrpSpPr>
          <p:cNvPr id="4017" name="Google Shape;4017;p398"/>
          <p:cNvGrpSpPr/>
          <p:nvPr/>
        </p:nvGrpSpPr>
        <p:grpSpPr>
          <a:xfrm>
            <a:off x="1709936" y="872124"/>
            <a:ext cx="1152000" cy="1152000"/>
            <a:chOff x="1709936" y="872124"/>
            <a:chExt cx="1152000" cy="1152000"/>
          </a:xfrm>
        </p:grpSpPr>
        <p:sp>
          <p:nvSpPr>
            <p:cNvPr id="4018" name="Google Shape;4018;p398"/>
            <p:cNvSpPr/>
            <p:nvPr/>
          </p:nvSpPr>
          <p:spPr>
            <a:xfrm>
              <a:off x="1709936" y="872124"/>
              <a:ext cx="1152000" cy="1152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019" name="Google Shape;4019;p398"/>
            <p:cNvGrpSpPr/>
            <p:nvPr/>
          </p:nvGrpSpPr>
          <p:grpSpPr>
            <a:xfrm>
              <a:off x="1804651" y="965026"/>
              <a:ext cx="962672" cy="962672"/>
              <a:chOff x="2276819" y="1088172"/>
              <a:chExt cx="823500" cy="823500"/>
            </a:xfrm>
          </p:grpSpPr>
          <p:sp>
            <p:nvSpPr>
              <p:cNvPr id="4020" name="Google Shape;4020;p398"/>
              <p:cNvSpPr/>
              <p:nvPr/>
            </p:nvSpPr>
            <p:spPr>
              <a:xfrm>
                <a:off x="2276819" y="1088172"/>
                <a:ext cx="823500" cy="823500"/>
              </a:xfrm>
              <a:prstGeom prst="ellipse">
                <a:avLst/>
              </a:prstGeom>
              <a:solidFill>
                <a:srgbClr val="FF30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021" name="Google Shape;4021;p398"/>
              <p:cNvGrpSpPr/>
              <p:nvPr/>
            </p:nvGrpSpPr>
            <p:grpSpPr>
              <a:xfrm>
                <a:off x="2434921" y="1179448"/>
                <a:ext cx="516001" cy="613138"/>
                <a:chOff x="4206468" y="1589640"/>
                <a:chExt cx="758825" cy="901674"/>
              </a:xfrm>
            </p:grpSpPr>
            <p:grpSp>
              <p:nvGrpSpPr>
                <p:cNvPr id="4022" name="Google Shape;4022;p398"/>
                <p:cNvGrpSpPr/>
                <p:nvPr/>
              </p:nvGrpSpPr>
              <p:grpSpPr>
                <a:xfrm>
                  <a:off x="4206468" y="1589640"/>
                  <a:ext cx="420600" cy="438125"/>
                  <a:chOff x="1208088" y="1782763"/>
                  <a:chExt cx="420600" cy="438125"/>
                </a:xfrm>
              </p:grpSpPr>
              <p:sp>
                <p:nvSpPr>
                  <p:cNvPr id="4023" name="Google Shape;4023;p398"/>
                  <p:cNvSpPr/>
                  <p:nvPr/>
                </p:nvSpPr>
                <p:spPr>
                  <a:xfrm>
                    <a:off x="1208088" y="1817688"/>
                    <a:ext cx="420600" cy="403200"/>
                  </a:xfrm>
                  <a:custGeom>
                    <a:rect b="b" l="l" r="r" t="t"/>
                    <a:pathLst>
                      <a:path extrusionOk="0" h="120000" w="120000">
                        <a:moveTo>
                          <a:pt x="83106" y="87272"/>
                        </a:moveTo>
                        <a:cubicBezTo>
                          <a:pt x="68737" y="81616"/>
                          <a:pt x="73398" y="71919"/>
                          <a:pt x="75339" y="67878"/>
                        </a:cubicBezTo>
                        <a:cubicBezTo>
                          <a:pt x="75728" y="67474"/>
                          <a:pt x="76116" y="67474"/>
                          <a:pt x="76504" y="66666"/>
                        </a:cubicBezTo>
                        <a:cubicBezTo>
                          <a:pt x="88932" y="52929"/>
                          <a:pt x="99029" y="0"/>
                          <a:pt x="59805" y="0"/>
                        </a:cubicBezTo>
                        <a:cubicBezTo>
                          <a:pt x="20582" y="0"/>
                          <a:pt x="30679" y="52929"/>
                          <a:pt x="43106" y="66666"/>
                        </a:cubicBezTo>
                        <a:cubicBezTo>
                          <a:pt x="43495" y="67474"/>
                          <a:pt x="43883" y="67474"/>
                          <a:pt x="44271" y="67878"/>
                        </a:cubicBezTo>
                        <a:cubicBezTo>
                          <a:pt x="46601" y="71919"/>
                          <a:pt x="51262" y="81616"/>
                          <a:pt x="36504" y="87272"/>
                        </a:cubicBezTo>
                        <a:cubicBezTo>
                          <a:pt x="36504" y="87272"/>
                          <a:pt x="36504" y="87272"/>
                          <a:pt x="36504" y="87272"/>
                        </a:cubicBezTo>
                        <a:cubicBezTo>
                          <a:pt x="22135" y="90505"/>
                          <a:pt x="0" y="96565"/>
                          <a:pt x="0" y="120000"/>
                        </a:cubicBezTo>
                        <a:cubicBezTo>
                          <a:pt x="120000" y="120000"/>
                          <a:pt x="120000" y="120000"/>
                          <a:pt x="120000" y="120000"/>
                        </a:cubicBezTo>
                        <a:cubicBezTo>
                          <a:pt x="120000" y="96565"/>
                          <a:pt x="97864" y="90101"/>
                          <a:pt x="83106" y="8727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24" name="Google Shape;4024;p398"/>
                  <p:cNvSpPr/>
                  <p:nvPr/>
                </p:nvSpPr>
                <p:spPr>
                  <a:xfrm>
                    <a:off x="1376363" y="1782763"/>
                    <a:ext cx="189000" cy="169800"/>
                  </a:xfrm>
                  <a:custGeom>
                    <a:rect b="b" l="l" r="r" t="t"/>
                    <a:pathLst>
                      <a:path extrusionOk="0" h="120000" w="120000">
                        <a:moveTo>
                          <a:pt x="23309" y="9600"/>
                        </a:moveTo>
                        <a:cubicBezTo>
                          <a:pt x="53525" y="0"/>
                          <a:pt x="120000" y="41280"/>
                          <a:pt x="95827" y="120000"/>
                        </a:cubicBezTo>
                        <a:cubicBezTo>
                          <a:pt x="56115" y="73920"/>
                          <a:pt x="0" y="76800"/>
                          <a:pt x="0" y="39360"/>
                        </a:cubicBezTo>
                        <a:cubicBezTo>
                          <a:pt x="0" y="28800"/>
                          <a:pt x="5179" y="15360"/>
                          <a:pt x="23309" y="9600"/>
                        </a:cubicBezTo>
                      </a:path>
                    </a:pathLst>
                  </a:custGeom>
                  <a:solidFill>
                    <a:srgbClr val="FBC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25" name="Google Shape;4025;p398"/>
                  <p:cNvSpPr/>
                  <p:nvPr/>
                </p:nvSpPr>
                <p:spPr>
                  <a:xfrm>
                    <a:off x="1293813" y="1811338"/>
                    <a:ext cx="95400" cy="131700"/>
                  </a:xfrm>
                  <a:custGeom>
                    <a:rect b="b" l="l" r="r" t="t"/>
                    <a:pathLst>
                      <a:path extrusionOk="0" h="120000" w="120000">
                        <a:moveTo>
                          <a:pt x="120000" y="23505"/>
                        </a:moveTo>
                        <a:cubicBezTo>
                          <a:pt x="120000" y="12371"/>
                          <a:pt x="104571" y="0"/>
                          <a:pt x="85714" y="0"/>
                        </a:cubicBezTo>
                        <a:cubicBezTo>
                          <a:pt x="41142" y="0"/>
                          <a:pt x="0" y="71752"/>
                          <a:pt x="27428" y="120000"/>
                        </a:cubicBezTo>
                        <a:cubicBezTo>
                          <a:pt x="72000" y="96494"/>
                          <a:pt x="120000" y="55670"/>
                          <a:pt x="120000" y="23505"/>
                        </a:cubicBezTo>
                      </a:path>
                    </a:pathLst>
                  </a:custGeom>
                  <a:solidFill>
                    <a:srgbClr val="FBC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nvGrpSpPr>
                <p:cNvPr id="4026" name="Google Shape;4026;p398"/>
                <p:cNvGrpSpPr/>
                <p:nvPr/>
              </p:nvGrpSpPr>
              <p:grpSpPr>
                <a:xfrm>
                  <a:off x="4546193" y="1589640"/>
                  <a:ext cx="419100" cy="438125"/>
                  <a:chOff x="1547813" y="1782763"/>
                  <a:chExt cx="419100" cy="438125"/>
                </a:xfrm>
              </p:grpSpPr>
              <p:sp>
                <p:nvSpPr>
                  <p:cNvPr id="4027" name="Google Shape;4027;p398"/>
                  <p:cNvSpPr/>
                  <p:nvPr/>
                </p:nvSpPr>
                <p:spPr>
                  <a:xfrm>
                    <a:off x="1547813" y="1817688"/>
                    <a:ext cx="419100" cy="403200"/>
                  </a:xfrm>
                  <a:custGeom>
                    <a:rect b="b" l="l" r="r" t="t"/>
                    <a:pathLst>
                      <a:path extrusionOk="0" h="120000" w="120000">
                        <a:moveTo>
                          <a:pt x="83106" y="87272"/>
                        </a:moveTo>
                        <a:cubicBezTo>
                          <a:pt x="68349" y="81616"/>
                          <a:pt x="73009" y="71919"/>
                          <a:pt x="75339" y="67878"/>
                        </a:cubicBezTo>
                        <a:cubicBezTo>
                          <a:pt x="75728" y="67474"/>
                          <a:pt x="76116" y="67474"/>
                          <a:pt x="76504" y="66666"/>
                        </a:cubicBezTo>
                        <a:cubicBezTo>
                          <a:pt x="88932" y="52929"/>
                          <a:pt x="99029" y="0"/>
                          <a:pt x="59805" y="0"/>
                        </a:cubicBezTo>
                        <a:cubicBezTo>
                          <a:pt x="20582" y="0"/>
                          <a:pt x="30679" y="52929"/>
                          <a:pt x="43106" y="66666"/>
                        </a:cubicBezTo>
                        <a:cubicBezTo>
                          <a:pt x="43495" y="67474"/>
                          <a:pt x="43883" y="67474"/>
                          <a:pt x="44271" y="67878"/>
                        </a:cubicBezTo>
                        <a:cubicBezTo>
                          <a:pt x="46213" y="71919"/>
                          <a:pt x="51262" y="81616"/>
                          <a:pt x="36504" y="87272"/>
                        </a:cubicBezTo>
                        <a:cubicBezTo>
                          <a:pt x="36504" y="87272"/>
                          <a:pt x="36504" y="87272"/>
                          <a:pt x="36504" y="87272"/>
                        </a:cubicBezTo>
                        <a:cubicBezTo>
                          <a:pt x="21747" y="90505"/>
                          <a:pt x="0" y="96565"/>
                          <a:pt x="0" y="120000"/>
                        </a:cubicBezTo>
                        <a:cubicBezTo>
                          <a:pt x="120000" y="120000"/>
                          <a:pt x="120000" y="120000"/>
                          <a:pt x="120000" y="120000"/>
                        </a:cubicBezTo>
                        <a:cubicBezTo>
                          <a:pt x="120000" y="96565"/>
                          <a:pt x="97475" y="90101"/>
                          <a:pt x="83106" y="8727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28" name="Google Shape;4028;p398"/>
                  <p:cNvSpPr/>
                  <p:nvPr/>
                </p:nvSpPr>
                <p:spPr>
                  <a:xfrm>
                    <a:off x="1712913" y="1782763"/>
                    <a:ext cx="190500" cy="169800"/>
                  </a:xfrm>
                  <a:custGeom>
                    <a:rect b="b" l="l" r="r" t="t"/>
                    <a:pathLst>
                      <a:path extrusionOk="0" h="120000" w="120000">
                        <a:moveTo>
                          <a:pt x="24000" y="9600"/>
                        </a:moveTo>
                        <a:cubicBezTo>
                          <a:pt x="53142" y="0"/>
                          <a:pt x="120000" y="41280"/>
                          <a:pt x="96000" y="120000"/>
                        </a:cubicBezTo>
                        <a:cubicBezTo>
                          <a:pt x="56571" y="73920"/>
                          <a:pt x="0" y="76800"/>
                          <a:pt x="0" y="39360"/>
                        </a:cubicBezTo>
                        <a:cubicBezTo>
                          <a:pt x="0" y="28800"/>
                          <a:pt x="6000" y="15360"/>
                          <a:pt x="24000" y="9600"/>
                        </a:cubicBezTo>
                      </a:path>
                    </a:pathLst>
                  </a:custGeom>
                  <a:solidFill>
                    <a:srgbClr val="315B6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29" name="Google Shape;4029;p398"/>
                  <p:cNvSpPr/>
                  <p:nvPr/>
                </p:nvSpPr>
                <p:spPr>
                  <a:xfrm>
                    <a:off x="1633538" y="1811338"/>
                    <a:ext cx="93600" cy="131700"/>
                  </a:xfrm>
                  <a:custGeom>
                    <a:rect b="b" l="l" r="r" t="t"/>
                    <a:pathLst>
                      <a:path extrusionOk="0" h="120000" w="120000">
                        <a:moveTo>
                          <a:pt x="120000" y="23505"/>
                        </a:moveTo>
                        <a:cubicBezTo>
                          <a:pt x="120000" y="12371"/>
                          <a:pt x="106086" y="0"/>
                          <a:pt x="85217" y="0"/>
                        </a:cubicBezTo>
                        <a:cubicBezTo>
                          <a:pt x="41739" y="0"/>
                          <a:pt x="0" y="71752"/>
                          <a:pt x="27826" y="120000"/>
                        </a:cubicBezTo>
                        <a:cubicBezTo>
                          <a:pt x="71304" y="96494"/>
                          <a:pt x="120000" y="55670"/>
                          <a:pt x="120000" y="23505"/>
                        </a:cubicBezTo>
                      </a:path>
                    </a:pathLst>
                  </a:custGeom>
                  <a:solidFill>
                    <a:srgbClr val="315B6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nvGrpSpPr>
                <p:cNvPr id="4030" name="Google Shape;4030;p398"/>
                <p:cNvGrpSpPr/>
                <p:nvPr/>
              </p:nvGrpSpPr>
              <p:grpSpPr>
                <a:xfrm>
                  <a:off x="4206468" y="2053190"/>
                  <a:ext cx="420600" cy="438124"/>
                  <a:chOff x="1208088" y="2246313"/>
                  <a:chExt cx="420600" cy="438124"/>
                </a:xfrm>
              </p:grpSpPr>
              <p:sp>
                <p:nvSpPr>
                  <p:cNvPr id="4031" name="Google Shape;4031;p398"/>
                  <p:cNvSpPr/>
                  <p:nvPr/>
                </p:nvSpPr>
                <p:spPr>
                  <a:xfrm>
                    <a:off x="1208088" y="2281237"/>
                    <a:ext cx="420600" cy="403200"/>
                  </a:xfrm>
                  <a:custGeom>
                    <a:rect b="b" l="l" r="r" t="t"/>
                    <a:pathLst>
                      <a:path extrusionOk="0" h="120000" w="120000">
                        <a:moveTo>
                          <a:pt x="83106" y="87272"/>
                        </a:moveTo>
                        <a:cubicBezTo>
                          <a:pt x="68737" y="81616"/>
                          <a:pt x="73398" y="71919"/>
                          <a:pt x="75339" y="68282"/>
                        </a:cubicBezTo>
                        <a:cubicBezTo>
                          <a:pt x="75728" y="67878"/>
                          <a:pt x="76116" y="67474"/>
                          <a:pt x="76504" y="66666"/>
                        </a:cubicBezTo>
                        <a:cubicBezTo>
                          <a:pt x="88932" y="52929"/>
                          <a:pt x="99029" y="0"/>
                          <a:pt x="59805" y="0"/>
                        </a:cubicBezTo>
                        <a:cubicBezTo>
                          <a:pt x="20582" y="0"/>
                          <a:pt x="30679" y="52929"/>
                          <a:pt x="43106" y="66666"/>
                        </a:cubicBezTo>
                        <a:cubicBezTo>
                          <a:pt x="43495" y="67474"/>
                          <a:pt x="43883" y="67878"/>
                          <a:pt x="44271" y="68282"/>
                        </a:cubicBezTo>
                        <a:cubicBezTo>
                          <a:pt x="46601" y="71919"/>
                          <a:pt x="51262" y="81616"/>
                          <a:pt x="36504" y="87272"/>
                        </a:cubicBezTo>
                        <a:cubicBezTo>
                          <a:pt x="36504" y="87272"/>
                          <a:pt x="36504" y="87272"/>
                          <a:pt x="36504" y="87272"/>
                        </a:cubicBezTo>
                        <a:cubicBezTo>
                          <a:pt x="22135" y="90505"/>
                          <a:pt x="0" y="96565"/>
                          <a:pt x="0" y="120000"/>
                        </a:cubicBezTo>
                        <a:cubicBezTo>
                          <a:pt x="120000" y="120000"/>
                          <a:pt x="120000" y="120000"/>
                          <a:pt x="120000" y="120000"/>
                        </a:cubicBezTo>
                        <a:cubicBezTo>
                          <a:pt x="120000" y="96565"/>
                          <a:pt x="97864" y="90505"/>
                          <a:pt x="83106" y="8727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32" name="Google Shape;4032;p398"/>
                  <p:cNvSpPr/>
                  <p:nvPr/>
                </p:nvSpPr>
                <p:spPr>
                  <a:xfrm>
                    <a:off x="1376363" y="2246313"/>
                    <a:ext cx="189000" cy="169800"/>
                  </a:xfrm>
                  <a:custGeom>
                    <a:rect b="b" l="l" r="r" t="t"/>
                    <a:pathLst>
                      <a:path extrusionOk="0" h="120000" w="120000">
                        <a:moveTo>
                          <a:pt x="23309" y="9600"/>
                        </a:moveTo>
                        <a:cubicBezTo>
                          <a:pt x="53525" y="0"/>
                          <a:pt x="120000" y="41280"/>
                          <a:pt x="95827" y="120000"/>
                        </a:cubicBezTo>
                        <a:cubicBezTo>
                          <a:pt x="56115" y="73920"/>
                          <a:pt x="0" y="76800"/>
                          <a:pt x="0" y="39360"/>
                        </a:cubicBezTo>
                        <a:cubicBezTo>
                          <a:pt x="0" y="28800"/>
                          <a:pt x="5179" y="15360"/>
                          <a:pt x="23309" y="9600"/>
                        </a:cubicBezTo>
                      </a:path>
                    </a:pathLst>
                  </a:custGeom>
                  <a:solidFill>
                    <a:srgbClr val="315B6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33" name="Google Shape;4033;p398"/>
                  <p:cNvSpPr/>
                  <p:nvPr/>
                </p:nvSpPr>
                <p:spPr>
                  <a:xfrm>
                    <a:off x="1293813" y="2274887"/>
                    <a:ext cx="95400" cy="131700"/>
                  </a:xfrm>
                  <a:custGeom>
                    <a:rect b="b" l="l" r="r" t="t"/>
                    <a:pathLst>
                      <a:path extrusionOk="0" h="120000" w="120000">
                        <a:moveTo>
                          <a:pt x="120000" y="23505"/>
                        </a:moveTo>
                        <a:cubicBezTo>
                          <a:pt x="120000" y="13608"/>
                          <a:pt x="104571" y="0"/>
                          <a:pt x="85714" y="0"/>
                        </a:cubicBezTo>
                        <a:cubicBezTo>
                          <a:pt x="41142" y="0"/>
                          <a:pt x="0" y="71752"/>
                          <a:pt x="27428" y="120000"/>
                        </a:cubicBezTo>
                        <a:cubicBezTo>
                          <a:pt x="72000" y="96494"/>
                          <a:pt x="120000" y="55670"/>
                          <a:pt x="120000" y="23505"/>
                        </a:cubicBezTo>
                      </a:path>
                    </a:pathLst>
                  </a:custGeom>
                  <a:solidFill>
                    <a:srgbClr val="315B6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nvGrpSpPr>
                <p:cNvPr id="4034" name="Google Shape;4034;p398"/>
                <p:cNvGrpSpPr/>
                <p:nvPr/>
              </p:nvGrpSpPr>
              <p:grpSpPr>
                <a:xfrm>
                  <a:off x="4546193" y="2053190"/>
                  <a:ext cx="419100" cy="438124"/>
                  <a:chOff x="1547813" y="2246313"/>
                  <a:chExt cx="419100" cy="438124"/>
                </a:xfrm>
              </p:grpSpPr>
              <p:sp>
                <p:nvSpPr>
                  <p:cNvPr id="4035" name="Google Shape;4035;p398"/>
                  <p:cNvSpPr/>
                  <p:nvPr/>
                </p:nvSpPr>
                <p:spPr>
                  <a:xfrm>
                    <a:off x="1547813" y="2281237"/>
                    <a:ext cx="419100" cy="403200"/>
                  </a:xfrm>
                  <a:custGeom>
                    <a:rect b="b" l="l" r="r" t="t"/>
                    <a:pathLst>
                      <a:path extrusionOk="0" h="120000" w="120000">
                        <a:moveTo>
                          <a:pt x="83106" y="87272"/>
                        </a:moveTo>
                        <a:cubicBezTo>
                          <a:pt x="68349" y="81616"/>
                          <a:pt x="73009" y="71919"/>
                          <a:pt x="75339" y="68282"/>
                        </a:cubicBezTo>
                        <a:cubicBezTo>
                          <a:pt x="75728" y="67878"/>
                          <a:pt x="76116" y="67474"/>
                          <a:pt x="76504" y="66666"/>
                        </a:cubicBezTo>
                        <a:cubicBezTo>
                          <a:pt x="88932" y="52929"/>
                          <a:pt x="99029" y="0"/>
                          <a:pt x="59805" y="0"/>
                        </a:cubicBezTo>
                        <a:cubicBezTo>
                          <a:pt x="20582" y="0"/>
                          <a:pt x="30679" y="52929"/>
                          <a:pt x="43106" y="66666"/>
                        </a:cubicBezTo>
                        <a:cubicBezTo>
                          <a:pt x="43495" y="67474"/>
                          <a:pt x="43883" y="67878"/>
                          <a:pt x="44271" y="68282"/>
                        </a:cubicBezTo>
                        <a:cubicBezTo>
                          <a:pt x="46213" y="71919"/>
                          <a:pt x="51262" y="81616"/>
                          <a:pt x="36504" y="87272"/>
                        </a:cubicBezTo>
                        <a:cubicBezTo>
                          <a:pt x="36504" y="87272"/>
                          <a:pt x="36504" y="87272"/>
                          <a:pt x="36504" y="87272"/>
                        </a:cubicBezTo>
                        <a:cubicBezTo>
                          <a:pt x="21747" y="90505"/>
                          <a:pt x="0" y="96565"/>
                          <a:pt x="0" y="120000"/>
                        </a:cubicBezTo>
                        <a:cubicBezTo>
                          <a:pt x="120000" y="120000"/>
                          <a:pt x="120000" y="120000"/>
                          <a:pt x="120000" y="120000"/>
                        </a:cubicBezTo>
                        <a:cubicBezTo>
                          <a:pt x="120000" y="96565"/>
                          <a:pt x="97475" y="90505"/>
                          <a:pt x="83106" y="87272"/>
                        </a:cubicBezTo>
                      </a:path>
                    </a:pathLst>
                  </a:custGeom>
                  <a:solidFill>
                    <a:srgbClr val="FBC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36" name="Google Shape;4036;p398"/>
                  <p:cNvSpPr/>
                  <p:nvPr/>
                </p:nvSpPr>
                <p:spPr>
                  <a:xfrm>
                    <a:off x="1712913" y="2246313"/>
                    <a:ext cx="190500" cy="169800"/>
                  </a:xfrm>
                  <a:custGeom>
                    <a:rect b="b" l="l" r="r" t="t"/>
                    <a:pathLst>
                      <a:path extrusionOk="0" h="120000" w="120000">
                        <a:moveTo>
                          <a:pt x="24000" y="9600"/>
                        </a:moveTo>
                        <a:cubicBezTo>
                          <a:pt x="53142" y="0"/>
                          <a:pt x="120000" y="41280"/>
                          <a:pt x="96000" y="120000"/>
                        </a:cubicBezTo>
                        <a:cubicBezTo>
                          <a:pt x="56571" y="73920"/>
                          <a:pt x="0" y="76800"/>
                          <a:pt x="0" y="39360"/>
                        </a:cubicBezTo>
                        <a:cubicBezTo>
                          <a:pt x="0" y="28800"/>
                          <a:pt x="6000" y="15360"/>
                          <a:pt x="24000" y="960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37" name="Google Shape;4037;p398"/>
                  <p:cNvSpPr/>
                  <p:nvPr/>
                </p:nvSpPr>
                <p:spPr>
                  <a:xfrm>
                    <a:off x="1633538" y="2274887"/>
                    <a:ext cx="93600" cy="131700"/>
                  </a:xfrm>
                  <a:custGeom>
                    <a:rect b="b" l="l" r="r" t="t"/>
                    <a:pathLst>
                      <a:path extrusionOk="0" h="120000" w="120000">
                        <a:moveTo>
                          <a:pt x="120000" y="23505"/>
                        </a:moveTo>
                        <a:cubicBezTo>
                          <a:pt x="120000" y="13608"/>
                          <a:pt x="106086" y="0"/>
                          <a:pt x="85217" y="0"/>
                        </a:cubicBezTo>
                        <a:cubicBezTo>
                          <a:pt x="41739" y="0"/>
                          <a:pt x="0" y="71752"/>
                          <a:pt x="27826" y="120000"/>
                        </a:cubicBezTo>
                        <a:cubicBezTo>
                          <a:pt x="71304" y="96494"/>
                          <a:pt x="120000" y="55670"/>
                          <a:pt x="120000" y="23505"/>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grpSp>
      </p:grpSp>
      <p:grpSp>
        <p:nvGrpSpPr>
          <p:cNvPr id="4038" name="Google Shape;4038;p398"/>
          <p:cNvGrpSpPr/>
          <p:nvPr/>
        </p:nvGrpSpPr>
        <p:grpSpPr>
          <a:xfrm>
            <a:off x="6281936" y="872124"/>
            <a:ext cx="1152000" cy="1152000"/>
            <a:chOff x="6281936" y="872124"/>
            <a:chExt cx="1152000" cy="1152000"/>
          </a:xfrm>
        </p:grpSpPr>
        <p:sp>
          <p:nvSpPr>
            <p:cNvPr id="4039" name="Google Shape;4039;p398"/>
            <p:cNvSpPr/>
            <p:nvPr/>
          </p:nvSpPr>
          <p:spPr>
            <a:xfrm>
              <a:off x="6281936" y="872124"/>
              <a:ext cx="1152000" cy="1152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040" name="Google Shape;4040;p398"/>
            <p:cNvGrpSpPr/>
            <p:nvPr/>
          </p:nvGrpSpPr>
          <p:grpSpPr>
            <a:xfrm>
              <a:off x="6380625" y="965024"/>
              <a:ext cx="962671" cy="962672"/>
              <a:chOff x="6041178" y="1088172"/>
              <a:chExt cx="823500" cy="823500"/>
            </a:xfrm>
          </p:grpSpPr>
          <p:sp>
            <p:nvSpPr>
              <p:cNvPr id="4041" name="Google Shape;4041;p398"/>
              <p:cNvSpPr/>
              <p:nvPr/>
            </p:nvSpPr>
            <p:spPr>
              <a:xfrm>
                <a:off x="6041178" y="1088172"/>
                <a:ext cx="823500" cy="823500"/>
              </a:xfrm>
              <a:prstGeom prst="ellipse">
                <a:avLst/>
              </a:prstGeom>
              <a:solidFill>
                <a:srgbClr val="FBC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042" name="Google Shape;4042;p398"/>
              <p:cNvGrpSpPr/>
              <p:nvPr/>
            </p:nvGrpSpPr>
            <p:grpSpPr>
              <a:xfrm>
                <a:off x="6169090" y="1216790"/>
                <a:ext cx="567654" cy="566297"/>
                <a:chOff x="7251700" y="1733235"/>
                <a:chExt cx="658913" cy="657338"/>
              </a:xfrm>
            </p:grpSpPr>
            <p:sp>
              <p:nvSpPr>
                <p:cNvPr id="4043" name="Google Shape;4043;p398"/>
                <p:cNvSpPr/>
                <p:nvPr/>
              </p:nvSpPr>
              <p:spPr>
                <a:xfrm>
                  <a:off x="7353300" y="1977710"/>
                  <a:ext cx="47700" cy="163500"/>
                </a:xfrm>
                <a:custGeom>
                  <a:rect b="b" l="l" r="r" t="t"/>
                  <a:pathLst>
                    <a:path extrusionOk="0" h="120000" w="120000">
                      <a:moveTo>
                        <a:pt x="54857" y="2000"/>
                      </a:moveTo>
                      <a:cubicBezTo>
                        <a:pt x="37714" y="2000"/>
                        <a:pt x="17142" y="2000"/>
                        <a:pt x="0" y="1000"/>
                      </a:cubicBezTo>
                      <a:cubicBezTo>
                        <a:pt x="0" y="120000"/>
                        <a:pt x="0" y="120000"/>
                        <a:pt x="0" y="120000"/>
                      </a:cubicBezTo>
                      <a:cubicBezTo>
                        <a:pt x="20571" y="119000"/>
                        <a:pt x="37714" y="119000"/>
                        <a:pt x="58285" y="119000"/>
                      </a:cubicBezTo>
                      <a:cubicBezTo>
                        <a:pt x="78857" y="119000"/>
                        <a:pt x="99428" y="119000"/>
                        <a:pt x="120000" y="120000"/>
                      </a:cubicBezTo>
                      <a:cubicBezTo>
                        <a:pt x="120000" y="0"/>
                        <a:pt x="120000" y="0"/>
                        <a:pt x="120000" y="0"/>
                      </a:cubicBezTo>
                      <a:cubicBezTo>
                        <a:pt x="99428" y="2000"/>
                        <a:pt x="78857" y="2000"/>
                        <a:pt x="54857" y="2000"/>
                      </a:cubicBezTo>
                      <a:close/>
                    </a:path>
                  </a:pathLst>
                </a:custGeom>
                <a:solidFill>
                  <a:srgbClr val="22D6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44" name="Google Shape;4044;p398"/>
                <p:cNvSpPr/>
                <p:nvPr/>
              </p:nvSpPr>
              <p:spPr>
                <a:xfrm>
                  <a:off x="7251700" y="2139636"/>
                  <a:ext cx="252300" cy="2508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45" name="Google Shape;4045;p398"/>
                <p:cNvSpPr/>
                <p:nvPr/>
              </p:nvSpPr>
              <p:spPr>
                <a:xfrm>
                  <a:off x="7551738" y="2033273"/>
                  <a:ext cx="358800" cy="357300"/>
                </a:xfrm>
                <a:prstGeom prst="ellipse">
                  <a:avLst/>
                </a:prstGeom>
                <a:solidFill>
                  <a:srgbClr val="FF30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46" name="Google Shape;4046;p398"/>
                <p:cNvSpPr/>
                <p:nvPr/>
              </p:nvSpPr>
              <p:spPr>
                <a:xfrm>
                  <a:off x="7446963" y="1926910"/>
                  <a:ext cx="176100" cy="176100"/>
                </a:xfrm>
                <a:custGeom>
                  <a:rect b="b" l="l" r="r" t="t"/>
                  <a:pathLst>
                    <a:path extrusionOk="0" h="120000" w="120000">
                      <a:moveTo>
                        <a:pt x="120000" y="97846"/>
                      </a:moveTo>
                      <a:cubicBezTo>
                        <a:pt x="22153" y="0"/>
                        <a:pt x="22153" y="0"/>
                        <a:pt x="22153" y="0"/>
                      </a:cubicBezTo>
                      <a:cubicBezTo>
                        <a:pt x="16615" y="8307"/>
                        <a:pt x="8307" y="16615"/>
                        <a:pt x="0" y="22153"/>
                      </a:cubicBezTo>
                      <a:cubicBezTo>
                        <a:pt x="96923" y="120000"/>
                        <a:pt x="96923" y="120000"/>
                        <a:pt x="96923" y="120000"/>
                      </a:cubicBezTo>
                      <a:cubicBezTo>
                        <a:pt x="103384" y="111692"/>
                        <a:pt x="110769" y="104307"/>
                        <a:pt x="120000" y="97846"/>
                      </a:cubicBezTo>
                      <a:close/>
                    </a:path>
                  </a:pathLst>
                </a:custGeom>
                <a:solidFill>
                  <a:srgbClr val="22D6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47" name="Google Shape;4047;p398"/>
                <p:cNvSpPr/>
                <p:nvPr/>
              </p:nvSpPr>
              <p:spPr>
                <a:xfrm>
                  <a:off x="7648575" y="2099948"/>
                  <a:ext cx="165000" cy="212700"/>
                </a:xfrm>
                <a:custGeom>
                  <a:rect b="b" l="l" r="r" t="t"/>
                  <a:pathLst>
                    <a:path extrusionOk="0" h="120000" w="120000">
                      <a:moveTo>
                        <a:pt x="104132" y="48461"/>
                      </a:moveTo>
                      <a:cubicBezTo>
                        <a:pt x="98181" y="48461"/>
                        <a:pt x="98181" y="48461"/>
                        <a:pt x="98181" y="48461"/>
                      </a:cubicBezTo>
                      <a:cubicBezTo>
                        <a:pt x="98181" y="30000"/>
                        <a:pt x="98181" y="30000"/>
                        <a:pt x="98181" y="30000"/>
                      </a:cubicBezTo>
                      <a:cubicBezTo>
                        <a:pt x="98181" y="13846"/>
                        <a:pt x="81322" y="0"/>
                        <a:pt x="59504" y="0"/>
                      </a:cubicBezTo>
                      <a:cubicBezTo>
                        <a:pt x="38677" y="0"/>
                        <a:pt x="20826" y="13846"/>
                        <a:pt x="20826" y="30000"/>
                      </a:cubicBezTo>
                      <a:cubicBezTo>
                        <a:pt x="20826" y="48461"/>
                        <a:pt x="20826" y="48461"/>
                        <a:pt x="20826" y="48461"/>
                      </a:cubicBezTo>
                      <a:cubicBezTo>
                        <a:pt x="14876" y="48461"/>
                        <a:pt x="14876" y="48461"/>
                        <a:pt x="14876" y="48461"/>
                      </a:cubicBezTo>
                      <a:cubicBezTo>
                        <a:pt x="6942" y="48461"/>
                        <a:pt x="0" y="53846"/>
                        <a:pt x="0" y="60769"/>
                      </a:cubicBezTo>
                      <a:cubicBezTo>
                        <a:pt x="0" y="107692"/>
                        <a:pt x="0" y="107692"/>
                        <a:pt x="0" y="107692"/>
                      </a:cubicBezTo>
                      <a:cubicBezTo>
                        <a:pt x="0" y="114615"/>
                        <a:pt x="6942" y="120000"/>
                        <a:pt x="14876" y="120000"/>
                      </a:cubicBezTo>
                      <a:cubicBezTo>
                        <a:pt x="104132" y="120000"/>
                        <a:pt x="104132" y="120000"/>
                        <a:pt x="104132" y="120000"/>
                      </a:cubicBezTo>
                      <a:cubicBezTo>
                        <a:pt x="113057" y="120000"/>
                        <a:pt x="120000" y="114615"/>
                        <a:pt x="120000" y="107692"/>
                      </a:cubicBezTo>
                      <a:cubicBezTo>
                        <a:pt x="120000" y="60769"/>
                        <a:pt x="120000" y="60769"/>
                        <a:pt x="120000" y="60769"/>
                      </a:cubicBezTo>
                      <a:cubicBezTo>
                        <a:pt x="120000" y="53846"/>
                        <a:pt x="113057" y="48461"/>
                        <a:pt x="104132" y="48461"/>
                      </a:cubicBezTo>
                      <a:close/>
                      <a:moveTo>
                        <a:pt x="38677" y="30000"/>
                      </a:moveTo>
                      <a:cubicBezTo>
                        <a:pt x="38677" y="20769"/>
                        <a:pt x="47603" y="13846"/>
                        <a:pt x="59504" y="13846"/>
                      </a:cubicBezTo>
                      <a:cubicBezTo>
                        <a:pt x="71404" y="13846"/>
                        <a:pt x="81322" y="20769"/>
                        <a:pt x="81322" y="30000"/>
                      </a:cubicBezTo>
                      <a:cubicBezTo>
                        <a:pt x="81322" y="48461"/>
                        <a:pt x="81322" y="48461"/>
                        <a:pt x="81322" y="48461"/>
                      </a:cubicBezTo>
                      <a:cubicBezTo>
                        <a:pt x="38677" y="48461"/>
                        <a:pt x="38677" y="48461"/>
                        <a:pt x="38677" y="48461"/>
                      </a:cubicBezTo>
                      <a:lnTo>
                        <a:pt x="38677" y="3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48" name="Google Shape;4048;p398"/>
                <p:cNvSpPr/>
                <p:nvPr/>
              </p:nvSpPr>
              <p:spPr>
                <a:xfrm>
                  <a:off x="7713663" y="2215836"/>
                  <a:ext cx="33300" cy="66600"/>
                </a:xfrm>
                <a:custGeom>
                  <a:rect b="b" l="l" r="r" t="t"/>
                  <a:pathLst>
                    <a:path extrusionOk="0" h="120000" w="120000">
                      <a:moveTo>
                        <a:pt x="120000" y="29387"/>
                      </a:moveTo>
                      <a:cubicBezTo>
                        <a:pt x="120000" y="12244"/>
                        <a:pt x="95000" y="0"/>
                        <a:pt x="60000" y="0"/>
                      </a:cubicBezTo>
                      <a:cubicBezTo>
                        <a:pt x="30000" y="0"/>
                        <a:pt x="0" y="12244"/>
                        <a:pt x="0" y="29387"/>
                      </a:cubicBezTo>
                      <a:cubicBezTo>
                        <a:pt x="0" y="39183"/>
                        <a:pt x="10000" y="46530"/>
                        <a:pt x="25000" y="51428"/>
                      </a:cubicBezTo>
                      <a:cubicBezTo>
                        <a:pt x="25000" y="105306"/>
                        <a:pt x="25000" y="105306"/>
                        <a:pt x="25000" y="105306"/>
                      </a:cubicBezTo>
                      <a:cubicBezTo>
                        <a:pt x="25000" y="115102"/>
                        <a:pt x="40000" y="119999"/>
                        <a:pt x="55000" y="119999"/>
                      </a:cubicBezTo>
                      <a:cubicBezTo>
                        <a:pt x="65000" y="119999"/>
                        <a:pt x="65000" y="119999"/>
                        <a:pt x="65000" y="119999"/>
                      </a:cubicBezTo>
                      <a:cubicBezTo>
                        <a:pt x="80000" y="119999"/>
                        <a:pt x="95000" y="115102"/>
                        <a:pt x="95000" y="105306"/>
                      </a:cubicBezTo>
                      <a:cubicBezTo>
                        <a:pt x="95000" y="51428"/>
                        <a:pt x="95000" y="51428"/>
                        <a:pt x="95000" y="51428"/>
                      </a:cubicBezTo>
                      <a:cubicBezTo>
                        <a:pt x="110000" y="46530"/>
                        <a:pt x="120000" y="39183"/>
                        <a:pt x="120000" y="29387"/>
                      </a:cubicBezTo>
                      <a:close/>
                    </a:path>
                  </a:pathLst>
                </a:custGeom>
                <a:solidFill>
                  <a:srgbClr val="22D6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49" name="Google Shape;4049;p398"/>
                <p:cNvSpPr/>
                <p:nvPr/>
              </p:nvSpPr>
              <p:spPr>
                <a:xfrm>
                  <a:off x="7251700" y="1733235"/>
                  <a:ext cx="247500" cy="2475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50" name="Google Shape;4050;p398"/>
                <p:cNvSpPr/>
                <p:nvPr/>
              </p:nvSpPr>
              <p:spPr>
                <a:xfrm>
                  <a:off x="7656513" y="1733235"/>
                  <a:ext cx="254100" cy="2523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51" name="Google Shape;4051;p398"/>
                <p:cNvSpPr/>
                <p:nvPr/>
              </p:nvSpPr>
              <p:spPr>
                <a:xfrm>
                  <a:off x="7759700" y="1984060"/>
                  <a:ext cx="45900" cy="66600"/>
                </a:xfrm>
                <a:custGeom>
                  <a:rect b="b" l="l" r="r" t="t"/>
                  <a:pathLst>
                    <a:path extrusionOk="0" h="120000" w="120000">
                      <a:moveTo>
                        <a:pt x="61714" y="2448"/>
                      </a:moveTo>
                      <a:cubicBezTo>
                        <a:pt x="41142" y="2448"/>
                        <a:pt x="20571" y="2448"/>
                        <a:pt x="0" y="0"/>
                      </a:cubicBezTo>
                      <a:cubicBezTo>
                        <a:pt x="0" y="93061"/>
                        <a:pt x="0" y="93061"/>
                        <a:pt x="0" y="93061"/>
                      </a:cubicBezTo>
                      <a:cubicBezTo>
                        <a:pt x="44571" y="97959"/>
                        <a:pt x="82285" y="107755"/>
                        <a:pt x="120000" y="119999"/>
                      </a:cubicBezTo>
                      <a:cubicBezTo>
                        <a:pt x="120000" y="0"/>
                        <a:pt x="120000" y="0"/>
                        <a:pt x="120000" y="0"/>
                      </a:cubicBezTo>
                      <a:cubicBezTo>
                        <a:pt x="99428" y="2448"/>
                        <a:pt x="82285" y="2448"/>
                        <a:pt x="61714" y="2448"/>
                      </a:cubicBezTo>
                      <a:close/>
                    </a:path>
                  </a:pathLst>
                </a:custGeom>
                <a:solidFill>
                  <a:srgbClr val="22D6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grpSp>
      <p:sp>
        <p:nvSpPr>
          <p:cNvPr id="4052" name="Google Shape;4052;p398"/>
          <p:cNvSpPr/>
          <p:nvPr/>
        </p:nvSpPr>
        <p:spPr>
          <a:xfrm>
            <a:off x="582559" y="2133939"/>
            <a:ext cx="34068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1600">
                <a:solidFill>
                  <a:srgbClr val="FFFFFF"/>
                </a:solidFill>
                <a:latin typeface="Verdana"/>
                <a:ea typeface="Verdana"/>
                <a:cs typeface="Verdana"/>
                <a:sym typeface="Verdana"/>
              </a:rPr>
              <a:t>Design Cognitive Experiences </a:t>
            </a:r>
            <a:br>
              <a:rPr b="1" lang="en-GB" sz="1600">
                <a:solidFill>
                  <a:srgbClr val="FFFFFF"/>
                </a:solidFill>
                <a:latin typeface="Verdana"/>
                <a:ea typeface="Verdana"/>
                <a:cs typeface="Verdana"/>
                <a:sym typeface="Verdana"/>
              </a:rPr>
            </a:br>
            <a:r>
              <a:rPr lang="en-GB" sz="1600">
                <a:solidFill>
                  <a:srgbClr val="FFFFFF"/>
                </a:solidFill>
                <a:latin typeface="Verdana"/>
                <a:ea typeface="Verdana"/>
                <a:cs typeface="Verdana"/>
                <a:sym typeface="Verdana"/>
              </a:rPr>
              <a:t>that develop adoption &amp; usages</a:t>
            </a:r>
            <a:endParaRPr/>
          </a:p>
        </p:txBody>
      </p:sp>
      <p:sp>
        <p:nvSpPr>
          <p:cNvPr id="4053" name="Google Shape;4053;p398"/>
          <p:cNvSpPr/>
          <p:nvPr/>
        </p:nvSpPr>
        <p:spPr>
          <a:xfrm>
            <a:off x="1115622" y="2820400"/>
            <a:ext cx="2684400" cy="1292700"/>
          </a:xfrm>
          <a:prstGeom prst="rect">
            <a:avLst/>
          </a:prstGeom>
          <a:noFill/>
          <a:ln>
            <a:noFill/>
          </a:ln>
        </p:spPr>
        <p:txBody>
          <a:bodyPr anchorCtr="0" anchor="t" bIns="0" lIns="0" spcFirstLastPara="1" rIns="0" wrap="square" tIns="0">
            <a:noAutofit/>
          </a:bodyPr>
          <a:lstStyle/>
          <a:p>
            <a:pPr indent="-92075" lvl="0" marL="92075" marR="0" rtl="0" algn="l">
              <a:spcBef>
                <a:spcPts val="0"/>
              </a:spcBef>
              <a:spcAft>
                <a:spcPts val="0"/>
              </a:spcAft>
              <a:buClr>
                <a:srgbClr val="FFFFFF"/>
              </a:buClr>
              <a:buSzPts val="1200"/>
              <a:buFont typeface="Verdana"/>
              <a:buChar char="•"/>
            </a:pPr>
            <a:r>
              <a:rPr lang="en-GB" sz="1200">
                <a:solidFill>
                  <a:srgbClr val="FFFFFF"/>
                </a:solidFill>
                <a:latin typeface="Verdana"/>
                <a:ea typeface="Verdana"/>
                <a:cs typeface="Verdana"/>
                <a:sym typeface="Verdana"/>
              </a:rPr>
              <a:t>Simple &amp; intuitive</a:t>
            </a:r>
            <a:endParaRPr/>
          </a:p>
          <a:p>
            <a:pPr indent="-92075" lvl="0" marL="92075" marR="0" rtl="0" algn="l">
              <a:spcBef>
                <a:spcPts val="0"/>
              </a:spcBef>
              <a:spcAft>
                <a:spcPts val="0"/>
              </a:spcAft>
              <a:buClr>
                <a:srgbClr val="FFFFFF"/>
              </a:buClr>
              <a:buSzPts val="1200"/>
              <a:buFont typeface="Verdana"/>
              <a:buChar char="•"/>
            </a:pPr>
            <a:r>
              <a:rPr lang="en-GB" sz="1200">
                <a:solidFill>
                  <a:srgbClr val="FFFFFF"/>
                </a:solidFill>
                <a:latin typeface="Verdana"/>
                <a:ea typeface="Verdana"/>
                <a:cs typeface="Verdana"/>
                <a:sym typeface="Verdana"/>
              </a:rPr>
              <a:t>Anchored to the growing usages of BtC vocal assistants &amp; bots</a:t>
            </a:r>
            <a:endParaRPr/>
          </a:p>
          <a:p>
            <a:pPr indent="-92075" lvl="0" marL="92075" marR="0" rtl="0" algn="l">
              <a:spcBef>
                <a:spcPts val="0"/>
              </a:spcBef>
              <a:spcAft>
                <a:spcPts val="0"/>
              </a:spcAft>
              <a:buClr>
                <a:srgbClr val="FFFFFF"/>
              </a:buClr>
              <a:buSzPts val="1200"/>
              <a:buFont typeface="Verdana"/>
              <a:buChar char="•"/>
            </a:pPr>
            <a:r>
              <a:rPr lang="en-GB" sz="1200">
                <a:solidFill>
                  <a:srgbClr val="FFFFFF"/>
                </a:solidFill>
                <a:latin typeface="Verdana"/>
                <a:ea typeface="Verdana"/>
                <a:cs typeface="Verdana"/>
                <a:sym typeface="Verdana"/>
              </a:rPr>
              <a:t>Tailored to Business </a:t>
            </a:r>
            <a:br>
              <a:rPr lang="en-GB" sz="1200">
                <a:solidFill>
                  <a:srgbClr val="FFFFFF"/>
                </a:solidFill>
                <a:latin typeface="Verdana"/>
                <a:ea typeface="Verdana"/>
                <a:cs typeface="Verdana"/>
                <a:sym typeface="Verdana"/>
              </a:rPr>
            </a:br>
            <a:r>
              <a:rPr lang="en-GB" sz="1200">
                <a:solidFill>
                  <a:srgbClr val="FFFFFF"/>
                </a:solidFill>
                <a:latin typeface="Verdana"/>
                <a:ea typeface="Verdana"/>
                <a:cs typeface="Verdana"/>
                <a:sym typeface="Verdana"/>
              </a:rPr>
              <a:t>specific needs</a:t>
            </a:r>
            <a:endParaRPr/>
          </a:p>
          <a:p>
            <a:pPr indent="-92075" lvl="0" marL="92075" marR="0" rtl="0" algn="l">
              <a:spcBef>
                <a:spcPts val="0"/>
              </a:spcBef>
              <a:spcAft>
                <a:spcPts val="0"/>
              </a:spcAft>
              <a:buClr>
                <a:srgbClr val="FFFFFF"/>
              </a:buClr>
              <a:buSzPts val="1200"/>
              <a:buFont typeface="Verdana"/>
              <a:buChar char="•"/>
            </a:pPr>
            <a:r>
              <a:rPr lang="en-GB" sz="1200">
                <a:solidFill>
                  <a:srgbClr val="FFFFFF"/>
                </a:solidFill>
                <a:latin typeface="Verdana"/>
                <a:ea typeface="Verdana"/>
                <a:cs typeface="Verdana"/>
                <a:sym typeface="Verdana"/>
              </a:rPr>
              <a:t>Permanently monitor </a:t>
            </a:r>
            <a:br>
              <a:rPr lang="en-GB" sz="1200">
                <a:solidFill>
                  <a:srgbClr val="FFFFFF"/>
                </a:solidFill>
                <a:latin typeface="Verdana"/>
                <a:ea typeface="Verdana"/>
                <a:cs typeface="Verdana"/>
                <a:sym typeface="Verdana"/>
              </a:rPr>
            </a:br>
            <a:r>
              <a:rPr lang="en-GB" sz="1200">
                <a:solidFill>
                  <a:srgbClr val="FFFFFF"/>
                </a:solidFill>
                <a:latin typeface="Verdana"/>
                <a:ea typeface="Verdana"/>
                <a:cs typeface="Verdana"/>
                <a:sym typeface="Verdana"/>
              </a:rPr>
              <a:t>&amp; test potential </a:t>
            </a:r>
            <a:br>
              <a:rPr lang="en-GB" sz="1200">
                <a:solidFill>
                  <a:srgbClr val="FFFFFF"/>
                </a:solidFill>
                <a:latin typeface="Verdana"/>
                <a:ea typeface="Verdana"/>
                <a:cs typeface="Verdana"/>
                <a:sym typeface="Verdana"/>
              </a:rPr>
            </a:br>
            <a:r>
              <a:rPr lang="en-GB" sz="1200">
                <a:solidFill>
                  <a:srgbClr val="FFFFFF"/>
                </a:solidFill>
                <a:latin typeface="Verdana"/>
                <a:ea typeface="Verdana"/>
                <a:cs typeface="Verdana"/>
                <a:sym typeface="Verdana"/>
              </a:rPr>
              <a:t>improvements</a:t>
            </a:r>
            <a:endParaRPr/>
          </a:p>
        </p:txBody>
      </p:sp>
      <p:sp>
        <p:nvSpPr>
          <p:cNvPr id="4054" name="Google Shape;4054;p398"/>
          <p:cNvSpPr/>
          <p:nvPr/>
        </p:nvSpPr>
        <p:spPr>
          <a:xfrm>
            <a:off x="5154559" y="2133939"/>
            <a:ext cx="34068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600">
                <a:solidFill>
                  <a:srgbClr val="FFFFFF"/>
                </a:solidFill>
                <a:latin typeface="Verdana"/>
                <a:ea typeface="Verdana"/>
                <a:cs typeface="Verdana"/>
                <a:sym typeface="Verdana"/>
              </a:rPr>
              <a:t>Start </a:t>
            </a:r>
            <a:r>
              <a:rPr b="1" lang="en-GB" sz="1600">
                <a:solidFill>
                  <a:srgbClr val="FFFFFF"/>
                </a:solidFill>
                <a:latin typeface="Verdana"/>
                <a:ea typeface="Verdana"/>
                <a:cs typeface="Verdana"/>
                <a:sym typeface="Verdana"/>
              </a:rPr>
              <a:t>building confidence</a:t>
            </a:r>
            <a:r>
              <a:rPr lang="en-GB" sz="1600">
                <a:solidFill>
                  <a:srgbClr val="FFFFFF"/>
                </a:solidFill>
                <a:latin typeface="Verdana"/>
                <a:ea typeface="Verdana"/>
                <a:cs typeface="Verdana"/>
                <a:sym typeface="Verdana"/>
              </a:rPr>
              <a:t> in algorithms</a:t>
            </a:r>
            <a:endParaRPr sz="1600">
              <a:solidFill>
                <a:srgbClr val="FFFFFF"/>
              </a:solidFill>
              <a:latin typeface="Verdana"/>
              <a:ea typeface="Verdana"/>
              <a:cs typeface="Verdana"/>
              <a:sym typeface="Verdana"/>
            </a:endParaRPr>
          </a:p>
        </p:txBody>
      </p:sp>
      <p:sp>
        <p:nvSpPr>
          <p:cNvPr id="4055" name="Google Shape;4055;p398"/>
          <p:cNvSpPr/>
          <p:nvPr/>
        </p:nvSpPr>
        <p:spPr>
          <a:xfrm>
            <a:off x="5770925" y="2820400"/>
            <a:ext cx="2790300" cy="1200300"/>
          </a:xfrm>
          <a:prstGeom prst="rect">
            <a:avLst/>
          </a:prstGeom>
          <a:noFill/>
          <a:ln>
            <a:noFill/>
          </a:ln>
        </p:spPr>
        <p:txBody>
          <a:bodyPr anchorCtr="0" anchor="t" bIns="0" lIns="0" spcFirstLastPara="1" rIns="0" wrap="square" tIns="0">
            <a:noAutofit/>
          </a:bodyPr>
          <a:lstStyle/>
          <a:p>
            <a:pPr indent="-92075" lvl="0" marL="92075" marR="0" rtl="0" algn="l">
              <a:spcBef>
                <a:spcPts val="0"/>
              </a:spcBef>
              <a:spcAft>
                <a:spcPts val="0"/>
              </a:spcAft>
              <a:buClr>
                <a:srgbClr val="FFFFFF"/>
              </a:buClr>
              <a:buSzPts val="1200"/>
              <a:buFont typeface="Verdana"/>
              <a:buChar char="•"/>
            </a:pPr>
            <a:r>
              <a:rPr lang="en-GB" sz="1200">
                <a:solidFill>
                  <a:schemeClr val="lt1"/>
                </a:solidFill>
                <a:latin typeface="Verdana"/>
                <a:ea typeface="Verdana"/>
                <a:cs typeface="Verdana"/>
                <a:sym typeface="Verdana"/>
              </a:rPr>
              <a:t>Involve users from day one to select the use cases &amp; key fonctions</a:t>
            </a:r>
            <a:endParaRPr sz="1200">
              <a:solidFill>
                <a:schemeClr val="lt1"/>
              </a:solidFill>
              <a:latin typeface="Verdana"/>
              <a:ea typeface="Verdana"/>
              <a:cs typeface="Verdana"/>
              <a:sym typeface="Verdana"/>
            </a:endParaRPr>
          </a:p>
          <a:p>
            <a:pPr indent="-92075" lvl="0" marL="92075" marR="0" rtl="0" algn="l">
              <a:spcBef>
                <a:spcPts val="0"/>
              </a:spcBef>
              <a:spcAft>
                <a:spcPts val="0"/>
              </a:spcAft>
              <a:buClr>
                <a:srgbClr val="FFFFFF"/>
              </a:buClr>
              <a:buSzPts val="1200"/>
              <a:buFont typeface="Verdana"/>
              <a:buChar char="•"/>
            </a:pPr>
            <a:r>
              <a:rPr lang="en-GB" sz="1200">
                <a:solidFill>
                  <a:srgbClr val="FFFFFF"/>
                </a:solidFill>
                <a:latin typeface="Verdana"/>
                <a:ea typeface="Verdana"/>
                <a:cs typeface="Verdana"/>
                <a:sym typeface="Verdana"/>
              </a:rPr>
              <a:t>Begin with well controlled actions, with high volume, where human do mechanical &amp; repetitive tasks </a:t>
            </a:r>
            <a:endParaRPr sz="1200">
              <a:solidFill>
                <a:srgbClr val="FFFFFF"/>
              </a:solidFill>
              <a:latin typeface="Verdana"/>
              <a:ea typeface="Verdana"/>
              <a:cs typeface="Verdana"/>
              <a:sym typeface="Verdana"/>
            </a:endParaRPr>
          </a:p>
          <a:p>
            <a:pPr indent="-92075" lvl="0" marL="92075" marR="0" rtl="0" algn="l">
              <a:spcBef>
                <a:spcPts val="0"/>
              </a:spcBef>
              <a:spcAft>
                <a:spcPts val="0"/>
              </a:spcAft>
              <a:buClr>
                <a:srgbClr val="FFFFFF"/>
              </a:buClr>
              <a:buSzPts val="1200"/>
              <a:buFont typeface="Verdana"/>
              <a:buChar char="•"/>
            </a:pPr>
            <a:r>
              <a:rPr lang="en-GB" sz="1200">
                <a:solidFill>
                  <a:srgbClr val="FFFFFF"/>
                </a:solidFill>
                <a:latin typeface="Verdana"/>
                <a:ea typeface="Verdana"/>
                <a:cs typeface="Verdana"/>
                <a:sym typeface="Verdana"/>
              </a:rPr>
              <a:t>Be transparent on what algorithms do</a:t>
            </a:r>
            <a:endParaRPr sz="1200">
              <a:solidFill>
                <a:srgbClr val="FFFFFF"/>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0" name="Shape 4060"/>
        <p:cNvGrpSpPr/>
        <p:nvPr/>
      </p:nvGrpSpPr>
      <p:grpSpPr>
        <a:xfrm>
          <a:off x="0" y="0"/>
          <a:ext cx="0" cy="0"/>
          <a:chOff x="0" y="0"/>
          <a:chExt cx="0" cy="0"/>
        </a:xfrm>
      </p:grpSpPr>
      <p:sp>
        <p:nvSpPr>
          <p:cNvPr id="4061" name="Google Shape;4061;p399"/>
          <p:cNvSpPr txBox="1"/>
          <p:nvPr>
            <p:ph type="title"/>
          </p:nvPr>
        </p:nvSpPr>
        <p:spPr>
          <a:xfrm>
            <a:off x="468314" y="0"/>
            <a:ext cx="8207400" cy="48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There is no AI without IA</a:t>
            </a:r>
            <a:endParaRPr/>
          </a:p>
        </p:txBody>
      </p:sp>
      <p:sp>
        <p:nvSpPr>
          <p:cNvPr id="4062" name="Google Shape;4062;p399"/>
          <p:cNvSpPr txBox="1"/>
          <p:nvPr>
            <p:ph idx="12" type="sldNum"/>
          </p:nvPr>
        </p:nvSpPr>
        <p:spPr>
          <a:xfrm>
            <a:off x="468312" y="4839891"/>
            <a:ext cx="647400" cy="303600"/>
          </a:xfrm>
          <a:prstGeom prst="rect">
            <a:avLst/>
          </a:prstGeom>
        </p:spPr>
        <p:txBody>
          <a:bodyPr anchorCtr="0" anchor="t" bIns="0" lIns="0" spcFirstLastPara="1" rIns="0" wrap="square" tIns="46800">
            <a:noAutofit/>
          </a:bodyPr>
          <a:lstStyle/>
          <a:p>
            <a:pPr indent="0" lvl="0" marL="0" rtl="0" algn="l">
              <a:spcBef>
                <a:spcPts val="0"/>
              </a:spcBef>
              <a:spcAft>
                <a:spcPts val="0"/>
              </a:spcAft>
              <a:buNone/>
            </a:pPr>
            <a:fld id="{00000000-1234-1234-1234-123412341234}" type="slidenum">
              <a:rPr lang="en-GB"/>
              <a:t>‹#›</a:t>
            </a:fld>
            <a:endParaRPr/>
          </a:p>
        </p:txBody>
      </p:sp>
      <p:sp>
        <p:nvSpPr>
          <p:cNvPr id="4063" name="Google Shape;4063;p399"/>
          <p:cNvSpPr/>
          <p:nvPr/>
        </p:nvSpPr>
        <p:spPr>
          <a:xfrm rot="5400000">
            <a:off x="5826150" y="4700"/>
            <a:ext cx="2063700" cy="4572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4064" name="Google Shape;4064;p399"/>
          <p:cNvSpPr/>
          <p:nvPr/>
        </p:nvSpPr>
        <p:spPr>
          <a:xfrm rot="5400000">
            <a:off x="1254150" y="4700"/>
            <a:ext cx="2063700" cy="4572000"/>
          </a:xfrm>
          <a:prstGeom prst="rect">
            <a:avLst/>
          </a:prstGeom>
          <a:solidFill>
            <a:srgbClr val="315B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6555A"/>
              </a:solidFill>
              <a:latin typeface="Verdana"/>
              <a:ea typeface="Verdana"/>
              <a:cs typeface="Verdana"/>
              <a:sym typeface="Verdana"/>
            </a:endParaRPr>
          </a:p>
        </p:txBody>
      </p:sp>
      <p:grpSp>
        <p:nvGrpSpPr>
          <p:cNvPr id="4065" name="Google Shape;4065;p399"/>
          <p:cNvGrpSpPr/>
          <p:nvPr/>
        </p:nvGrpSpPr>
        <p:grpSpPr>
          <a:xfrm>
            <a:off x="1709936" y="567324"/>
            <a:ext cx="1152000" cy="1152000"/>
            <a:chOff x="1709936" y="872124"/>
            <a:chExt cx="1152000" cy="1152000"/>
          </a:xfrm>
        </p:grpSpPr>
        <p:sp>
          <p:nvSpPr>
            <p:cNvPr id="4066" name="Google Shape;4066;p399"/>
            <p:cNvSpPr/>
            <p:nvPr/>
          </p:nvSpPr>
          <p:spPr>
            <a:xfrm>
              <a:off x="1709936" y="872124"/>
              <a:ext cx="1152000" cy="1152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067" name="Google Shape;4067;p399"/>
            <p:cNvGrpSpPr/>
            <p:nvPr/>
          </p:nvGrpSpPr>
          <p:grpSpPr>
            <a:xfrm>
              <a:off x="1804651" y="965026"/>
              <a:ext cx="962672" cy="962672"/>
              <a:chOff x="2276819" y="1088172"/>
              <a:chExt cx="823500" cy="823500"/>
            </a:xfrm>
          </p:grpSpPr>
          <p:sp>
            <p:nvSpPr>
              <p:cNvPr id="4068" name="Google Shape;4068;p399"/>
              <p:cNvSpPr/>
              <p:nvPr/>
            </p:nvSpPr>
            <p:spPr>
              <a:xfrm>
                <a:off x="2276819" y="1088172"/>
                <a:ext cx="823500" cy="823500"/>
              </a:xfrm>
              <a:prstGeom prst="ellipse">
                <a:avLst/>
              </a:prstGeom>
              <a:solidFill>
                <a:srgbClr val="FF30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069" name="Google Shape;4069;p399"/>
              <p:cNvGrpSpPr/>
              <p:nvPr/>
            </p:nvGrpSpPr>
            <p:grpSpPr>
              <a:xfrm>
                <a:off x="2434921" y="1179448"/>
                <a:ext cx="516001" cy="613138"/>
                <a:chOff x="4206468" y="1589640"/>
                <a:chExt cx="758825" cy="901674"/>
              </a:xfrm>
            </p:grpSpPr>
            <p:grpSp>
              <p:nvGrpSpPr>
                <p:cNvPr id="4070" name="Google Shape;4070;p399"/>
                <p:cNvGrpSpPr/>
                <p:nvPr/>
              </p:nvGrpSpPr>
              <p:grpSpPr>
                <a:xfrm>
                  <a:off x="4206468" y="1589640"/>
                  <a:ext cx="420600" cy="438125"/>
                  <a:chOff x="1208088" y="1782763"/>
                  <a:chExt cx="420600" cy="438125"/>
                </a:xfrm>
              </p:grpSpPr>
              <p:sp>
                <p:nvSpPr>
                  <p:cNvPr id="4071" name="Google Shape;4071;p399"/>
                  <p:cNvSpPr/>
                  <p:nvPr/>
                </p:nvSpPr>
                <p:spPr>
                  <a:xfrm>
                    <a:off x="1208088" y="1817688"/>
                    <a:ext cx="420600" cy="403200"/>
                  </a:xfrm>
                  <a:custGeom>
                    <a:rect b="b" l="l" r="r" t="t"/>
                    <a:pathLst>
                      <a:path extrusionOk="0" h="120000" w="120000">
                        <a:moveTo>
                          <a:pt x="83106" y="87272"/>
                        </a:moveTo>
                        <a:cubicBezTo>
                          <a:pt x="68737" y="81616"/>
                          <a:pt x="73398" y="71919"/>
                          <a:pt x="75339" y="67878"/>
                        </a:cubicBezTo>
                        <a:cubicBezTo>
                          <a:pt x="75728" y="67474"/>
                          <a:pt x="76116" y="67474"/>
                          <a:pt x="76504" y="66666"/>
                        </a:cubicBezTo>
                        <a:cubicBezTo>
                          <a:pt x="88932" y="52929"/>
                          <a:pt x="99029" y="0"/>
                          <a:pt x="59805" y="0"/>
                        </a:cubicBezTo>
                        <a:cubicBezTo>
                          <a:pt x="20582" y="0"/>
                          <a:pt x="30679" y="52929"/>
                          <a:pt x="43106" y="66666"/>
                        </a:cubicBezTo>
                        <a:cubicBezTo>
                          <a:pt x="43495" y="67474"/>
                          <a:pt x="43883" y="67474"/>
                          <a:pt x="44271" y="67878"/>
                        </a:cubicBezTo>
                        <a:cubicBezTo>
                          <a:pt x="46601" y="71919"/>
                          <a:pt x="51262" y="81616"/>
                          <a:pt x="36504" y="87272"/>
                        </a:cubicBezTo>
                        <a:cubicBezTo>
                          <a:pt x="36504" y="87272"/>
                          <a:pt x="36504" y="87272"/>
                          <a:pt x="36504" y="87272"/>
                        </a:cubicBezTo>
                        <a:cubicBezTo>
                          <a:pt x="22135" y="90505"/>
                          <a:pt x="0" y="96565"/>
                          <a:pt x="0" y="120000"/>
                        </a:cubicBezTo>
                        <a:cubicBezTo>
                          <a:pt x="120000" y="120000"/>
                          <a:pt x="120000" y="120000"/>
                          <a:pt x="120000" y="120000"/>
                        </a:cubicBezTo>
                        <a:cubicBezTo>
                          <a:pt x="120000" y="96565"/>
                          <a:pt x="97864" y="90101"/>
                          <a:pt x="83106" y="8727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72" name="Google Shape;4072;p399"/>
                  <p:cNvSpPr/>
                  <p:nvPr/>
                </p:nvSpPr>
                <p:spPr>
                  <a:xfrm>
                    <a:off x="1376363" y="1782763"/>
                    <a:ext cx="189000" cy="169800"/>
                  </a:xfrm>
                  <a:custGeom>
                    <a:rect b="b" l="l" r="r" t="t"/>
                    <a:pathLst>
                      <a:path extrusionOk="0" h="120000" w="120000">
                        <a:moveTo>
                          <a:pt x="23309" y="9600"/>
                        </a:moveTo>
                        <a:cubicBezTo>
                          <a:pt x="53525" y="0"/>
                          <a:pt x="120000" y="41280"/>
                          <a:pt x="95827" y="120000"/>
                        </a:cubicBezTo>
                        <a:cubicBezTo>
                          <a:pt x="56115" y="73920"/>
                          <a:pt x="0" y="76800"/>
                          <a:pt x="0" y="39360"/>
                        </a:cubicBezTo>
                        <a:cubicBezTo>
                          <a:pt x="0" y="28800"/>
                          <a:pt x="5179" y="15360"/>
                          <a:pt x="23309" y="9600"/>
                        </a:cubicBezTo>
                      </a:path>
                    </a:pathLst>
                  </a:custGeom>
                  <a:solidFill>
                    <a:srgbClr val="FBC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73" name="Google Shape;4073;p399"/>
                  <p:cNvSpPr/>
                  <p:nvPr/>
                </p:nvSpPr>
                <p:spPr>
                  <a:xfrm>
                    <a:off x="1293813" y="1811338"/>
                    <a:ext cx="95400" cy="131700"/>
                  </a:xfrm>
                  <a:custGeom>
                    <a:rect b="b" l="l" r="r" t="t"/>
                    <a:pathLst>
                      <a:path extrusionOk="0" h="120000" w="120000">
                        <a:moveTo>
                          <a:pt x="120000" y="23505"/>
                        </a:moveTo>
                        <a:cubicBezTo>
                          <a:pt x="120000" y="12371"/>
                          <a:pt x="104571" y="0"/>
                          <a:pt x="85714" y="0"/>
                        </a:cubicBezTo>
                        <a:cubicBezTo>
                          <a:pt x="41142" y="0"/>
                          <a:pt x="0" y="71752"/>
                          <a:pt x="27428" y="120000"/>
                        </a:cubicBezTo>
                        <a:cubicBezTo>
                          <a:pt x="72000" y="96494"/>
                          <a:pt x="120000" y="55670"/>
                          <a:pt x="120000" y="23505"/>
                        </a:cubicBezTo>
                      </a:path>
                    </a:pathLst>
                  </a:custGeom>
                  <a:solidFill>
                    <a:srgbClr val="FBC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nvGrpSpPr>
                <p:cNvPr id="4074" name="Google Shape;4074;p399"/>
                <p:cNvGrpSpPr/>
                <p:nvPr/>
              </p:nvGrpSpPr>
              <p:grpSpPr>
                <a:xfrm>
                  <a:off x="4546193" y="1589640"/>
                  <a:ext cx="419100" cy="438125"/>
                  <a:chOff x="1547813" y="1782763"/>
                  <a:chExt cx="419100" cy="438125"/>
                </a:xfrm>
              </p:grpSpPr>
              <p:sp>
                <p:nvSpPr>
                  <p:cNvPr id="4075" name="Google Shape;4075;p399"/>
                  <p:cNvSpPr/>
                  <p:nvPr/>
                </p:nvSpPr>
                <p:spPr>
                  <a:xfrm>
                    <a:off x="1547813" y="1817688"/>
                    <a:ext cx="419100" cy="403200"/>
                  </a:xfrm>
                  <a:custGeom>
                    <a:rect b="b" l="l" r="r" t="t"/>
                    <a:pathLst>
                      <a:path extrusionOk="0" h="120000" w="120000">
                        <a:moveTo>
                          <a:pt x="83106" y="87272"/>
                        </a:moveTo>
                        <a:cubicBezTo>
                          <a:pt x="68349" y="81616"/>
                          <a:pt x="73009" y="71919"/>
                          <a:pt x="75339" y="67878"/>
                        </a:cubicBezTo>
                        <a:cubicBezTo>
                          <a:pt x="75728" y="67474"/>
                          <a:pt x="76116" y="67474"/>
                          <a:pt x="76504" y="66666"/>
                        </a:cubicBezTo>
                        <a:cubicBezTo>
                          <a:pt x="88932" y="52929"/>
                          <a:pt x="99029" y="0"/>
                          <a:pt x="59805" y="0"/>
                        </a:cubicBezTo>
                        <a:cubicBezTo>
                          <a:pt x="20582" y="0"/>
                          <a:pt x="30679" y="52929"/>
                          <a:pt x="43106" y="66666"/>
                        </a:cubicBezTo>
                        <a:cubicBezTo>
                          <a:pt x="43495" y="67474"/>
                          <a:pt x="43883" y="67474"/>
                          <a:pt x="44271" y="67878"/>
                        </a:cubicBezTo>
                        <a:cubicBezTo>
                          <a:pt x="46213" y="71919"/>
                          <a:pt x="51262" y="81616"/>
                          <a:pt x="36504" y="87272"/>
                        </a:cubicBezTo>
                        <a:cubicBezTo>
                          <a:pt x="36504" y="87272"/>
                          <a:pt x="36504" y="87272"/>
                          <a:pt x="36504" y="87272"/>
                        </a:cubicBezTo>
                        <a:cubicBezTo>
                          <a:pt x="21747" y="90505"/>
                          <a:pt x="0" y="96565"/>
                          <a:pt x="0" y="120000"/>
                        </a:cubicBezTo>
                        <a:cubicBezTo>
                          <a:pt x="120000" y="120000"/>
                          <a:pt x="120000" y="120000"/>
                          <a:pt x="120000" y="120000"/>
                        </a:cubicBezTo>
                        <a:cubicBezTo>
                          <a:pt x="120000" y="96565"/>
                          <a:pt x="97475" y="90101"/>
                          <a:pt x="83106" y="8727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76" name="Google Shape;4076;p399"/>
                  <p:cNvSpPr/>
                  <p:nvPr/>
                </p:nvSpPr>
                <p:spPr>
                  <a:xfrm>
                    <a:off x="1712913" y="1782763"/>
                    <a:ext cx="190500" cy="169800"/>
                  </a:xfrm>
                  <a:custGeom>
                    <a:rect b="b" l="l" r="r" t="t"/>
                    <a:pathLst>
                      <a:path extrusionOk="0" h="120000" w="120000">
                        <a:moveTo>
                          <a:pt x="24000" y="9600"/>
                        </a:moveTo>
                        <a:cubicBezTo>
                          <a:pt x="53142" y="0"/>
                          <a:pt x="120000" y="41280"/>
                          <a:pt x="96000" y="120000"/>
                        </a:cubicBezTo>
                        <a:cubicBezTo>
                          <a:pt x="56571" y="73920"/>
                          <a:pt x="0" y="76800"/>
                          <a:pt x="0" y="39360"/>
                        </a:cubicBezTo>
                        <a:cubicBezTo>
                          <a:pt x="0" y="28800"/>
                          <a:pt x="6000" y="15360"/>
                          <a:pt x="24000" y="9600"/>
                        </a:cubicBezTo>
                      </a:path>
                    </a:pathLst>
                  </a:custGeom>
                  <a:solidFill>
                    <a:srgbClr val="315B6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77" name="Google Shape;4077;p399"/>
                  <p:cNvSpPr/>
                  <p:nvPr/>
                </p:nvSpPr>
                <p:spPr>
                  <a:xfrm>
                    <a:off x="1633538" y="1811338"/>
                    <a:ext cx="93600" cy="131700"/>
                  </a:xfrm>
                  <a:custGeom>
                    <a:rect b="b" l="l" r="r" t="t"/>
                    <a:pathLst>
                      <a:path extrusionOk="0" h="120000" w="120000">
                        <a:moveTo>
                          <a:pt x="120000" y="23505"/>
                        </a:moveTo>
                        <a:cubicBezTo>
                          <a:pt x="120000" y="12371"/>
                          <a:pt x="106086" y="0"/>
                          <a:pt x="85217" y="0"/>
                        </a:cubicBezTo>
                        <a:cubicBezTo>
                          <a:pt x="41739" y="0"/>
                          <a:pt x="0" y="71752"/>
                          <a:pt x="27826" y="120000"/>
                        </a:cubicBezTo>
                        <a:cubicBezTo>
                          <a:pt x="71304" y="96494"/>
                          <a:pt x="120000" y="55670"/>
                          <a:pt x="120000" y="23505"/>
                        </a:cubicBezTo>
                      </a:path>
                    </a:pathLst>
                  </a:custGeom>
                  <a:solidFill>
                    <a:srgbClr val="315B6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nvGrpSpPr>
                <p:cNvPr id="4078" name="Google Shape;4078;p399"/>
                <p:cNvGrpSpPr/>
                <p:nvPr/>
              </p:nvGrpSpPr>
              <p:grpSpPr>
                <a:xfrm>
                  <a:off x="4206468" y="2053190"/>
                  <a:ext cx="420600" cy="438124"/>
                  <a:chOff x="1208088" y="2246313"/>
                  <a:chExt cx="420600" cy="438124"/>
                </a:xfrm>
              </p:grpSpPr>
              <p:sp>
                <p:nvSpPr>
                  <p:cNvPr id="4079" name="Google Shape;4079;p399"/>
                  <p:cNvSpPr/>
                  <p:nvPr/>
                </p:nvSpPr>
                <p:spPr>
                  <a:xfrm>
                    <a:off x="1208088" y="2281237"/>
                    <a:ext cx="420600" cy="403200"/>
                  </a:xfrm>
                  <a:custGeom>
                    <a:rect b="b" l="l" r="r" t="t"/>
                    <a:pathLst>
                      <a:path extrusionOk="0" h="120000" w="120000">
                        <a:moveTo>
                          <a:pt x="83106" y="87272"/>
                        </a:moveTo>
                        <a:cubicBezTo>
                          <a:pt x="68737" y="81616"/>
                          <a:pt x="73398" y="71919"/>
                          <a:pt x="75339" y="68282"/>
                        </a:cubicBezTo>
                        <a:cubicBezTo>
                          <a:pt x="75728" y="67878"/>
                          <a:pt x="76116" y="67474"/>
                          <a:pt x="76504" y="66666"/>
                        </a:cubicBezTo>
                        <a:cubicBezTo>
                          <a:pt x="88932" y="52929"/>
                          <a:pt x="99029" y="0"/>
                          <a:pt x="59805" y="0"/>
                        </a:cubicBezTo>
                        <a:cubicBezTo>
                          <a:pt x="20582" y="0"/>
                          <a:pt x="30679" y="52929"/>
                          <a:pt x="43106" y="66666"/>
                        </a:cubicBezTo>
                        <a:cubicBezTo>
                          <a:pt x="43495" y="67474"/>
                          <a:pt x="43883" y="67878"/>
                          <a:pt x="44271" y="68282"/>
                        </a:cubicBezTo>
                        <a:cubicBezTo>
                          <a:pt x="46601" y="71919"/>
                          <a:pt x="51262" y="81616"/>
                          <a:pt x="36504" y="87272"/>
                        </a:cubicBezTo>
                        <a:cubicBezTo>
                          <a:pt x="36504" y="87272"/>
                          <a:pt x="36504" y="87272"/>
                          <a:pt x="36504" y="87272"/>
                        </a:cubicBezTo>
                        <a:cubicBezTo>
                          <a:pt x="22135" y="90505"/>
                          <a:pt x="0" y="96565"/>
                          <a:pt x="0" y="120000"/>
                        </a:cubicBezTo>
                        <a:cubicBezTo>
                          <a:pt x="120000" y="120000"/>
                          <a:pt x="120000" y="120000"/>
                          <a:pt x="120000" y="120000"/>
                        </a:cubicBezTo>
                        <a:cubicBezTo>
                          <a:pt x="120000" y="96565"/>
                          <a:pt x="97864" y="90505"/>
                          <a:pt x="83106" y="8727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80" name="Google Shape;4080;p399"/>
                  <p:cNvSpPr/>
                  <p:nvPr/>
                </p:nvSpPr>
                <p:spPr>
                  <a:xfrm>
                    <a:off x="1376363" y="2246313"/>
                    <a:ext cx="189000" cy="169800"/>
                  </a:xfrm>
                  <a:custGeom>
                    <a:rect b="b" l="l" r="r" t="t"/>
                    <a:pathLst>
                      <a:path extrusionOk="0" h="120000" w="120000">
                        <a:moveTo>
                          <a:pt x="23309" y="9600"/>
                        </a:moveTo>
                        <a:cubicBezTo>
                          <a:pt x="53525" y="0"/>
                          <a:pt x="120000" y="41280"/>
                          <a:pt x="95827" y="120000"/>
                        </a:cubicBezTo>
                        <a:cubicBezTo>
                          <a:pt x="56115" y="73920"/>
                          <a:pt x="0" y="76800"/>
                          <a:pt x="0" y="39360"/>
                        </a:cubicBezTo>
                        <a:cubicBezTo>
                          <a:pt x="0" y="28800"/>
                          <a:pt x="5179" y="15360"/>
                          <a:pt x="23309" y="9600"/>
                        </a:cubicBezTo>
                      </a:path>
                    </a:pathLst>
                  </a:custGeom>
                  <a:solidFill>
                    <a:srgbClr val="315B6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81" name="Google Shape;4081;p399"/>
                  <p:cNvSpPr/>
                  <p:nvPr/>
                </p:nvSpPr>
                <p:spPr>
                  <a:xfrm>
                    <a:off x="1293813" y="2274887"/>
                    <a:ext cx="95400" cy="131700"/>
                  </a:xfrm>
                  <a:custGeom>
                    <a:rect b="b" l="l" r="r" t="t"/>
                    <a:pathLst>
                      <a:path extrusionOk="0" h="120000" w="120000">
                        <a:moveTo>
                          <a:pt x="120000" y="23505"/>
                        </a:moveTo>
                        <a:cubicBezTo>
                          <a:pt x="120000" y="13608"/>
                          <a:pt x="104571" y="0"/>
                          <a:pt x="85714" y="0"/>
                        </a:cubicBezTo>
                        <a:cubicBezTo>
                          <a:pt x="41142" y="0"/>
                          <a:pt x="0" y="71752"/>
                          <a:pt x="27428" y="120000"/>
                        </a:cubicBezTo>
                        <a:cubicBezTo>
                          <a:pt x="72000" y="96494"/>
                          <a:pt x="120000" y="55670"/>
                          <a:pt x="120000" y="23505"/>
                        </a:cubicBezTo>
                      </a:path>
                    </a:pathLst>
                  </a:custGeom>
                  <a:solidFill>
                    <a:srgbClr val="315B6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nvGrpSpPr>
                <p:cNvPr id="4082" name="Google Shape;4082;p399"/>
                <p:cNvGrpSpPr/>
                <p:nvPr/>
              </p:nvGrpSpPr>
              <p:grpSpPr>
                <a:xfrm>
                  <a:off x="4546193" y="2053190"/>
                  <a:ext cx="419100" cy="438124"/>
                  <a:chOff x="1547813" y="2246313"/>
                  <a:chExt cx="419100" cy="438124"/>
                </a:xfrm>
              </p:grpSpPr>
              <p:sp>
                <p:nvSpPr>
                  <p:cNvPr id="4083" name="Google Shape;4083;p399"/>
                  <p:cNvSpPr/>
                  <p:nvPr/>
                </p:nvSpPr>
                <p:spPr>
                  <a:xfrm>
                    <a:off x="1547813" y="2281237"/>
                    <a:ext cx="419100" cy="403200"/>
                  </a:xfrm>
                  <a:custGeom>
                    <a:rect b="b" l="l" r="r" t="t"/>
                    <a:pathLst>
                      <a:path extrusionOk="0" h="120000" w="120000">
                        <a:moveTo>
                          <a:pt x="83106" y="87272"/>
                        </a:moveTo>
                        <a:cubicBezTo>
                          <a:pt x="68349" y="81616"/>
                          <a:pt x="73009" y="71919"/>
                          <a:pt x="75339" y="68282"/>
                        </a:cubicBezTo>
                        <a:cubicBezTo>
                          <a:pt x="75728" y="67878"/>
                          <a:pt x="76116" y="67474"/>
                          <a:pt x="76504" y="66666"/>
                        </a:cubicBezTo>
                        <a:cubicBezTo>
                          <a:pt x="88932" y="52929"/>
                          <a:pt x="99029" y="0"/>
                          <a:pt x="59805" y="0"/>
                        </a:cubicBezTo>
                        <a:cubicBezTo>
                          <a:pt x="20582" y="0"/>
                          <a:pt x="30679" y="52929"/>
                          <a:pt x="43106" y="66666"/>
                        </a:cubicBezTo>
                        <a:cubicBezTo>
                          <a:pt x="43495" y="67474"/>
                          <a:pt x="43883" y="67878"/>
                          <a:pt x="44271" y="68282"/>
                        </a:cubicBezTo>
                        <a:cubicBezTo>
                          <a:pt x="46213" y="71919"/>
                          <a:pt x="51262" y="81616"/>
                          <a:pt x="36504" y="87272"/>
                        </a:cubicBezTo>
                        <a:cubicBezTo>
                          <a:pt x="36504" y="87272"/>
                          <a:pt x="36504" y="87272"/>
                          <a:pt x="36504" y="87272"/>
                        </a:cubicBezTo>
                        <a:cubicBezTo>
                          <a:pt x="21747" y="90505"/>
                          <a:pt x="0" y="96565"/>
                          <a:pt x="0" y="120000"/>
                        </a:cubicBezTo>
                        <a:cubicBezTo>
                          <a:pt x="120000" y="120000"/>
                          <a:pt x="120000" y="120000"/>
                          <a:pt x="120000" y="120000"/>
                        </a:cubicBezTo>
                        <a:cubicBezTo>
                          <a:pt x="120000" y="96565"/>
                          <a:pt x="97475" y="90505"/>
                          <a:pt x="83106" y="87272"/>
                        </a:cubicBezTo>
                      </a:path>
                    </a:pathLst>
                  </a:custGeom>
                  <a:solidFill>
                    <a:srgbClr val="FBC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84" name="Google Shape;4084;p399"/>
                  <p:cNvSpPr/>
                  <p:nvPr/>
                </p:nvSpPr>
                <p:spPr>
                  <a:xfrm>
                    <a:off x="1712913" y="2246313"/>
                    <a:ext cx="190500" cy="169800"/>
                  </a:xfrm>
                  <a:custGeom>
                    <a:rect b="b" l="l" r="r" t="t"/>
                    <a:pathLst>
                      <a:path extrusionOk="0" h="120000" w="120000">
                        <a:moveTo>
                          <a:pt x="24000" y="9600"/>
                        </a:moveTo>
                        <a:cubicBezTo>
                          <a:pt x="53142" y="0"/>
                          <a:pt x="120000" y="41280"/>
                          <a:pt x="96000" y="120000"/>
                        </a:cubicBezTo>
                        <a:cubicBezTo>
                          <a:pt x="56571" y="73920"/>
                          <a:pt x="0" y="76800"/>
                          <a:pt x="0" y="39360"/>
                        </a:cubicBezTo>
                        <a:cubicBezTo>
                          <a:pt x="0" y="28800"/>
                          <a:pt x="6000" y="15360"/>
                          <a:pt x="24000" y="960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85" name="Google Shape;4085;p399"/>
                  <p:cNvSpPr/>
                  <p:nvPr/>
                </p:nvSpPr>
                <p:spPr>
                  <a:xfrm>
                    <a:off x="1633538" y="2274887"/>
                    <a:ext cx="93600" cy="131700"/>
                  </a:xfrm>
                  <a:custGeom>
                    <a:rect b="b" l="l" r="r" t="t"/>
                    <a:pathLst>
                      <a:path extrusionOk="0" h="120000" w="120000">
                        <a:moveTo>
                          <a:pt x="120000" y="23505"/>
                        </a:moveTo>
                        <a:cubicBezTo>
                          <a:pt x="120000" y="13608"/>
                          <a:pt x="106086" y="0"/>
                          <a:pt x="85217" y="0"/>
                        </a:cubicBezTo>
                        <a:cubicBezTo>
                          <a:pt x="41739" y="0"/>
                          <a:pt x="0" y="71752"/>
                          <a:pt x="27826" y="120000"/>
                        </a:cubicBezTo>
                        <a:cubicBezTo>
                          <a:pt x="71304" y="96494"/>
                          <a:pt x="120000" y="55670"/>
                          <a:pt x="120000" y="23505"/>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grpSp>
      </p:grpSp>
      <p:grpSp>
        <p:nvGrpSpPr>
          <p:cNvPr id="4086" name="Google Shape;4086;p399"/>
          <p:cNvGrpSpPr/>
          <p:nvPr/>
        </p:nvGrpSpPr>
        <p:grpSpPr>
          <a:xfrm>
            <a:off x="6281936" y="567324"/>
            <a:ext cx="1152000" cy="1152000"/>
            <a:chOff x="6281936" y="872124"/>
            <a:chExt cx="1152000" cy="1152000"/>
          </a:xfrm>
        </p:grpSpPr>
        <p:sp>
          <p:nvSpPr>
            <p:cNvPr id="4087" name="Google Shape;4087;p399"/>
            <p:cNvSpPr/>
            <p:nvPr/>
          </p:nvSpPr>
          <p:spPr>
            <a:xfrm>
              <a:off x="6281936" y="872124"/>
              <a:ext cx="1152000" cy="1152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088" name="Google Shape;4088;p399"/>
            <p:cNvGrpSpPr/>
            <p:nvPr/>
          </p:nvGrpSpPr>
          <p:grpSpPr>
            <a:xfrm>
              <a:off x="6380625" y="965024"/>
              <a:ext cx="962671" cy="962672"/>
              <a:chOff x="6041178" y="1088172"/>
              <a:chExt cx="823500" cy="823500"/>
            </a:xfrm>
          </p:grpSpPr>
          <p:sp>
            <p:nvSpPr>
              <p:cNvPr id="4089" name="Google Shape;4089;p399"/>
              <p:cNvSpPr/>
              <p:nvPr/>
            </p:nvSpPr>
            <p:spPr>
              <a:xfrm>
                <a:off x="6041178" y="1088172"/>
                <a:ext cx="823500" cy="823500"/>
              </a:xfrm>
              <a:prstGeom prst="ellipse">
                <a:avLst/>
              </a:prstGeom>
              <a:solidFill>
                <a:srgbClr val="FBC9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090" name="Google Shape;4090;p399"/>
              <p:cNvGrpSpPr/>
              <p:nvPr/>
            </p:nvGrpSpPr>
            <p:grpSpPr>
              <a:xfrm>
                <a:off x="6169090" y="1216790"/>
                <a:ext cx="567654" cy="566297"/>
                <a:chOff x="7251700" y="1733235"/>
                <a:chExt cx="658913" cy="657338"/>
              </a:xfrm>
            </p:grpSpPr>
            <p:sp>
              <p:nvSpPr>
                <p:cNvPr id="4091" name="Google Shape;4091;p399"/>
                <p:cNvSpPr/>
                <p:nvPr/>
              </p:nvSpPr>
              <p:spPr>
                <a:xfrm>
                  <a:off x="7353300" y="1977710"/>
                  <a:ext cx="47700" cy="163500"/>
                </a:xfrm>
                <a:custGeom>
                  <a:rect b="b" l="l" r="r" t="t"/>
                  <a:pathLst>
                    <a:path extrusionOk="0" h="120000" w="120000">
                      <a:moveTo>
                        <a:pt x="54857" y="2000"/>
                      </a:moveTo>
                      <a:cubicBezTo>
                        <a:pt x="37714" y="2000"/>
                        <a:pt x="17142" y="2000"/>
                        <a:pt x="0" y="1000"/>
                      </a:cubicBezTo>
                      <a:cubicBezTo>
                        <a:pt x="0" y="120000"/>
                        <a:pt x="0" y="120000"/>
                        <a:pt x="0" y="120000"/>
                      </a:cubicBezTo>
                      <a:cubicBezTo>
                        <a:pt x="20571" y="119000"/>
                        <a:pt x="37714" y="119000"/>
                        <a:pt x="58285" y="119000"/>
                      </a:cubicBezTo>
                      <a:cubicBezTo>
                        <a:pt x="78857" y="119000"/>
                        <a:pt x="99428" y="119000"/>
                        <a:pt x="120000" y="120000"/>
                      </a:cubicBezTo>
                      <a:cubicBezTo>
                        <a:pt x="120000" y="0"/>
                        <a:pt x="120000" y="0"/>
                        <a:pt x="120000" y="0"/>
                      </a:cubicBezTo>
                      <a:cubicBezTo>
                        <a:pt x="99428" y="2000"/>
                        <a:pt x="78857" y="2000"/>
                        <a:pt x="54857" y="2000"/>
                      </a:cubicBezTo>
                      <a:close/>
                    </a:path>
                  </a:pathLst>
                </a:custGeom>
                <a:solidFill>
                  <a:srgbClr val="22D6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92" name="Google Shape;4092;p399"/>
                <p:cNvSpPr/>
                <p:nvPr/>
              </p:nvSpPr>
              <p:spPr>
                <a:xfrm>
                  <a:off x="7251700" y="2139636"/>
                  <a:ext cx="252300" cy="2508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93" name="Google Shape;4093;p399"/>
                <p:cNvSpPr/>
                <p:nvPr/>
              </p:nvSpPr>
              <p:spPr>
                <a:xfrm>
                  <a:off x="7551738" y="2033273"/>
                  <a:ext cx="358800" cy="357300"/>
                </a:xfrm>
                <a:prstGeom prst="ellipse">
                  <a:avLst/>
                </a:prstGeom>
                <a:solidFill>
                  <a:srgbClr val="FF30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94" name="Google Shape;4094;p399"/>
                <p:cNvSpPr/>
                <p:nvPr/>
              </p:nvSpPr>
              <p:spPr>
                <a:xfrm>
                  <a:off x="7446963" y="1926910"/>
                  <a:ext cx="176100" cy="176100"/>
                </a:xfrm>
                <a:custGeom>
                  <a:rect b="b" l="l" r="r" t="t"/>
                  <a:pathLst>
                    <a:path extrusionOk="0" h="120000" w="120000">
                      <a:moveTo>
                        <a:pt x="120000" y="97846"/>
                      </a:moveTo>
                      <a:cubicBezTo>
                        <a:pt x="22153" y="0"/>
                        <a:pt x="22153" y="0"/>
                        <a:pt x="22153" y="0"/>
                      </a:cubicBezTo>
                      <a:cubicBezTo>
                        <a:pt x="16615" y="8307"/>
                        <a:pt x="8307" y="16615"/>
                        <a:pt x="0" y="22153"/>
                      </a:cubicBezTo>
                      <a:cubicBezTo>
                        <a:pt x="96923" y="120000"/>
                        <a:pt x="96923" y="120000"/>
                        <a:pt x="96923" y="120000"/>
                      </a:cubicBezTo>
                      <a:cubicBezTo>
                        <a:pt x="103384" y="111692"/>
                        <a:pt x="110769" y="104307"/>
                        <a:pt x="120000" y="97846"/>
                      </a:cubicBezTo>
                      <a:close/>
                    </a:path>
                  </a:pathLst>
                </a:custGeom>
                <a:solidFill>
                  <a:srgbClr val="22D6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95" name="Google Shape;4095;p399"/>
                <p:cNvSpPr/>
                <p:nvPr/>
              </p:nvSpPr>
              <p:spPr>
                <a:xfrm>
                  <a:off x="7648575" y="2099948"/>
                  <a:ext cx="165000" cy="212700"/>
                </a:xfrm>
                <a:custGeom>
                  <a:rect b="b" l="l" r="r" t="t"/>
                  <a:pathLst>
                    <a:path extrusionOk="0" h="120000" w="120000">
                      <a:moveTo>
                        <a:pt x="104132" y="48461"/>
                      </a:moveTo>
                      <a:cubicBezTo>
                        <a:pt x="98181" y="48461"/>
                        <a:pt x="98181" y="48461"/>
                        <a:pt x="98181" y="48461"/>
                      </a:cubicBezTo>
                      <a:cubicBezTo>
                        <a:pt x="98181" y="30000"/>
                        <a:pt x="98181" y="30000"/>
                        <a:pt x="98181" y="30000"/>
                      </a:cubicBezTo>
                      <a:cubicBezTo>
                        <a:pt x="98181" y="13846"/>
                        <a:pt x="81322" y="0"/>
                        <a:pt x="59504" y="0"/>
                      </a:cubicBezTo>
                      <a:cubicBezTo>
                        <a:pt x="38677" y="0"/>
                        <a:pt x="20826" y="13846"/>
                        <a:pt x="20826" y="30000"/>
                      </a:cubicBezTo>
                      <a:cubicBezTo>
                        <a:pt x="20826" y="48461"/>
                        <a:pt x="20826" y="48461"/>
                        <a:pt x="20826" y="48461"/>
                      </a:cubicBezTo>
                      <a:cubicBezTo>
                        <a:pt x="14876" y="48461"/>
                        <a:pt x="14876" y="48461"/>
                        <a:pt x="14876" y="48461"/>
                      </a:cubicBezTo>
                      <a:cubicBezTo>
                        <a:pt x="6942" y="48461"/>
                        <a:pt x="0" y="53846"/>
                        <a:pt x="0" y="60769"/>
                      </a:cubicBezTo>
                      <a:cubicBezTo>
                        <a:pt x="0" y="107692"/>
                        <a:pt x="0" y="107692"/>
                        <a:pt x="0" y="107692"/>
                      </a:cubicBezTo>
                      <a:cubicBezTo>
                        <a:pt x="0" y="114615"/>
                        <a:pt x="6942" y="120000"/>
                        <a:pt x="14876" y="120000"/>
                      </a:cubicBezTo>
                      <a:cubicBezTo>
                        <a:pt x="104132" y="120000"/>
                        <a:pt x="104132" y="120000"/>
                        <a:pt x="104132" y="120000"/>
                      </a:cubicBezTo>
                      <a:cubicBezTo>
                        <a:pt x="113057" y="120000"/>
                        <a:pt x="120000" y="114615"/>
                        <a:pt x="120000" y="107692"/>
                      </a:cubicBezTo>
                      <a:cubicBezTo>
                        <a:pt x="120000" y="60769"/>
                        <a:pt x="120000" y="60769"/>
                        <a:pt x="120000" y="60769"/>
                      </a:cubicBezTo>
                      <a:cubicBezTo>
                        <a:pt x="120000" y="53846"/>
                        <a:pt x="113057" y="48461"/>
                        <a:pt x="104132" y="48461"/>
                      </a:cubicBezTo>
                      <a:close/>
                      <a:moveTo>
                        <a:pt x="38677" y="30000"/>
                      </a:moveTo>
                      <a:cubicBezTo>
                        <a:pt x="38677" y="20769"/>
                        <a:pt x="47603" y="13846"/>
                        <a:pt x="59504" y="13846"/>
                      </a:cubicBezTo>
                      <a:cubicBezTo>
                        <a:pt x="71404" y="13846"/>
                        <a:pt x="81322" y="20769"/>
                        <a:pt x="81322" y="30000"/>
                      </a:cubicBezTo>
                      <a:cubicBezTo>
                        <a:pt x="81322" y="48461"/>
                        <a:pt x="81322" y="48461"/>
                        <a:pt x="81322" y="48461"/>
                      </a:cubicBezTo>
                      <a:cubicBezTo>
                        <a:pt x="38677" y="48461"/>
                        <a:pt x="38677" y="48461"/>
                        <a:pt x="38677" y="48461"/>
                      </a:cubicBezTo>
                      <a:lnTo>
                        <a:pt x="38677" y="3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96" name="Google Shape;4096;p399"/>
                <p:cNvSpPr/>
                <p:nvPr/>
              </p:nvSpPr>
              <p:spPr>
                <a:xfrm>
                  <a:off x="7713663" y="2215836"/>
                  <a:ext cx="33300" cy="66600"/>
                </a:xfrm>
                <a:custGeom>
                  <a:rect b="b" l="l" r="r" t="t"/>
                  <a:pathLst>
                    <a:path extrusionOk="0" h="120000" w="120000">
                      <a:moveTo>
                        <a:pt x="120000" y="29387"/>
                      </a:moveTo>
                      <a:cubicBezTo>
                        <a:pt x="120000" y="12244"/>
                        <a:pt x="95000" y="0"/>
                        <a:pt x="60000" y="0"/>
                      </a:cubicBezTo>
                      <a:cubicBezTo>
                        <a:pt x="30000" y="0"/>
                        <a:pt x="0" y="12244"/>
                        <a:pt x="0" y="29387"/>
                      </a:cubicBezTo>
                      <a:cubicBezTo>
                        <a:pt x="0" y="39183"/>
                        <a:pt x="10000" y="46530"/>
                        <a:pt x="25000" y="51428"/>
                      </a:cubicBezTo>
                      <a:cubicBezTo>
                        <a:pt x="25000" y="105306"/>
                        <a:pt x="25000" y="105306"/>
                        <a:pt x="25000" y="105306"/>
                      </a:cubicBezTo>
                      <a:cubicBezTo>
                        <a:pt x="25000" y="115102"/>
                        <a:pt x="40000" y="119999"/>
                        <a:pt x="55000" y="119999"/>
                      </a:cubicBezTo>
                      <a:cubicBezTo>
                        <a:pt x="65000" y="119999"/>
                        <a:pt x="65000" y="119999"/>
                        <a:pt x="65000" y="119999"/>
                      </a:cubicBezTo>
                      <a:cubicBezTo>
                        <a:pt x="80000" y="119999"/>
                        <a:pt x="95000" y="115102"/>
                        <a:pt x="95000" y="105306"/>
                      </a:cubicBezTo>
                      <a:cubicBezTo>
                        <a:pt x="95000" y="51428"/>
                        <a:pt x="95000" y="51428"/>
                        <a:pt x="95000" y="51428"/>
                      </a:cubicBezTo>
                      <a:cubicBezTo>
                        <a:pt x="110000" y="46530"/>
                        <a:pt x="120000" y="39183"/>
                        <a:pt x="120000" y="29387"/>
                      </a:cubicBezTo>
                      <a:close/>
                    </a:path>
                  </a:pathLst>
                </a:custGeom>
                <a:solidFill>
                  <a:srgbClr val="22D6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97" name="Google Shape;4097;p399"/>
                <p:cNvSpPr/>
                <p:nvPr/>
              </p:nvSpPr>
              <p:spPr>
                <a:xfrm>
                  <a:off x="7251700" y="1733235"/>
                  <a:ext cx="247500" cy="2475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98" name="Google Shape;4098;p399"/>
                <p:cNvSpPr/>
                <p:nvPr/>
              </p:nvSpPr>
              <p:spPr>
                <a:xfrm>
                  <a:off x="7656513" y="1733235"/>
                  <a:ext cx="254100" cy="2523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099" name="Google Shape;4099;p399"/>
                <p:cNvSpPr/>
                <p:nvPr/>
              </p:nvSpPr>
              <p:spPr>
                <a:xfrm>
                  <a:off x="7759700" y="1984060"/>
                  <a:ext cx="45900" cy="66600"/>
                </a:xfrm>
                <a:custGeom>
                  <a:rect b="b" l="l" r="r" t="t"/>
                  <a:pathLst>
                    <a:path extrusionOk="0" h="120000" w="120000">
                      <a:moveTo>
                        <a:pt x="61714" y="2448"/>
                      </a:moveTo>
                      <a:cubicBezTo>
                        <a:pt x="41142" y="2448"/>
                        <a:pt x="20571" y="2448"/>
                        <a:pt x="0" y="0"/>
                      </a:cubicBezTo>
                      <a:cubicBezTo>
                        <a:pt x="0" y="93061"/>
                        <a:pt x="0" y="93061"/>
                        <a:pt x="0" y="93061"/>
                      </a:cubicBezTo>
                      <a:cubicBezTo>
                        <a:pt x="44571" y="97959"/>
                        <a:pt x="82285" y="107755"/>
                        <a:pt x="120000" y="119999"/>
                      </a:cubicBezTo>
                      <a:cubicBezTo>
                        <a:pt x="120000" y="0"/>
                        <a:pt x="120000" y="0"/>
                        <a:pt x="120000" y="0"/>
                      </a:cubicBezTo>
                      <a:cubicBezTo>
                        <a:pt x="99428" y="2448"/>
                        <a:pt x="82285" y="2448"/>
                        <a:pt x="61714" y="2448"/>
                      </a:cubicBezTo>
                      <a:close/>
                    </a:path>
                  </a:pathLst>
                </a:custGeom>
                <a:solidFill>
                  <a:srgbClr val="22D69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grpSp>
      </p:grpSp>
      <p:sp>
        <p:nvSpPr>
          <p:cNvPr id="4100" name="Google Shape;4100;p399"/>
          <p:cNvSpPr/>
          <p:nvPr/>
        </p:nvSpPr>
        <p:spPr>
          <a:xfrm>
            <a:off x="582559" y="1829139"/>
            <a:ext cx="34068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Verdana"/>
                <a:ea typeface="Verdana"/>
                <a:cs typeface="Verdana"/>
                <a:sym typeface="Verdana"/>
              </a:rPr>
              <a:t>81%</a:t>
            </a:r>
            <a:endParaRPr b="1" sz="3000">
              <a:solidFill>
                <a:srgbClr val="FFFFFF"/>
              </a:solidFill>
              <a:latin typeface="Verdana"/>
              <a:ea typeface="Verdana"/>
              <a:cs typeface="Verdana"/>
              <a:sym typeface="Verdana"/>
            </a:endParaRPr>
          </a:p>
          <a:p>
            <a:pPr indent="0" lvl="0" marL="0" marR="0" rtl="0" algn="ctr">
              <a:spcBef>
                <a:spcPts val="0"/>
              </a:spcBef>
              <a:spcAft>
                <a:spcPts val="0"/>
              </a:spcAft>
              <a:buNone/>
            </a:pPr>
            <a:r>
              <a:rPr lang="en-GB" sz="1600">
                <a:solidFill>
                  <a:srgbClr val="FFFFFF"/>
                </a:solidFill>
                <a:latin typeface="Verdana"/>
                <a:ea typeface="Verdana"/>
                <a:cs typeface="Verdana"/>
                <a:sym typeface="Verdana"/>
              </a:rPr>
              <a:t>Do not</a:t>
            </a:r>
            <a:endParaRPr sz="1600">
              <a:solidFill>
                <a:srgbClr val="FFFFFF"/>
              </a:solidFill>
              <a:latin typeface="Verdana"/>
              <a:ea typeface="Verdana"/>
              <a:cs typeface="Verdana"/>
              <a:sym typeface="Verdana"/>
            </a:endParaRPr>
          </a:p>
          <a:p>
            <a:pPr indent="0" lvl="0" marL="0" marR="0" rtl="0" algn="ctr">
              <a:spcBef>
                <a:spcPts val="0"/>
              </a:spcBef>
              <a:spcAft>
                <a:spcPts val="0"/>
              </a:spcAft>
              <a:buNone/>
            </a:pPr>
            <a:r>
              <a:rPr lang="en-GB" sz="1600">
                <a:solidFill>
                  <a:srgbClr val="FFFFFF"/>
                </a:solidFill>
                <a:latin typeface="Verdana"/>
                <a:ea typeface="Verdana"/>
                <a:cs typeface="Verdana"/>
                <a:sym typeface="Verdana"/>
              </a:rPr>
              <a:t>Understand the </a:t>
            </a:r>
            <a:endParaRPr sz="1600">
              <a:solidFill>
                <a:srgbClr val="FFFFFF"/>
              </a:solidFill>
              <a:latin typeface="Verdana"/>
              <a:ea typeface="Verdana"/>
              <a:cs typeface="Verdana"/>
              <a:sym typeface="Verdana"/>
            </a:endParaRPr>
          </a:p>
          <a:p>
            <a:pPr indent="0" lvl="0" marL="0" marR="0" rtl="0" algn="ctr">
              <a:spcBef>
                <a:spcPts val="0"/>
              </a:spcBef>
              <a:spcAft>
                <a:spcPts val="0"/>
              </a:spcAft>
              <a:buNone/>
            </a:pPr>
            <a:r>
              <a:rPr lang="en-GB" sz="1600">
                <a:solidFill>
                  <a:srgbClr val="FFFFFF"/>
                </a:solidFill>
                <a:latin typeface="Verdana"/>
                <a:ea typeface="Verdana"/>
                <a:cs typeface="Verdana"/>
                <a:sym typeface="Verdana"/>
              </a:rPr>
              <a:t>Data required for </a:t>
            </a:r>
            <a:endParaRPr sz="1600">
              <a:solidFill>
                <a:srgbClr val="FFFFFF"/>
              </a:solidFill>
              <a:latin typeface="Verdana"/>
              <a:ea typeface="Verdana"/>
              <a:cs typeface="Verdana"/>
              <a:sym typeface="Verdana"/>
            </a:endParaRPr>
          </a:p>
          <a:p>
            <a:pPr indent="0" lvl="0" marL="0" marR="0" rtl="0" algn="ctr">
              <a:spcBef>
                <a:spcPts val="0"/>
              </a:spcBef>
              <a:spcAft>
                <a:spcPts val="0"/>
              </a:spcAft>
              <a:buNone/>
            </a:pPr>
            <a:r>
              <a:rPr lang="en-GB" sz="1600">
                <a:solidFill>
                  <a:srgbClr val="FFFFFF"/>
                </a:solidFill>
                <a:latin typeface="Verdana"/>
                <a:ea typeface="Verdana"/>
                <a:cs typeface="Verdana"/>
                <a:sym typeface="Verdana"/>
              </a:rPr>
              <a:t>AI</a:t>
            </a:r>
            <a:endParaRPr sz="1600">
              <a:solidFill>
                <a:srgbClr val="FFFFFF"/>
              </a:solidFill>
              <a:latin typeface="Verdana"/>
              <a:ea typeface="Verdana"/>
              <a:cs typeface="Verdana"/>
              <a:sym typeface="Verdana"/>
            </a:endParaRPr>
          </a:p>
        </p:txBody>
      </p:sp>
      <p:sp>
        <p:nvSpPr>
          <p:cNvPr id="4101" name="Google Shape;4101;p399"/>
          <p:cNvSpPr/>
          <p:nvPr/>
        </p:nvSpPr>
        <p:spPr>
          <a:xfrm>
            <a:off x="5230759" y="1829139"/>
            <a:ext cx="3406800" cy="49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GB" sz="3000">
                <a:solidFill>
                  <a:srgbClr val="FFFFFF"/>
                </a:solidFill>
                <a:latin typeface="Verdana"/>
                <a:ea typeface="Verdana"/>
                <a:cs typeface="Verdana"/>
                <a:sym typeface="Verdana"/>
              </a:rPr>
              <a:t>80%</a:t>
            </a:r>
            <a:endParaRPr b="1" sz="3000">
              <a:solidFill>
                <a:srgbClr val="FFFFFF"/>
              </a:solidFill>
              <a:latin typeface="Verdana"/>
              <a:ea typeface="Verdana"/>
              <a:cs typeface="Verdana"/>
              <a:sym typeface="Verdana"/>
            </a:endParaRPr>
          </a:p>
          <a:p>
            <a:pPr indent="0" lvl="0" marL="0" marR="0" rtl="0" algn="ctr">
              <a:spcBef>
                <a:spcPts val="0"/>
              </a:spcBef>
              <a:spcAft>
                <a:spcPts val="0"/>
              </a:spcAft>
              <a:buNone/>
            </a:pPr>
            <a:r>
              <a:rPr lang="en-GB" sz="1600">
                <a:solidFill>
                  <a:srgbClr val="FFFFFF"/>
                </a:solidFill>
                <a:latin typeface="Verdana"/>
                <a:ea typeface="Verdana"/>
                <a:cs typeface="Verdana"/>
                <a:sym typeface="Verdana"/>
              </a:rPr>
              <a:t>Of data is either</a:t>
            </a:r>
            <a:endParaRPr sz="1600">
              <a:solidFill>
                <a:srgbClr val="FFFFFF"/>
              </a:solidFill>
              <a:latin typeface="Verdana"/>
              <a:ea typeface="Verdana"/>
              <a:cs typeface="Verdana"/>
              <a:sym typeface="Verdana"/>
            </a:endParaRPr>
          </a:p>
          <a:p>
            <a:pPr indent="0" lvl="0" marL="0" marR="0" rtl="0" algn="ctr">
              <a:spcBef>
                <a:spcPts val="0"/>
              </a:spcBef>
              <a:spcAft>
                <a:spcPts val="0"/>
              </a:spcAft>
              <a:buNone/>
            </a:pPr>
            <a:r>
              <a:rPr lang="en-GB" sz="1600">
                <a:solidFill>
                  <a:srgbClr val="FFFFFF"/>
                </a:solidFill>
                <a:latin typeface="Verdana"/>
                <a:ea typeface="Verdana"/>
                <a:cs typeface="Verdana"/>
                <a:sym typeface="Verdana"/>
              </a:rPr>
              <a:t>Inaccessible,</a:t>
            </a:r>
            <a:endParaRPr sz="1600">
              <a:solidFill>
                <a:srgbClr val="FFFFFF"/>
              </a:solidFill>
              <a:latin typeface="Verdana"/>
              <a:ea typeface="Verdana"/>
              <a:cs typeface="Verdana"/>
              <a:sym typeface="Verdana"/>
            </a:endParaRPr>
          </a:p>
          <a:p>
            <a:pPr indent="0" lvl="0" marL="0" marR="0" rtl="0" algn="ctr">
              <a:spcBef>
                <a:spcPts val="0"/>
              </a:spcBef>
              <a:spcAft>
                <a:spcPts val="0"/>
              </a:spcAft>
              <a:buNone/>
            </a:pPr>
            <a:r>
              <a:rPr lang="en-GB" sz="1600">
                <a:solidFill>
                  <a:srgbClr val="FFFFFF"/>
                </a:solidFill>
                <a:latin typeface="Verdana"/>
                <a:ea typeface="Verdana"/>
                <a:cs typeface="Verdana"/>
                <a:sym typeface="Verdana"/>
              </a:rPr>
              <a:t>Untrusted or</a:t>
            </a:r>
            <a:endParaRPr sz="1600">
              <a:solidFill>
                <a:srgbClr val="FFFFFF"/>
              </a:solidFill>
              <a:latin typeface="Verdana"/>
              <a:ea typeface="Verdana"/>
              <a:cs typeface="Verdana"/>
              <a:sym typeface="Verdana"/>
            </a:endParaRPr>
          </a:p>
          <a:p>
            <a:pPr indent="0" lvl="0" marL="0" marR="0" rtl="0" algn="ctr">
              <a:spcBef>
                <a:spcPts val="0"/>
              </a:spcBef>
              <a:spcAft>
                <a:spcPts val="0"/>
              </a:spcAft>
              <a:buNone/>
            </a:pPr>
            <a:r>
              <a:rPr lang="en-GB" sz="1600">
                <a:solidFill>
                  <a:srgbClr val="FFFFFF"/>
                </a:solidFill>
                <a:latin typeface="Verdana"/>
                <a:ea typeface="Verdana"/>
                <a:cs typeface="Verdana"/>
                <a:sym typeface="Verdana"/>
              </a:rPr>
              <a:t>unanalyzed </a:t>
            </a:r>
            <a:endParaRPr sz="1600">
              <a:solidFill>
                <a:srgbClr val="FFFFFF"/>
              </a:solidFill>
              <a:latin typeface="Verdana"/>
              <a:ea typeface="Verdana"/>
              <a:cs typeface="Verdana"/>
              <a:sym typeface="Verdana"/>
            </a:endParaRPr>
          </a:p>
        </p:txBody>
      </p:sp>
      <p:sp>
        <p:nvSpPr>
          <p:cNvPr id="4102" name="Google Shape;4102;p399"/>
          <p:cNvSpPr/>
          <p:nvPr/>
        </p:nvSpPr>
        <p:spPr>
          <a:xfrm>
            <a:off x="0" y="3276950"/>
            <a:ext cx="9144000" cy="1025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Verdana"/>
                <a:ea typeface="Verdana"/>
                <a:cs typeface="Verdana"/>
                <a:sym typeface="Verdana"/>
              </a:rPr>
              <a:t>NO amount of AI algorithmic sophistication will overcome a lack of data [architecture]...bad data is simply paralyzing</a:t>
            </a:r>
            <a:endParaRPr sz="1800">
              <a:solidFill>
                <a:srgbClr val="FFFFFF"/>
              </a:solidFill>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6" name="Shape 4106"/>
        <p:cNvGrpSpPr/>
        <p:nvPr/>
      </p:nvGrpSpPr>
      <p:grpSpPr>
        <a:xfrm>
          <a:off x="0" y="0"/>
          <a:ext cx="0" cy="0"/>
          <a:chOff x="0" y="0"/>
          <a:chExt cx="0" cy="0"/>
        </a:xfrm>
      </p:grpSpPr>
      <p:sp>
        <p:nvSpPr>
          <p:cNvPr id="4107" name="Google Shape;4107;p400"/>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p>
            <a:pPr indent="0" lvl="0" marL="0" marR="0" rtl="0" algn="l">
              <a:spcBef>
                <a:spcPts val="0"/>
              </a:spcBef>
              <a:spcAft>
                <a:spcPts val="0"/>
              </a:spcAft>
              <a:buNone/>
            </a:pPr>
            <a:fld id="{00000000-1234-1234-1234-123412341234}" type="slidenum">
              <a:rPr b="1" lang="en-GB" sz="800">
                <a:solidFill>
                  <a:schemeClr val="dk2"/>
                </a:solidFill>
                <a:latin typeface="Verdana"/>
                <a:ea typeface="Verdana"/>
                <a:cs typeface="Verdana"/>
                <a:sym typeface="Verdana"/>
              </a:rPr>
              <a:t>‹#›</a:t>
            </a:fld>
            <a:endParaRPr b="1" sz="800">
              <a:solidFill>
                <a:schemeClr val="dk2"/>
              </a:solidFill>
              <a:latin typeface="Verdana"/>
              <a:ea typeface="Verdana"/>
              <a:cs typeface="Verdana"/>
              <a:sym typeface="Verdana"/>
            </a:endParaRPr>
          </a:p>
        </p:txBody>
      </p:sp>
      <p:sp>
        <p:nvSpPr>
          <p:cNvPr id="4108" name="Google Shape;4108;p400"/>
          <p:cNvSpPr txBox="1"/>
          <p:nvPr>
            <p:ph type="title"/>
          </p:nvPr>
        </p:nvSpPr>
        <p:spPr>
          <a:xfrm>
            <a:off x="468325" y="241300"/>
            <a:ext cx="8497200" cy="48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2"/>
              </a:buClr>
              <a:buSzPts val="1100"/>
              <a:buFont typeface="Arial"/>
              <a:buNone/>
            </a:pPr>
            <a:r>
              <a:rPr lang="en-GB"/>
              <a:t>AI challenges</a:t>
            </a:r>
            <a:endParaRPr b="0"/>
          </a:p>
        </p:txBody>
      </p:sp>
      <p:sp>
        <p:nvSpPr>
          <p:cNvPr id="4109" name="Google Shape;4109;p400"/>
          <p:cNvSpPr txBox="1"/>
          <p:nvPr/>
        </p:nvSpPr>
        <p:spPr>
          <a:xfrm>
            <a:off x="3277675" y="1029575"/>
            <a:ext cx="4888500" cy="3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accent1"/>
                </a:solidFill>
                <a:latin typeface="Verdana"/>
                <a:ea typeface="Verdana"/>
                <a:cs typeface="Verdana"/>
                <a:sym typeface="Verdana"/>
              </a:rPr>
              <a:t>Governance </a:t>
            </a:r>
            <a:r>
              <a:rPr lang="en-GB" sz="1200">
                <a:latin typeface="Verdana"/>
                <a:ea typeface="Verdana"/>
                <a:cs typeface="Verdana"/>
                <a:sym typeface="Verdana"/>
              </a:rPr>
              <a:t>serves as an end-to-end foundation for all the other dimensions.</a:t>
            </a:r>
            <a:r>
              <a:rPr b="1" lang="en-GB" sz="1200">
                <a:solidFill>
                  <a:schemeClr val="accent1"/>
                </a:solidFill>
                <a:latin typeface="Verdana"/>
                <a:ea typeface="Verdana"/>
                <a:cs typeface="Verdana"/>
                <a:sym typeface="Verdana"/>
              </a:rPr>
              <a:t> </a:t>
            </a:r>
            <a:endParaRPr sz="1200">
              <a:solidFill>
                <a:srgbClr val="1E1E1E"/>
              </a:solidFill>
              <a:latin typeface="Verdana"/>
              <a:ea typeface="Verdana"/>
              <a:cs typeface="Verdana"/>
              <a:sym typeface="Verdana"/>
            </a:endParaRPr>
          </a:p>
          <a:p>
            <a:pPr indent="0" lvl="0" marL="0" rtl="0" algn="l">
              <a:spcBef>
                <a:spcPts val="0"/>
              </a:spcBef>
              <a:spcAft>
                <a:spcPts val="0"/>
              </a:spcAft>
              <a:buClr>
                <a:schemeClr val="lt2"/>
              </a:buClr>
              <a:buSzPts val="1100"/>
              <a:buFont typeface="Arial"/>
              <a:buNone/>
            </a:pPr>
            <a:r>
              <a:t/>
            </a:r>
            <a:endParaRPr sz="1200">
              <a:solidFill>
                <a:srgbClr val="1E1E1E"/>
              </a:solidFill>
              <a:latin typeface="Verdana"/>
              <a:ea typeface="Verdana"/>
              <a:cs typeface="Verdana"/>
              <a:sym typeface="Verdana"/>
            </a:endParaRPr>
          </a:p>
          <a:p>
            <a:pPr indent="0" lvl="0" marL="0" rtl="0" algn="l">
              <a:lnSpc>
                <a:spcPct val="100000"/>
              </a:lnSpc>
              <a:spcBef>
                <a:spcPts val="0"/>
              </a:spcBef>
              <a:spcAft>
                <a:spcPts val="0"/>
              </a:spcAft>
              <a:buNone/>
            </a:pPr>
            <a:r>
              <a:rPr lang="en-GB" sz="1200">
                <a:latin typeface="Verdana"/>
                <a:ea typeface="Verdana"/>
                <a:cs typeface="Verdana"/>
                <a:sym typeface="Verdana"/>
              </a:rPr>
              <a:t>The core goal is to help organisations develop AI that is not only compliant with applicable </a:t>
            </a:r>
            <a:r>
              <a:rPr b="1" lang="en-GB" sz="1200">
                <a:solidFill>
                  <a:schemeClr val="accent1"/>
                </a:solidFill>
                <a:latin typeface="Verdana"/>
                <a:ea typeface="Verdana"/>
                <a:cs typeface="Verdana"/>
                <a:sym typeface="Verdana"/>
              </a:rPr>
              <a:t>regulations</a:t>
            </a:r>
            <a:r>
              <a:rPr lang="en-GB" sz="1200">
                <a:latin typeface="Verdana"/>
                <a:ea typeface="Verdana"/>
                <a:cs typeface="Verdana"/>
                <a:sym typeface="Verdana"/>
              </a:rPr>
              <a:t>, but is also</a:t>
            </a:r>
            <a:r>
              <a:rPr b="1" lang="en-GB" sz="1200">
                <a:solidFill>
                  <a:schemeClr val="accent1"/>
                </a:solidFill>
                <a:latin typeface="Verdana"/>
                <a:ea typeface="Verdana"/>
                <a:cs typeface="Verdana"/>
                <a:sym typeface="Verdana"/>
              </a:rPr>
              <a:t> ethical</a:t>
            </a:r>
            <a:r>
              <a:rPr lang="en-GB" sz="1200">
                <a:latin typeface="Verdana"/>
                <a:ea typeface="Verdana"/>
                <a:cs typeface="Verdana"/>
                <a:sym typeface="Verdana"/>
              </a:rPr>
              <a:t>. </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rPr lang="en-GB" sz="1200">
                <a:latin typeface="Verdana"/>
                <a:ea typeface="Verdana"/>
                <a:cs typeface="Verdana"/>
                <a:sym typeface="Verdana"/>
              </a:rPr>
              <a:t>Provides an approach and utilities for AI-driven decisions to be </a:t>
            </a:r>
            <a:r>
              <a:rPr b="1" lang="en-GB" sz="1200">
                <a:solidFill>
                  <a:schemeClr val="accent1"/>
                </a:solidFill>
                <a:latin typeface="Verdana"/>
                <a:ea typeface="Verdana"/>
                <a:cs typeface="Verdana"/>
                <a:sym typeface="Verdana"/>
              </a:rPr>
              <a:t>interpretable</a:t>
            </a:r>
            <a:r>
              <a:rPr lang="en-GB" sz="1200">
                <a:latin typeface="Verdana"/>
                <a:ea typeface="Verdana"/>
                <a:cs typeface="Verdana"/>
                <a:sym typeface="Verdana"/>
              </a:rPr>
              <a:t> and easily </a:t>
            </a:r>
            <a:r>
              <a:rPr b="1" lang="en-GB" sz="1200">
                <a:solidFill>
                  <a:schemeClr val="accent1"/>
                </a:solidFill>
                <a:latin typeface="Verdana"/>
                <a:ea typeface="Verdana"/>
                <a:cs typeface="Verdana"/>
                <a:sym typeface="Verdana"/>
              </a:rPr>
              <a:t>explainable</a:t>
            </a:r>
            <a:r>
              <a:rPr lang="en-GB" sz="1200">
                <a:latin typeface="Verdana"/>
                <a:ea typeface="Verdana"/>
                <a:cs typeface="Verdana"/>
                <a:sym typeface="Verdana"/>
              </a:rPr>
              <a:t> by those who operate them and those who are affected by them.</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latin typeface="Verdana"/>
              <a:ea typeface="Verdana"/>
              <a:cs typeface="Verdana"/>
              <a:sym typeface="Verdana"/>
            </a:endParaRPr>
          </a:p>
          <a:p>
            <a:pPr indent="0" lvl="0" marL="0" rtl="0" algn="l">
              <a:lnSpc>
                <a:spcPct val="100000"/>
              </a:lnSpc>
              <a:spcBef>
                <a:spcPts val="0"/>
              </a:spcBef>
              <a:spcAft>
                <a:spcPts val="0"/>
              </a:spcAft>
              <a:buNone/>
            </a:pPr>
            <a:r>
              <a:rPr lang="en-GB" sz="1200">
                <a:latin typeface="Verdana"/>
                <a:ea typeface="Verdana"/>
                <a:cs typeface="Verdana"/>
                <a:sym typeface="Verdana"/>
              </a:rPr>
              <a:t>Helps organisations develop AI systems that provide robust performance and are </a:t>
            </a:r>
            <a:r>
              <a:rPr b="1" lang="en-GB" sz="1200">
                <a:solidFill>
                  <a:schemeClr val="accent1"/>
                </a:solidFill>
                <a:latin typeface="Verdana"/>
                <a:ea typeface="Verdana"/>
                <a:cs typeface="Verdana"/>
                <a:sym typeface="Verdana"/>
              </a:rPr>
              <a:t>safe</a:t>
            </a:r>
            <a:r>
              <a:rPr lang="en-GB" sz="1200">
                <a:latin typeface="Verdana"/>
                <a:ea typeface="Verdana"/>
                <a:cs typeface="Verdana"/>
                <a:sym typeface="Verdana"/>
              </a:rPr>
              <a:t> to use by minimising the negative impact.</a:t>
            </a:r>
            <a:endParaRPr sz="1200">
              <a:latin typeface="Verdana"/>
              <a:ea typeface="Verdana"/>
              <a:cs typeface="Verdana"/>
              <a:sym typeface="Verdana"/>
            </a:endParaRPr>
          </a:p>
          <a:p>
            <a:pPr indent="0" lvl="0" marL="0" rtl="0" algn="l">
              <a:lnSpc>
                <a:spcPct val="100000"/>
              </a:lnSpc>
              <a:spcBef>
                <a:spcPts val="0"/>
              </a:spcBef>
              <a:spcAft>
                <a:spcPts val="0"/>
              </a:spcAft>
              <a:buNone/>
            </a:pPr>
            <a:r>
              <a:t/>
            </a:r>
            <a:endParaRPr sz="1200">
              <a:solidFill>
                <a:srgbClr val="1E1E1E"/>
              </a:solidFill>
              <a:latin typeface="Verdana"/>
              <a:ea typeface="Verdana"/>
              <a:cs typeface="Verdana"/>
              <a:sym typeface="Verdana"/>
            </a:endParaRPr>
          </a:p>
          <a:p>
            <a:pPr indent="0" lvl="0" marL="0" rtl="0" algn="l">
              <a:lnSpc>
                <a:spcPct val="100000"/>
              </a:lnSpc>
              <a:spcBef>
                <a:spcPts val="0"/>
              </a:spcBef>
              <a:spcAft>
                <a:spcPts val="0"/>
              </a:spcAft>
              <a:buNone/>
            </a:pPr>
            <a:r>
              <a:rPr lang="en-GB" sz="1200">
                <a:solidFill>
                  <a:srgbClr val="1E1E1E"/>
                </a:solidFill>
                <a:latin typeface="Verdana"/>
                <a:ea typeface="Verdana"/>
                <a:cs typeface="Verdana"/>
                <a:sym typeface="Verdana"/>
              </a:rPr>
              <a:t>Addresses the issues of</a:t>
            </a:r>
            <a:r>
              <a:rPr b="1" lang="en-GB" sz="1200">
                <a:solidFill>
                  <a:schemeClr val="accent1"/>
                </a:solidFill>
                <a:latin typeface="Verdana"/>
                <a:ea typeface="Verdana"/>
                <a:cs typeface="Verdana"/>
                <a:sym typeface="Verdana"/>
              </a:rPr>
              <a:t> bias and fairness</a:t>
            </a:r>
            <a:r>
              <a:rPr lang="en-GB" sz="1200">
                <a:solidFill>
                  <a:srgbClr val="1E1E1E"/>
                </a:solidFill>
                <a:latin typeface="Verdana"/>
                <a:ea typeface="Verdana"/>
                <a:cs typeface="Verdana"/>
                <a:sym typeface="Verdana"/>
              </a:rPr>
              <a:t>—it is possible for organisations to design AI systems to mitigate unwanted bias and achieve decisions that are fair under a specific and clearly communicated definition.</a:t>
            </a:r>
            <a:endParaRPr sz="1200">
              <a:solidFill>
                <a:srgbClr val="1E1E1E"/>
              </a:solidFill>
              <a:latin typeface="Verdana"/>
              <a:ea typeface="Verdana"/>
              <a:cs typeface="Verdana"/>
              <a:sym typeface="Verdana"/>
            </a:endParaRPr>
          </a:p>
          <a:p>
            <a:pPr indent="0" lvl="0" marL="0" rtl="0" algn="l">
              <a:lnSpc>
                <a:spcPct val="100000"/>
              </a:lnSpc>
              <a:spcBef>
                <a:spcPts val="0"/>
              </a:spcBef>
              <a:spcAft>
                <a:spcPts val="0"/>
              </a:spcAft>
              <a:buNone/>
            </a:pPr>
            <a:r>
              <a:t/>
            </a:r>
            <a:endParaRPr b="1" sz="1200">
              <a:solidFill>
                <a:srgbClr val="22D69B"/>
              </a:solidFill>
              <a:latin typeface="Verdana"/>
              <a:ea typeface="Verdana"/>
              <a:cs typeface="Verdana"/>
              <a:sym typeface="Verdana"/>
            </a:endParaRPr>
          </a:p>
        </p:txBody>
      </p:sp>
      <p:grpSp>
        <p:nvGrpSpPr>
          <p:cNvPr id="4110" name="Google Shape;4110;p400"/>
          <p:cNvGrpSpPr/>
          <p:nvPr/>
        </p:nvGrpSpPr>
        <p:grpSpPr>
          <a:xfrm>
            <a:off x="0" y="1004650"/>
            <a:ext cx="2186025" cy="3604195"/>
            <a:chOff x="0" y="925489"/>
            <a:chExt cx="2282101" cy="3762600"/>
          </a:xfrm>
        </p:grpSpPr>
        <p:sp>
          <p:nvSpPr>
            <p:cNvPr id="4111" name="Google Shape;4111;p400"/>
            <p:cNvSpPr/>
            <p:nvPr/>
          </p:nvSpPr>
          <p:spPr>
            <a:xfrm>
              <a:off x="1" y="925489"/>
              <a:ext cx="2282100" cy="3762600"/>
            </a:xfrm>
            <a:custGeom>
              <a:rect b="b" l="l" r="r" t="t"/>
              <a:pathLst>
                <a:path extrusionOk="0" h="120000" w="120000">
                  <a:moveTo>
                    <a:pt x="21074" y="0"/>
                  </a:moveTo>
                  <a:cubicBezTo>
                    <a:pt x="75709" y="0"/>
                    <a:pt x="120000" y="26862"/>
                    <a:pt x="120000" y="60000"/>
                  </a:cubicBezTo>
                  <a:cubicBezTo>
                    <a:pt x="120000" y="93137"/>
                    <a:pt x="75709" y="120000"/>
                    <a:pt x="21074" y="120000"/>
                  </a:cubicBezTo>
                  <a:cubicBezTo>
                    <a:pt x="14245" y="120000"/>
                    <a:pt x="7577" y="119580"/>
                    <a:pt x="1137" y="118781"/>
                  </a:cubicBezTo>
                  <a:lnTo>
                    <a:pt x="0" y="118603"/>
                  </a:lnTo>
                  <a:lnTo>
                    <a:pt x="0" y="1396"/>
                  </a:lnTo>
                  <a:lnTo>
                    <a:pt x="1137" y="1218"/>
                  </a:lnTo>
                  <a:cubicBezTo>
                    <a:pt x="7577" y="419"/>
                    <a:pt x="14245" y="0"/>
                    <a:pt x="21074" y="0"/>
                  </a:cubicBezTo>
                  <a:close/>
                </a:path>
              </a:pathLst>
            </a:custGeom>
            <a:solidFill>
              <a:srgbClr val="F2F2F2">
                <a:alpha val="5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sp>
          <p:nvSpPr>
            <p:cNvPr id="4112" name="Google Shape;4112;p400"/>
            <p:cNvSpPr/>
            <p:nvPr/>
          </p:nvSpPr>
          <p:spPr>
            <a:xfrm>
              <a:off x="0" y="1200052"/>
              <a:ext cx="2007300" cy="3213300"/>
            </a:xfrm>
            <a:custGeom>
              <a:rect b="b" l="l" r="r" t="t"/>
              <a:pathLst>
                <a:path extrusionOk="0" h="120000" w="120000">
                  <a:moveTo>
                    <a:pt x="23957" y="0"/>
                  </a:moveTo>
                  <a:cubicBezTo>
                    <a:pt x="77000" y="0"/>
                    <a:pt x="120000" y="26862"/>
                    <a:pt x="120000" y="60000"/>
                  </a:cubicBezTo>
                  <a:cubicBezTo>
                    <a:pt x="120000" y="93137"/>
                    <a:pt x="77000" y="120000"/>
                    <a:pt x="23957" y="120000"/>
                  </a:cubicBezTo>
                  <a:cubicBezTo>
                    <a:pt x="17326" y="120000"/>
                    <a:pt x="10853" y="119580"/>
                    <a:pt x="4601" y="118781"/>
                  </a:cubicBezTo>
                  <a:lnTo>
                    <a:pt x="0" y="118041"/>
                  </a:lnTo>
                  <a:lnTo>
                    <a:pt x="0" y="1958"/>
                  </a:lnTo>
                  <a:lnTo>
                    <a:pt x="4601" y="1218"/>
                  </a:lnTo>
                  <a:cubicBezTo>
                    <a:pt x="10853" y="419"/>
                    <a:pt x="17326" y="0"/>
                    <a:pt x="23957"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sp>
        <p:nvSpPr>
          <p:cNvPr id="4113" name="Google Shape;4113;p400"/>
          <p:cNvSpPr txBox="1"/>
          <p:nvPr/>
        </p:nvSpPr>
        <p:spPr>
          <a:xfrm>
            <a:off x="-82475" y="2421200"/>
            <a:ext cx="1926000" cy="723000"/>
          </a:xfrm>
          <a:prstGeom prst="rect">
            <a:avLst/>
          </a:prstGeom>
          <a:noFill/>
          <a:ln>
            <a:noFill/>
          </a:ln>
        </p:spPr>
        <p:txBody>
          <a:bodyPr anchorCtr="0" anchor="ctr" bIns="91425" lIns="91425" spcFirstLastPara="1" rIns="91425" wrap="square" tIns="91425">
            <a:noAutofit/>
          </a:bodyPr>
          <a:lstStyle/>
          <a:p>
            <a:pPr indent="0" lvl="0" marL="0" rtl="0" algn="ctr">
              <a:lnSpc>
                <a:spcPct val="125000"/>
              </a:lnSpc>
              <a:spcBef>
                <a:spcPts val="1200"/>
              </a:spcBef>
              <a:spcAft>
                <a:spcPts val="800"/>
              </a:spcAft>
              <a:buNone/>
            </a:pPr>
            <a:r>
              <a:rPr b="1" lang="en-GB" sz="1800">
                <a:solidFill>
                  <a:srgbClr val="666666"/>
                </a:solidFill>
                <a:latin typeface="Verdana"/>
                <a:ea typeface="Verdana"/>
                <a:cs typeface="Verdana"/>
                <a:sym typeface="Verdana"/>
              </a:rPr>
              <a:t>Responding to AI challenges across 5 key dimensions</a:t>
            </a:r>
            <a:endParaRPr b="1" sz="1800">
              <a:solidFill>
                <a:srgbClr val="666666"/>
              </a:solidFill>
              <a:latin typeface="Verdana"/>
              <a:ea typeface="Verdana"/>
              <a:cs typeface="Verdana"/>
              <a:sym typeface="Verdana"/>
            </a:endParaRPr>
          </a:p>
        </p:txBody>
      </p:sp>
      <p:grpSp>
        <p:nvGrpSpPr>
          <p:cNvPr id="4114" name="Google Shape;4114;p400"/>
          <p:cNvGrpSpPr/>
          <p:nvPr/>
        </p:nvGrpSpPr>
        <p:grpSpPr>
          <a:xfrm>
            <a:off x="-1969114" y="441712"/>
            <a:ext cx="4962250" cy="4761900"/>
            <a:chOff x="113720" y="441712"/>
            <a:chExt cx="4962250" cy="4761900"/>
          </a:xfrm>
        </p:grpSpPr>
        <p:sp>
          <p:nvSpPr>
            <p:cNvPr id="4115" name="Google Shape;4115;p400"/>
            <p:cNvSpPr/>
            <p:nvPr/>
          </p:nvSpPr>
          <p:spPr>
            <a:xfrm>
              <a:off x="113720" y="441712"/>
              <a:ext cx="4761900" cy="4761900"/>
            </a:xfrm>
            <a:prstGeom prst="arc">
              <a:avLst>
                <a:gd fmla="val 19070145" name="adj1"/>
                <a:gd fmla="val 2472734" name="adj2"/>
              </a:avLst>
            </a:prstGeom>
            <a:noFill/>
            <a:ln cap="rnd" cmpd="sng" w="44450">
              <a:solidFill>
                <a:srgbClr val="F8485E"/>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116" name="Google Shape;4116;p400"/>
            <p:cNvGrpSpPr/>
            <p:nvPr/>
          </p:nvGrpSpPr>
          <p:grpSpPr>
            <a:xfrm>
              <a:off x="4675288" y="2543937"/>
              <a:ext cx="400682" cy="400682"/>
              <a:chOff x="4675288" y="2543937"/>
              <a:chExt cx="400682" cy="400682"/>
            </a:xfrm>
          </p:grpSpPr>
          <p:grpSp>
            <p:nvGrpSpPr>
              <p:cNvPr id="4117" name="Google Shape;4117;p400"/>
              <p:cNvGrpSpPr/>
              <p:nvPr/>
            </p:nvGrpSpPr>
            <p:grpSpPr>
              <a:xfrm>
                <a:off x="4675288" y="2543937"/>
                <a:ext cx="400682" cy="400682"/>
                <a:chOff x="4466931" y="2632882"/>
                <a:chExt cx="204900" cy="204900"/>
              </a:xfrm>
            </p:grpSpPr>
            <p:sp>
              <p:nvSpPr>
                <p:cNvPr id="4118" name="Google Shape;4118;p400"/>
                <p:cNvSpPr/>
                <p:nvPr/>
              </p:nvSpPr>
              <p:spPr>
                <a:xfrm>
                  <a:off x="4466931" y="2632882"/>
                  <a:ext cx="204900" cy="2049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sp>
              <p:nvSpPr>
                <p:cNvPr id="4119" name="Google Shape;4119;p400"/>
                <p:cNvSpPr/>
                <p:nvPr/>
              </p:nvSpPr>
              <p:spPr>
                <a:xfrm flipH="1" rot="3595429">
                  <a:off x="4517863" y="2683957"/>
                  <a:ext cx="102963" cy="102963"/>
                </a:xfrm>
                <a:prstGeom prst="ellipse">
                  <a:avLst/>
                </a:prstGeom>
                <a:solidFill>
                  <a:srgbClr val="FFFFFF"/>
                </a:solidFill>
                <a:ln cap="flat" cmpd="sng" w="25400">
                  <a:solidFill>
                    <a:srgbClr val="F8485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sp>
            <p:nvSpPr>
              <p:cNvPr id="4120" name="Google Shape;4120;p400"/>
              <p:cNvSpPr/>
              <p:nvPr/>
            </p:nvSpPr>
            <p:spPr>
              <a:xfrm>
                <a:off x="4860433" y="2696733"/>
                <a:ext cx="45600" cy="95100"/>
              </a:xfrm>
              <a:custGeom>
                <a:rect b="b" l="l" r="r" t="t"/>
                <a:pathLst>
                  <a:path extrusionOk="0" h="120000" w="120000">
                    <a:moveTo>
                      <a:pt x="0" y="0"/>
                    </a:moveTo>
                    <a:lnTo>
                      <a:pt x="120000" y="59923"/>
                    </a:lnTo>
                    <a:lnTo>
                      <a:pt x="0" y="120000"/>
                    </a:lnTo>
                  </a:path>
                </a:pathLst>
              </a:custGeom>
              <a:solidFill>
                <a:srgbClr val="FFFFFF"/>
              </a:solidFill>
              <a:ln cap="rnd" cmpd="sng" w="9525">
                <a:solidFill>
                  <a:srgbClr val="F8485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Verdana"/>
                  <a:ea typeface="Verdana"/>
                  <a:cs typeface="Verdana"/>
                  <a:sym typeface="Verdana"/>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1" name="Shape 3481"/>
        <p:cNvGrpSpPr/>
        <p:nvPr/>
      </p:nvGrpSpPr>
      <p:grpSpPr>
        <a:xfrm>
          <a:off x="0" y="0"/>
          <a:ext cx="0" cy="0"/>
          <a:chOff x="0" y="0"/>
          <a:chExt cx="0" cy="0"/>
        </a:xfrm>
      </p:grpSpPr>
      <p:sp>
        <p:nvSpPr>
          <p:cNvPr id="3482" name="Google Shape;3482;p383"/>
          <p:cNvSpPr txBox="1"/>
          <p:nvPr>
            <p:ph type="title"/>
          </p:nvPr>
        </p:nvSpPr>
        <p:spPr>
          <a:xfrm>
            <a:off x="221400" y="505000"/>
            <a:ext cx="3019500" cy="41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Goals </a:t>
            </a:r>
            <a:endParaRPr/>
          </a:p>
        </p:txBody>
      </p:sp>
      <p:sp>
        <p:nvSpPr>
          <p:cNvPr id="3483" name="Google Shape;3483;p383"/>
          <p:cNvSpPr txBox="1"/>
          <p:nvPr>
            <p:ph idx="1" type="body"/>
          </p:nvPr>
        </p:nvSpPr>
        <p:spPr>
          <a:xfrm>
            <a:off x="1781200" y="809700"/>
            <a:ext cx="7377900" cy="4133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999999"/>
              </a:buClr>
              <a:buSzPts val="1800"/>
              <a:buChar char="●"/>
            </a:pPr>
            <a:r>
              <a:rPr lang="en-GB" sz="1800">
                <a:solidFill>
                  <a:srgbClr val="999999"/>
                </a:solidFill>
              </a:rPr>
              <a:t>Define a common strategic vision around data and conceive a unified Data Offer </a:t>
            </a:r>
            <a:endParaRPr sz="1800">
              <a:solidFill>
                <a:srgbClr val="999999"/>
              </a:solidFill>
            </a:endParaRPr>
          </a:p>
          <a:p>
            <a:pPr indent="-342900" lvl="0" marL="457200" rtl="0" algn="l">
              <a:spcBef>
                <a:spcPts val="0"/>
              </a:spcBef>
              <a:spcAft>
                <a:spcPts val="0"/>
              </a:spcAft>
              <a:buClr>
                <a:srgbClr val="999999"/>
              </a:buClr>
              <a:buSzPts val="1800"/>
              <a:buChar char="●"/>
            </a:pPr>
            <a:r>
              <a:rPr lang="en-GB" sz="1800">
                <a:solidFill>
                  <a:srgbClr val="999999"/>
                </a:solidFill>
              </a:rPr>
              <a:t>Define a common strategic vision around AI</a:t>
            </a:r>
            <a:endParaRPr sz="1800">
              <a:solidFill>
                <a:srgbClr val="999999"/>
              </a:solidFill>
            </a:endParaRPr>
          </a:p>
          <a:p>
            <a:pPr indent="-342900" lvl="0" marL="457200" rtl="0" algn="l">
              <a:spcBef>
                <a:spcPts val="0"/>
              </a:spcBef>
              <a:spcAft>
                <a:spcPts val="0"/>
              </a:spcAft>
              <a:buClr>
                <a:srgbClr val="999999"/>
              </a:buClr>
              <a:buSzPts val="1800"/>
              <a:buChar char="●"/>
            </a:pPr>
            <a:r>
              <a:rPr lang="en-GB" sz="1800">
                <a:solidFill>
                  <a:srgbClr val="999999"/>
                </a:solidFill>
              </a:rPr>
              <a:t>Design a group M0 / M1 for Data / AI</a:t>
            </a:r>
            <a:endParaRPr sz="1800">
              <a:solidFill>
                <a:srgbClr val="999999"/>
              </a:solidFill>
            </a:endParaRPr>
          </a:p>
          <a:p>
            <a:pPr indent="-342900" lvl="0" marL="457200" rtl="0" algn="l">
              <a:spcBef>
                <a:spcPts val="0"/>
              </a:spcBef>
              <a:spcAft>
                <a:spcPts val="0"/>
              </a:spcAft>
              <a:buClr>
                <a:srgbClr val="999999"/>
              </a:buClr>
              <a:buSzPts val="1800"/>
              <a:buChar char="●"/>
            </a:pPr>
            <a:r>
              <a:rPr lang="en-GB" sz="1800">
                <a:solidFill>
                  <a:srgbClr val="999999"/>
                </a:solidFill>
              </a:rPr>
              <a:t>Share the most relevant Rex Data / AI that can be used</a:t>
            </a:r>
            <a:endParaRPr sz="1800">
              <a:solidFill>
                <a:srgbClr val="999999"/>
              </a:solidFill>
            </a:endParaRPr>
          </a:p>
          <a:p>
            <a:pPr indent="0" lvl="0" marL="457200" rtl="0" algn="l">
              <a:spcBef>
                <a:spcPts val="0"/>
              </a:spcBef>
              <a:spcAft>
                <a:spcPts val="0"/>
              </a:spcAft>
              <a:buNone/>
            </a:pPr>
            <a:r>
              <a:t/>
            </a:r>
            <a:endParaRPr sz="1800">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4" name="Shape 4124"/>
        <p:cNvGrpSpPr/>
        <p:nvPr/>
      </p:nvGrpSpPr>
      <p:grpSpPr>
        <a:xfrm>
          <a:off x="0" y="0"/>
          <a:ext cx="0" cy="0"/>
          <a:chOff x="0" y="0"/>
          <a:chExt cx="0" cy="0"/>
        </a:xfrm>
      </p:grpSpPr>
      <p:sp>
        <p:nvSpPr>
          <p:cNvPr id="4125" name="Google Shape;4125;p401"/>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4126" name="Google Shape;4126;p401"/>
          <p:cNvSpPr txBox="1"/>
          <p:nvPr>
            <p:ph type="title"/>
          </p:nvPr>
        </p:nvSpPr>
        <p:spPr>
          <a:xfrm>
            <a:off x="468325" y="241300"/>
            <a:ext cx="8497200" cy="48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2"/>
              </a:buClr>
              <a:buSzPts val="1100"/>
              <a:buFont typeface="Arial"/>
              <a:buNone/>
            </a:pPr>
            <a:r>
              <a:rPr lang="en-GB"/>
              <a:t>AI reality check </a:t>
            </a:r>
            <a:endParaRPr b="0"/>
          </a:p>
        </p:txBody>
      </p:sp>
      <p:grpSp>
        <p:nvGrpSpPr>
          <p:cNvPr id="4127" name="Google Shape;4127;p401"/>
          <p:cNvGrpSpPr/>
          <p:nvPr/>
        </p:nvGrpSpPr>
        <p:grpSpPr>
          <a:xfrm rot="10800000">
            <a:off x="6934200" y="1004650"/>
            <a:ext cx="2186025" cy="3604195"/>
            <a:chOff x="0" y="925489"/>
            <a:chExt cx="2282101" cy="3762600"/>
          </a:xfrm>
        </p:grpSpPr>
        <p:sp>
          <p:nvSpPr>
            <p:cNvPr id="4128" name="Google Shape;4128;p401"/>
            <p:cNvSpPr/>
            <p:nvPr/>
          </p:nvSpPr>
          <p:spPr>
            <a:xfrm>
              <a:off x="1" y="925489"/>
              <a:ext cx="2282100" cy="3762600"/>
            </a:xfrm>
            <a:custGeom>
              <a:rect b="b" l="l" r="r" t="t"/>
              <a:pathLst>
                <a:path extrusionOk="0" h="120000" w="120000">
                  <a:moveTo>
                    <a:pt x="21074" y="0"/>
                  </a:moveTo>
                  <a:cubicBezTo>
                    <a:pt x="75709" y="0"/>
                    <a:pt x="120000" y="26862"/>
                    <a:pt x="120000" y="60000"/>
                  </a:cubicBezTo>
                  <a:cubicBezTo>
                    <a:pt x="120000" y="93137"/>
                    <a:pt x="75709" y="120000"/>
                    <a:pt x="21074" y="120000"/>
                  </a:cubicBezTo>
                  <a:cubicBezTo>
                    <a:pt x="14245" y="120000"/>
                    <a:pt x="7577" y="119580"/>
                    <a:pt x="1137" y="118781"/>
                  </a:cubicBezTo>
                  <a:lnTo>
                    <a:pt x="0" y="118603"/>
                  </a:lnTo>
                  <a:lnTo>
                    <a:pt x="0" y="1396"/>
                  </a:lnTo>
                  <a:lnTo>
                    <a:pt x="1137" y="1218"/>
                  </a:lnTo>
                  <a:cubicBezTo>
                    <a:pt x="7577" y="419"/>
                    <a:pt x="14245" y="0"/>
                    <a:pt x="21074" y="0"/>
                  </a:cubicBezTo>
                  <a:close/>
                </a:path>
              </a:pathLst>
            </a:custGeom>
            <a:solidFill>
              <a:srgbClr val="F2F2F2">
                <a:alpha val="5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sp>
          <p:nvSpPr>
            <p:cNvPr id="4129" name="Google Shape;4129;p401"/>
            <p:cNvSpPr/>
            <p:nvPr/>
          </p:nvSpPr>
          <p:spPr>
            <a:xfrm>
              <a:off x="0" y="1200052"/>
              <a:ext cx="2007300" cy="3213300"/>
            </a:xfrm>
            <a:custGeom>
              <a:rect b="b" l="l" r="r" t="t"/>
              <a:pathLst>
                <a:path extrusionOk="0" h="120000" w="120000">
                  <a:moveTo>
                    <a:pt x="23957" y="0"/>
                  </a:moveTo>
                  <a:cubicBezTo>
                    <a:pt x="77000" y="0"/>
                    <a:pt x="120000" y="26862"/>
                    <a:pt x="120000" y="60000"/>
                  </a:cubicBezTo>
                  <a:cubicBezTo>
                    <a:pt x="120000" y="93137"/>
                    <a:pt x="77000" y="120000"/>
                    <a:pt x="23957" y="120000"/>
                  </a:cubicBezTo>
                  <a:cubicBezTo>
                    <a:pt x="17326" y="120000"/>
                    <a:pt x="10853" y="119580"/>
                    <a:pt x="4601" y="118781"/>
                  </a:cubicBezTo>
                  <a:lnTo>
                    <a:pt x="0" y="118041"/>
                  </a:lnTo>
                  <a:lnTo>
                    <a:pt x="0" y="1958"/>
                  </a:lnTo>
                  <a:lnTo>
                    <a:pt x="4601" y="1218"/>
                  </a:lnTo>
                  <a:cubicBezTo>
                    <a:pt x="10853" y="419"/>
                    <a:pt x="17326" y="0"/>
                    <a:pt x="23957"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sp>
        <p:nvSpPr>
          <p:cNvPr id="4130" name="Google Shape;4130;p401"/>
          <p:cNvSpPr txBox="1"/>
          <p:nvPr/>
        </p:nvSpPr>
        <p:spPr>
          <a:xfrm>
            <a:off x="7461325" y="2421200"/>
            <a:ext cx="1653300" cy="7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800"/>
              </a:spcAft>
              <a:buClr>
                <a:schemeClr val="lt2"/>
              </a:buClr>
              <a:buSzPts val="1100"/>
              <a:buFont typeface="Arial"/>
              <a:buNone/>
            </a:pPr>
            <a:r>
              <a:rPr b="1" lang="en-GB" sz="1800">
                <a:solidFill>
                  <a:srgbClr val="666666"/>
                </a:solidFill>
                <a:latin typeface="Verdana"/>
                <a:ea typeface="Verdana"/>
                <a:cs typeface="Verdana"/>
                <a:sym typeface="Verdana"/>
              </a:rPr>
              <a:t>AI priorities </a:t>
            </a:r>
            <a:endParaRPr b="1" sz="1800">
              <a:solidFill>
                <a:srgbClr val="666666"/>
              </a:solidFill>
              <a:latin typeface="Verdana"/>
              <a:ea typeface="Verdana"/>
              <a:cs typeface="Verdana"/>
              <a:sym typeface="Verdana"/>
            </a:endParaRPr>
          </a:p>
        </p:txBody>
      </p:sp>
      <p:grpSp>
        <p:nvGrpSpPr>
          <p:cNvPr id="4131" name="Google Shape;4131;p401"/>
          <p:cNvGrpSpPr/>
          <p:nvPr/>
        </p:nvGrpSpPr>
        <p:grpSpPr>
          <a:xfrm flipH="1">
            <a:off x="6031886" y="441712"/>
            <a:ext cx="4962250" cy="4761900"/>
            <a:chOff x="113720" y="441712"/>
            <a:chExt cx="4962250" cy="4761900"/>
          </a:xfrm>
        </p:grpSpPr>
        <p:sp>
          <p:nvSpPr>
            <p:cNvPr id="4132" name="Google Shape;4132;p401"/>
            <p:cNvSpPr/>
            <p:nvPr/>
          </p:nvSpPr>
          <p:spPr>
            <a:xfrm>
              <a:off x="113720" y="441712"/>
              <a:ext cx="4761900" cy="4761900"/>
            </a:xfrm>
            <a:prstGeom prst="arc">
              <a:avLst>
                <a:gd fmla="val 19070145" name="adj1"/>
                <a:gd fmla="val 2472734" name="adj2"/>
              </a:avLst>
            </a:prstGeom>
            <a:noFill/>
            <a:ln cap="rnd" cmpd="sng" w="44450">
              <a:solidFill>
                <a:srgbClr val="F8485E"/>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nvGrpSpPr>
            <p:cNvPr id="4133" name="Google Shape;4133;p401"/>
            <p:cNvGrpSpPr/>
            <p:nvPr/>
          </p:nvGrpSpPr>
          <p:grpSpPr>
            <a:xfrm>
              <a:off x="4675288" y="2543937"/>
              <a:ext cx="400682" cy="400682"/>
              <a:chOff x="4675288" y="2543937"/>
              <a:chExt cx="400682" cy="400682"/>
            </a:xfrm>
          </p:grpSpPr>
          <p:grpSp>
            <p:nvGrpSpPr>
              <p:cNvPr id="4134" name="Google Shape;4134;p401"/>
              <p:cNvGrpSpPr/>
              <p:nvPr/>
            </p:nvGrpSpPr>
            <p:grpSpPr>
              <a:xfrm>
                <a:off x="4675288" y="2543937"/>
                <a:ext cx="400682" cy="400682"/>
                <a:chOff x="4466931" y="2632882"/>
                <a:chExt cx="204900" cy="204900"/>
              </a:xfrm>
            </p:grpSpPr>
            <p:sp>
              <p:nvSpPr>
                <p:cNvPr id="4135" name="Google Shape;4135;p401"/>
                <p:cNvSpPr/>
                <p:nvPr/>
              </p:nvSpPr>
              <p:spPr>
                <a:xfrm>
                  <a:off x="4466931" y="2632882"/>
                  <a:ext cx="204900" cy="2049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sp>
              <p:nvSpPr>
                <p:cNvPr id="4136" name="Google Shape;4136;p401"/>
                <p:cNvSpPr/>
                <p:nvPr/>
              </p:nvSpPr>
              <p:spPr>
                <a:xfrm flipH="1" rot="3595429">
                  <a:off x="4517863" y="2683957"/>
                  <a:ext cx="102963" cy="102963"/>
                </a:xfrm>
                <a:prstGeom prst="ellipse">
                  <a:avLst/>
                </a:prstGeom>
                <a:solidFill>
                  <a:srgbClr val="FFFFFF"/>
                </a:solidFill>
                <a:ln cap="flat" cmpd="sng" w="25400">
                  <a:solidFill>
                    <a:srgbClr val="F8485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56555A"/>
                    </a:solidFill>
                    <a:latin typeface="Verdana"/>
                    <a:ea typeface="Verdana"/>
                    <a:cs typeface="Verdana"/>
                    <a:sym typeface="Verdana"/>
                  </a:endParaRPr>
                </a:p>
              </p:txBody>
            </p:sp>
          </p:grpSp>
          <p:sp>
            <p:nvSpPr>
              <p:cNvPr id="4137" name="Google Shape;4137;p401"/>
              <p:cNvSpPr/>
              <p:nvPr/>
            </p:nvSpPr>
            <p:spPr>
              <a:xfrm>
                <a:off x="4860433" y="2696733"/>
                <a:ext cx="45600" cy="95100"/>
              </a:xfrm>
              <a:custGeom>
                <a:rect b="b" l="l" r="r" t="t"/>
                <a:pathLst>
                  <a:path extrusionOk="0" h="120000" w="120000">
                    <a:moveTo>
                      <a:pt x="0" y="0"/>
                    </a:moveTo>
                    <a:lnTo>
                      <a:pt x="120000" y="59923"/>
                    </a:lnTo>
                    <a:lnTo>
                      <a:pt x="0" y="120000"/>
                    </a:lnTo>
                  </a:path>
                </a:pathLst>
              </a:custGeom>
              <a:solidFill>
                <a:srgbClr val="FFFFFF"/>
              </a:solidFill>
              <a:ln cap="rnd" cmpd="sng" w="9525">
                <a:solidFill>
                  <a:srgbClr val="F8485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Verdana"/>
                  <a:ea typeface="Verdana"/>
                  <a:cs typeface="Verdana"/>
                  <a:sym typeface="Verdana"/>
                </a:endParaRPr>
              </a:p>
            </p:txBody>
          </p:sp>
        </p:grpSp>
      </p:grpSp>
      <p:sp>
        <p:nvSpPr>
          <p:cNvPr id="4138" name="Google Shape;4138;p401"/>
          <p:cNvSpPr txBox="1"/>
          <p:nvPr/>
        </p:nvSpPr>
        <p:spPr>
          <a:xfrm>
            <a:off x="1115700" y="999675"/>
            <a:ext cx="4546500" cy="3228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GB">
                <a:solidFill>
                  <a:schemeClr val="accent1"/>
                </a:solidFill>
                <a:latin typeface="Verdana"/>
                <a:ea typeface="Verdana"/>
                <a:cs typeface="Verdana"/>
                <a:sym typeface="Verdana"/>
              </a:rPr>
              <a:t>Structure (Why): </a:t>
            </a:r>
            <a:r>
              <a:rPr b="1" lang="en-GB">
                <a:solidFill>
                  <a:schemeClr val="lt2"/>
                </a:solidFill>
                <a:latin typeface="Verdana"/>
                <a:ea typeface="Verdana"/>
                <a:cs typeface="Verdana"/>
                <a:sym typeface="Verdana"/>
              </a:rPr>
              <a:t>Organize for ROI and momentum</a:t>
            </a:r>
            <a:endParaRPr>
              <a:solidFill>
                <a:schemeClr val="lt2"/>
              </a:solidFill>
              <a:latin typeface="Verdana"/>
              <a:ea typeface="Verdana"/>
              <a:cs typeface="Verdana"/>
              <a:sym typeface="Verdana"/>
            </a:endParaRPr>
          </a:p>
          <a:p>
            <a:pPr indent="0" lvl="0" marL="0" rtl="0" algn="r">
              <a:lnSpc>
                <a:spcPct val="100000"/>
              </a:lnSpc>
              <a:spcBef>
                <a:spcPts val="0"/>
              </a:spcBef>
              <a:spcAft>
                <a:spcPts val="0"/>
              </a:spcAft>
              <a:buNone/>
            </a:pPr>
            <a:r>
              <a:t/>
            </a:r>
            <a:endParaRPr>
              <a:solidFill>
                <a:srgbClr val="1E1E1E"/>
              </a:solidFill>
              <a:latin typeface="Verdana"/>
              <a:ea typeface="Verdana"/>
              <a:cs typeface="Verdana"/>
              <a:sym typeface="Verdana"/>
            </a:endParaRPr>
          </a:p>
          <a:p>
            <a:pPr indent="0" lvl="0" marL="0" rtl="0" algn="r">
              <a:lnSpc>
                <a:spcPct val="100000"/>
              </a:lnSpc>
              <a:spcBef>
                <a:spcPts val="0"/>
              </a:spcBef>
              <a:spcAft>
                <a:spcPts val="0"/>
              </a:spcAft>
              <a:buNone/>
            </a:pPr>
            <a:r>
              <a:rPr b="1" lang="en-GB">
                <a:solidFill>
                  <a:schemeClr val="accent1"/>
                </a:solidFill>
                <a:latin typeface="Verdana"/>
                <a:ea typeface="Verdana"/>
                <a:cs typeface="Verdana"/>
                <a:sym typeface="Verdana"/>
              </a:rPr>
              <a:t>Workforce: </a:t>
            </a:r>
            <a:r>
              <a:rPr b="1" lang="en-GB">
                <a:solidFill>
                  <a:schemeClr val="lt2"/>
                </a:solidFill>
                <a:latin typeface="Verdana"/>
                <a:ea typeface="Verdana"/>
                <a:cs typeface="Verdana"/>
                <a:sym typeface="Verdana"/>
              </a:rPr>
              <a:t>Teach AI citizens and specialists to work together  </a:t>
            </a:r>
            <a:endParaRPr>
              <a:solidFill>
                <a:schemeClr val="lt2"/>
              </a:solidFill>
              <a:latin typeface="Verdana"/>
              <a:ea typeface="Verdana"/>
              <a:cs typeface="Verdana"/>
              <a:sym typeface="Verdana"/>
            </a:endParaRPr>
          </a:p>
          <a:p>
            <a:pPr indent="0" lvl="0" marL="0" rtl="0" algn="r">
              <a:lnSpc>
                <a:spcPct val="100000"/>
              </a:lnSpc>
              <a:spcBef>
                <a:spcPts val="0"/>
              </a:spcBef>
              <a:spcAft>
                <a:spcPts val="0"/>
              </a:spcAft>
              <a:buNone/>
            </a:pPr>
            <a:r>
              <a:t/>
            </a:r>
            <a:endParaRPr b="1">
              <a:solidFill>
                <a:schemeClr val="accent1"/>
              </a:solidFill>
              <a:latin typeface="Verdana"/>
              <a:ea typeface="Verdana"/>
              <a:cs typeface="Verdana"/>
              <a:sym typeface="Verdana"/>
            </a:endParaRPr>
          </a:p>
          <a:p>
            <a:pPr indent="0" lvl="0" marL="0" rtl="0" algn="r">
              <a:lnSpc>
                <a:spcPct val="100000"/>
              </a:lnSpc>
              <a:spcBef>
                <a:spcPts val="0"/>
              </a:spcBef>
              <a:spcAft>
                <a:spcPts val="0"/>
              </a:spcAft>
              <a:buNone/>
            </a:pPr>
            <a:r>
              <a:rPr b="1" lang="en-GB">
                <a:solidFill>
                  <a:schemeClr val="accent1"/>
                </a:solidFill>
                <a:latin typeface="Verdana"/>
                <a:ea typeface="Verdana"/>
                <a:cs typeface="Verdana"/>
                <a:sym typeface="Verdana"/>
              </a:rPr>
              <a:t>Trust: </a:t>
            </a:r>
            <a:r>
              <a:rPr b="1" lang="en-GB">
                <a:solidFill>
                  <a:schemeClr val="lt2"/>
                </a:solidFill>
                <a:latin typeface="Verdana"/>
                <a:ea typeface="Verdana"/>
                <a:cs typeface="Verdana"/>
                <a:sym typeface="Verdana"/>
              </a:rPr>
              <a:t>Make AI responsible in all its dimensions</a:t>
            </a:r>
            <a:endParaRPr b="1">
              <a:solidFill>
                <a:schemeClr val="lt2"/>
              </a:solidFill>
              <a:latin typeface="Verdana"/>
              <a:ea typeface="Verdana"/>
              <a:cs typeface="Verdana"/>
              <a:sym typeface="Verdana"/>
            </a:endParaRPr>
          </a:p>
          <a:p>
            <a:pPr indent="0" lvl="0" marL="0" rtl="0" algn="r">
              <a:lnSpc>
                <a:spcPct val="100000"/>
              </a:lnSpc>
              <a:spcBef>
                <a:spcPts val="0"/>
              </a:spcBef>
              <a:spcAft>
                <a:spcPts val="0"/>
              </a:spcAft>
              <a:buNone/>
            </a:pPr>
            <a:r>
              <a:t/>
            </a:r>
            <a:endParaRPr b="1">
              <a:solidFill>
                <a:schemeClr val="accent1"/>
              </a:solidFill>
              <a:latin typeface="Verdana"/>
              <a:ea typeface="Verdana"/>
              <a:cs typeface="Verdana"/>
              <a:sym typeface="Verdana"/>
            </a:endParaRPr>
          </a:p>
          <a:p>
            <a:pPr indent="0" lvl="0" marL="0" rtl="0" algn="r">
              <a:lnSpc>
                <a:spcPct val="100000"/>
              </a:lnSpc>
              <a:spcBef>
                <a:spcPts val="0"/>
              </a:spcBef>
              <a:spcAft>
                <a:spcPts val="0"/>
              </a:spcAft>
              <a:buNone/>
            </a:pPr>
            <a:r>
              <a:rPr b="1" lang="en-GB">
                <a:solidFill>
                  <a:schemeClr val="accent1"/>
                </a:solidFill>
                <a:latin typeface="Verdana"/>
                <a:ea typeface="Verdana"/>
                <a:cs typeface="Verdana"/>
                <a:sym typeface="Verdana"/>
              </a:rPr>
              <a:t>Data: </a:t>
            </a:r>
            <a:r>
              <a:rPr b="1" lang="en-GB">
                <a:solidFill>
                  <a:schemeClr val="lt2"/>
                </a:solidFill>
                <a:latin typeface="Verdana"/>
                <a:ea typeface="Verdana"/>
                <a:cs typeface="Verdana"/>
                <a:sym typeface="Verdana"/>
              </a:rPr>
              <a:t>Locate and label to teach the machines </a:t>
            </a:r>
            <a:endParaRPr b="1">
              <a:solidFill>
                <a:schemeClr val="lt2"/>
              </a:solidFill>
              <a:latin typeface="Verdana"/>
              <a:ea typeface="Verdana"/>
              <a:cs typeface="Verdana"/>
              <a:sym typeface="Verdana"/>
            </a:endParaRPr>
          </a:p>
          <a:p>
            <a:pPr indent="0" lvl="0" marL="0" rtl="0" algn="r">
              <a:lnSpc>
                <a:spcPct val="100000"/>
              </a:lnSpc>
              <a:spcBef>
                <a:spcPts val="0"/>
              </a:spcBef>
              <a:spcAft>
                <a:spcPts val="0"/>
              </a:spcAft>
              <a:buNone/>
            </a:pPr>
            <a:r>
              <a:t/>
            </a:r>
            <a:endParaRPr b="1">
              <a:solidFill>
                <a:schemeClr val="accent1"/>
              </a:solidFill>
              <a:latin typeface="Verdana"/>
              <a:ea typeface="Verdana"/>
              <a:cs typeface="Verdana"/>
              <a:sym typeface="Verdana"/>
            </a:endParaRPr>
          </a:p>
          <a:p>
            <a:pPr indent="0" lvl="0" marL="0" rtl="0" algn="r">
              <a:lnSpc>
                <a:spcPct val="100000"/>
              </a:lnSpc>
              <a:spcBef>
                <a:spcPts val="0"/>
              </a:spcBef>
              <a:spcAft>
                <a:spcPts val="0"/>
              </a:spcAft>
              <a:buNone/>
            </a:pPr>
            <a:r>
              <a:rPr b="1" lang="en-GB">
                <a:solidFill>
                  <a:schemeClr val="accent1"/>
                </a:solidFill>
                <a:latin typeface="Verdana"/>
                <a:ea typeface="Verdana"/>
                <a:cs typeface="Verdana"/>
                <a:sym typeface="Verdana"/>
              </a:rPr>
              <a:t>Reinvention: </a:t>
            </a:r>
            <a:r>
              <a:rPr b="1" lang="en-GB">
                <a:solidFill>
                  <a:schemeClr val="lt2"/>
                </a:solidFill>
                <a:latin typeface="Verdana"/>
                <a:ea typeface="Verdana"/>
                <a:cs typeface="Verdana"/>
                <a:sym typeface="Verdana"/>
              </a:rPr>
              <a:t>Monetize AI through personalization and higher quality </a:t>
            </a:r>
            <a:endParaRPr b="1">
              <a:solidFill>
                <a:schemeClr val="lt2"/>
              </a:solidFill>
              <a:latin typeface="Verdana"/>
              <a:ea typeface="Verdana"/>
              <a:cs typeface="Verdana"/>
              <a:sym typeface="Verdana"/>
            </a:endParaRPr>
          </a:p>
          <a:p>
            <a:pPr indent="0" lvl="0" marL="0" rtl="0" algn="r">
              <a:lnSpc>
                <a:spcPct val="100000"/>
              </a:lnSpc>
              <a:spcBef>
                <a:spcPts val="0"/>
              </a:spcBef>
              <a:spcAft>
                <a:spcPts val="0"/>
              </a:spcAft>
              <a:buNone/>
            </a:pPr>
            <a:r>
              <a:t/>
            </a:r>
            <a:endParaRPr b="1">
              <a:solidFill>
                <a:schemeClr val="accent1"/>
              </a:solidFill>
              <a:latin typeface="Verdana"/>
              <a:ea typeface="Verdana"/>
              <a:cs typeface="Verdana"/>
              <a:sym typeface="Verdana"/>
            </a:endParaRPr>
          </a:p>
          <a:p>
            <a:pPr indent="0" lvl="0" marL="0" rtl="0" algn="r">
              <a:lnSpc>
                <a:spcPct val="100000"/>
              </a:lnSpc>
              <a:spcBef>
                <a:spcPts val="0"/>
              </a:spcBef>
              <a:spcAft>
                <a:spcPts val="0"/>
              </a:spcAft>
              <a:buNone/>
            </a:pPr>
            <a:r>
              <a:rPr b="1" lang="en-GB">
                <a:solidFill>
                  <a:schemeClr val="accent1"/>
                </a:solidFill>
                <a:latin typeface="Verdana"/>
                <a:ea typeface="Verdana"/>
                <a:cs typeface="Verdana"/>
                <a:sym typeface="Verdana"/>
              </a:rPr>
              <a:t>Convergence: </a:t>
            </a:r>
            <a:r>
              <a:rPr b="1" lang="en-GB">
                <a:solidFill>
                  <a:schemeClr val="lt2"/>
                </a:solidFill>
                <a:latin typeface="Verdana"/>
                <a:ea typeface="Verdana"/>
                <a:cs typeface="Verdana"/>
                <a:sym typeface="Verdana"/>
              </a:rPr>
              <a:t>Combine AI with analytics, the IoT, and more </a:t>
            </a:r>
            <a:endParaRPr b="1">
              <a:solidFill>
                <a:schemeClr val="lt2"/>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2" name="Shape 4142"/>
        <p:cNvGrpSpPr/>
        <p:nvPr/>
      </p:nvGrpSpPr>
      <p:grpSpPr>
        <a:xfrm>
          <a:off x="0" y="0"/>
          <a:ext cx="0" cy="0"/>
          <a:chOff x="0" y="0"/>
          <a:chExt cx="0" cy="0"/>
        </a:xfrm>
      </p:grpSpPr>
      <p:graphicFrame>
        <p:nvGraphicFramePr>
          <p:cNvPr id="4143" name="Google Shape;4143;p402"/>
          <p:cNvGraphicFramePr/>
          <p:nvPr/>
        </p:nvGraphicFramePr>
        <p:xfrm>
          <a:off x="1800525" y="145525"/>
          <a:ext cx="3000000" cy="3000000"/>
        </p:xfrm>
        <a:graphic>
          <a:graphicData uri="http://schemas.openxmlformats.org/drawingml/2006/table">
            <a:tbl>
              <a:tblPr>
                <a:noFill/>
                <a:tableStyleId>{BCE18FBA-A7F3-454A-B26B-8E36C7E5DA98}</a:tableStyleId>
              </a:tblPr>
              <a:tblGrid>
                <a:gridCol w="3544725"/>
                <a:gridCol w="3544725"/>
              </a:tblGrid>
              <a:tr h="2134450">
                <a:tc>
                  <a:txBody>
                    <a:bodyPr/>
                    <a:lstStyle/>
                    <a:p>
                      <a:pPr indent="0" lvl="0" marL="0" rtl="0" algn="l">
                        <a:spcBef>
                          <a:spcPts val="0"/>
                        </a:spcBef>
                        <a:spcAft>
                          <a:spcPts val="0"/>
                        </a:spcAft>
                        <a:buNone/>
                      </a:pPr>
                      <a:r>
                        <a:rPr b="1" lang="en-GB"/>
                        <a:t>Effectiveness Model</a:t>
                      </a:r>
                      <a:endParaRPr b="1"/>
                    </a:p>
                    <a:p>
                      <a:pPr indent="0" lvl="0" marL="0" rtl="0" algn="l">
                        <a:spcBef>
                          <a:spcPts val="0"/>
                        </a:spcBef>
                        <a:spcAft>
                          <a:spcPts val="0"/>
                        </a:spcAft>
                        <a:buNone/>
                      </a:pPr>
                      <a:r>
                        <a:rPr lang="en-GB" sz="1100">
                          <a:solidFill>
                            <a:schemeClr val="dk1"/>
                          </a:solidFill>
                          <a:latin typeface="Times New Roman"/>
                          <a:ea typeface="Times New Roman"/>
                          <a:cs typeface="Times New Roman"/>
                          <a:sym typeface="Times New Roman"/>
                        </a:rPr>
                        <a:t>Support seamless integration and collaboration</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900">
                          <a:solidFill>
                            <a:schemeClr val="dk1"/>
                          </a:solidFill>
                        </a:rPr>
                        <a:t>·</a:t>
                      </a:r>
                      <a:r>
                        <a:rPr lang="en-GB" sz="900">
                          <a:solidFill>
                            <a:schemeClr val="dk1"/>
                          </a:solidFill>
                          <a:latin typeface="Times New Roman"/>
                          <a:ea typeface="Times New Roman"/>
                          <a:cs typeface="Times New Roman"/>
                          <a:sym typeface="Times New Roman"/>
                        </a:rPr>
                        <a:t>        </a:t>
                      </a:r>
                      <a:r>
                        <a:rPr lang="en-GB" sz="900">
                          <a:solidFill>
                            <a:schemeClr val="dk1"/>
                          </a:solidFill>
                        </a:rPr>
                        <a:t>Wide range of interconnected work activities</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900">
                          <a:solidFill>
                            <a:schemeClr val="dk1"/>
                          </a:solidFill>
                        </a:rPr>
                        <a:t>·</a:t>
                      </a:r>
                      <a:r>
                        <a:rPr lang="en-GB" sz="900">
                          <a:solidFill>
                            <a:schemeClr val="dk1"/>
                          </a:solidFill>
                          <a:latin typeface="Times New Roman"/>
                          <a:ea typeface="Times New Roman"/>
                          <a:cs typeface="Times New Roman"/>
                          <a:sym typeface="Times New Roman"/>
                        </a:rPr>
                        <a:t>        </a:t>
                      </a:r>
                      <a:r>
                        <a:rPr lang="en-GB" sz="900">
                          <a:solidFill>
                            <a:schemeClr val="dk1"/>
                          </a:solidFill>
                        </a:rPr>
                        <a:t>Highly reliant on coordination and communication</a:t>
                      </a:r>
                      <a:endParaRPr sz="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900">
                          <a:solidFill>
                            <a:schemeClr val="dk1"/>
                          </a:solidFill>
                        </a:rPr>
                        <a:t>Example solutions</a:t>
                      </a:r>
                      <a:r>
                        <a:rPr lang="en-GB" sz="900">
                          <a:solidFill>
                            <a:schemeClr val="dk1"/>
                          </a:solidFill>
                        </a:rPr>
                        <a:t>: virtual agents for consumers or for enterprises customer service;collaboration or workflow management </a:t>
                      </a:r>
                      <a:endParaRPr sz="900">
                        <a:solidFill>
                          <a:schemeClr val="dk1"/>
                        </a:solidFill>
                      </a:endParaRPr>
                    </a:p>
                    <a:p>
                      <a:pPr indent="0" lvl="0" marL="0" rtl="0" algn="l">
                        <a:spcBef>
                          <a:spcPts val="120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GB"/>
                        <a:t>Innovation Model</a:t>
                      </a:r>
                      <a:endParaRPr b="1"/>
                    </a:p>
                    <a:p>
                      <a:pPr indent="0" lvl="0" marL="0" rtl="0" algn="l">
                        <a:spcBef>
                          <a:spcPts val="0"/>
                        </a:spcBef>
                        <a:spcAft>
                          <a:spcPts val="0"/>
                        </a:spcAft>
                        <a:buNone/>
                      </a:pPr>
                      <a:r>
                        <a:rPr lang="en-GB" sz="1100">
                          <a:solidFill>
                            <a:schemeClr val="dk1"/>
                          </a:solidFill>
                          <a:latin typeface="Times New Roman"/>
                          <a:ea typeface="Times New Roman"/>
                          <a:cs typeface="Times New Roman"/>
                          <a:sym typeface="Times New Roman"/>
                        </a:rPr>
                        <a:t>Enable creativity and ideation</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100">
                          <a:solidFill>
                            <a:schemeClr val="dk1"/>
                          </a:solidFill>
                        </a:rPr>
                        <a:t>·</a:t>
                      </a:r>
                      <a:r>
                        <a:rPr lang="en-GB" sz="700">
                          <a:solidFill>
                            <a:schemeClr val="dk1"/>
                          </a:solidFill>
                          <a:latin typeface="Times New Roman"/>
                          <a:ea typeface="Times New Roman"/>
                          <a:cs typeface="Times New Roman"/>
                          <a:sym typeface="Times New Roman"/>
                        </a:rPr>
                        <a:t>  </a:t>
                      </a:r>
                      <a:r>
                        <a:rPr lang="en-GB" sz="900">
                          <a:solidFill>
                            <a:schemeClr val="dk1"/>
                          </a:solidFill>
                          <a:latin typeface="Times New Roman"/>
                          <a:ea typeface="Times New Roman"/>
                          <a:cs typeface="Times New Roman"/>
                          <a:sym typeface="Times New Roman"/>
                        </a:rPr>
                        <a:t>      </a:t>
                      </a:r>
                      <a:r>
                        <a:rPr lang="en-GB" sz="900">
                          <a:solidFill>
                            <a:schemeClr val="dk1"/>
                          </a:solidFill>
                        </a:rPr>
                        <a:t>original,innovation work</a:t>
                      </a:r>
                      <a:endParaRPr sz="900">
                        <a:solidFill>
                          <a:schemeClr val="dk1"/>
                        </a:solidFill>
                      </a:endParaRPr>
                    </a:p>
                    <a:p>
                      <a:pPr indent="0" lvl="0" marL="0" rtl="0" algn="l">
                        <a:lnSpc>
                          <a:spcPct val="115000"/>
                        </a:lnSpc>
                        <a:spcBef>
                          <a:spcPts val="1200"/>
                        </a:spcBef>
                        <a:spcAft>
                          <a:spcPts val="0"/>
                        </a:spcAft>
                        <a:buNone/>
                      </a:pPr>
                      <a:r>
                        <a:rPr lang="en-GB" sz="900">
                          <a:solidFill>
                            <a:schemeClr val="dk1"/>
                          </a:solidFill>
                        </a:rPr>
                        <a:t>·</a:t>
                      </a:r>
                      <a:r>
                        <a:rPr lang="en-GB" sz="900">
                          <a:solidFill>
                            <a:schemeClr val="dk1"/>
                          </a:solidFill>
                          <a:latin typeface="Times New Roman"/>
                          <a:ea typeface="Times New Roman"/>
                          <a:cs typeface="Times New Roman"/>
                          <a:sym typeface="Times New Roman"/>
                        </a:rPr>
                        <a:t>        </a:t>
                      </a:r>
                      <a:r>
                        <a:rPr lang="en-GB" sz="900">
                          <a:solidFill>
                            <a:schemeClr val="dk1"/>
                          </a:solidFill>
                        </a:rPr>
                        <a:t>highly reliant on deep expertise,experimentation, exploration and creativity</a:t>
                      </a:r>
                      <a:endParaRPr sz="900">
                        <a:solidFill>
                          <a:schemeClr val="dk1"/>
                        </a:solidFill>
                      </a:endParaRPr>
                    </a:p>
                    <a:p>
                      <a:pPr indent="0" lvl="0" marL="0" rtl="0" algn="l">
                        <a:lnSpc>
                          <a:spcPct val="115000"/>
                        </a:lnSpc>
                        <a:spcBef>
                          <a:spcPts val="1200"/>
                        </a:spcBef>
                        <a:spcAft>
                          <a:spcPts val="0"/>
                        </a:spcAft>
                        <a:buNone/>
                      </a:pPr>
                      <a:r>
                        <a:rPr b="1" lang="en-GB" sz="900">
                          <a:solidFill>
                            <a:schemeClr val="dk1"/>
                          </a:solidFill>
                        </a:rPr>
                        <a:t>Example solutions</a:t>
                      </a:r>
                      <a:r>
                        <a:rPr lang="en-GB" sz="900">
                          <a:solidFill>
                            <a:schemeClr val="dk1"/>
                          </a:solidFill>
                        </a:rPr>
                        <a:t>: support for biomedical research ; fashion design ; music writing </a:t>
                      </a:r>
                      <a:endParaRPr sz="9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txBody>
                  <a:tcPr marT="91425" marB="91425" marR="91425" marL="91425"/>
                </a:tc>
              </a:tr>
              <a:tr h="1891775">
                <a:tc>
                  <a:txBody>
                    <a:bodyPr/>
                    <a:lstStyle/>
                    <a:p>
                      <a:pPr indent="0" lvl="0" marL="0" rtl="0" algn="l">
                        <a:spcBef>
                          <a:spcPts val="0"/>
                        </a:spcBef>
                        <a:spcAft>
                          <a:spcPts val="0"/>
                        </a:spcAft>
                        <a:buNone/>
                      </a:pPr>
                      <a:r>
                        <a:rPr b="1" lang="en-GB"/>
                        <a:t>Efficiency Model</a:t>
                      </a:r>
                      <a:endParaRPr b="1"/>
                    </a:p>
                    <a:p>
                      <a:pPr indent="0" lvl="0" marL="0" rtl="0" algn="l">
                        <a:spcBef>
                          <a:spcPts val="0"/>
                        </a:spcBef>
                        <a:spcAft>
                          <a:spcPts val="0"/>
                        </a:spcAft>
                        <a:buClr>
                          <a:schemeClr val="dk1"/>
                        </a:buClr>
                        <a:buSzPts val="1100"/>
                        <a:buFont typeface="Arial"/>
                        <a:buNone/>
                      </a:pPr>
                      <a:r>
                        <a:rPr lang="en-GB" sz="1100">
                          <a:solidFill>
                            <a:schemeClr val="dk1"/>
                          </a:solidFill>
                          <a:latin typeface="Times New Roman"/>
                          <a:ea typeface="Times New Roman"/>
                          <a:cs typeface="Times New Roman"/>
                          <a:sym typeface="Times New Roman"/>
                        </a:rPr>
                        <a:t>Provide consistent , low-cost performance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1100">
                          <a:solidFill>
                            <a:schemeClr val="dk1"/>
                          </a:solidFill>
                        </a:rPr>
                        <a:t>·</a:t>
                      </a:r>
                      <a:r>
                        <a:rPr lang="en-GB" sz="700">
                          <a:solidFill>
                            <a:schemeClr val="dk1"/>
                          </a:solidFill>
                          <a:latin typeface="Times New Roman"/>
                          <a:ea typeface="Times New Roman"/>
                          <a:cs typeface="Times New Roman"/>
                          <a:sym typeface="Times New Roman"/>
                        </a:rPr>
                        <a:t>    </a:t>
                      </a:r>
                      <a:r>
                        <a:rPr lang="en-GB" sz="900">
                          <a:solidFill>
                            <a:schemeClr val="dk1"/>
                          </a:solidFill>
                        </a:rPr>
                        <a:t>routine work with little discretion</a:t>
                      </a:r>
                      <a:endParaRPr sz="900">
                        <a:solidFill>
                          <a:schemeClr val="dk1"/>
                        </a:solidFill>
                      </a:endParaRPr>
                    </a:p>
                    <a:p>
                      <a:pPr indent="0" lvl="0" marL="0" rtl="0" algn="l">
                        <a:lnSpc>
                          <a:spcPct val="115000"/>
                        </a:lnSpc>
                        <a:spcBef>
                          <a:spcPts val="1200"/>
                        </a:spcBef>
                        <a:spcAft>
                          <a:spcPts val="0"/>
                        </a:spcAft>
                        <a:buNone/>
                      </a:pPr>
                      <a:r>
                        <a:rPr lang="en-GB" sz="900">
                          <a:solidFill>
                            <a:schemeClr val="dk1"/>
                          </a:solidFill>
                        </a:rPr>
                        <a:t>·</a:t>
                      </a:r>
                      <a:r>
                        <a:rPr lang="en-GB" sz="900">
                          <a:solidFill>
                            <a:schemeClr val="dk1"/>
                          </a:solidFill>
                          <a:latin typeface="Times New Roman"/>
                          <a:ea typeface="Times New Roman"/>
                          <a:cs typeface="Times New Roman"/>
                          <a:sym typeface="Times New Roman"/>
                        </a:rPr>
                        <a:t>     </a:t>
                      </a:r>
                      <a:r>
                        <a:rPr lang="en-GB" sz="900">
                          <a:solidFill>
                            <a:schemeClr val="dk1"/>
                          </a:solidFill>
                        </a:rPr>
                        <a:t>highly reliant on well-defined and well-understood criteria ,rules and procedures</a:t>
                      </a:r>
                      <a:endParaRPr sz="9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GB" sz="900">
                          <a:solidFill>
                            <a:schemeClr val="dk1"/>
                          </a:solidFill>
                        </a:rPr>
                        <a:t>Example solutions</a:t>
                      </a:r>
                      <a:r>
                        <a:rPr lang="en-GB" sz="900">
                          <a:solidFill>
                            <a:schemeClr val="dk1"/>
                          </a:solidFill>
                        </a:rPr>
                        <a:t>:automated credit decisions ;data verification </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b="1" lang="en-GB"/>
                        <a:t>Expert Model</a:t>
                      </a:r>
                      <a:endParaRPr b="1"/>
                    </a:p>
                    <a:p>
                      <a:pPr indent="0" lvl="0" marL="0" rtl="0" algn="l">
                        <a:spcBef>
                          <a:spcPts val="0"/>
                        </a:spcBef>
                        <a:spcAft>
                          <a:spcPts val="0"/>
                        </a:spcAft>
                        <a:buNone/>
                      </a:pPr>
                      <a:r>
                        <a:rPr lang="en-GB" sz="1100">
                          <a:solidFill>
                            <a:schemeClr val="dk1"/>
                          </a:solidFill>
                          <a:latin typeface="Times New Roman"/>
                          <a:ea typeface="Times New Roman"/>
                          <a:cs typeface="Times New Roman"/>
                          <a:sym typeface="Times New Roman"/>
                        </a:rPr>
                        <a:t>Leverage specialized expertise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100">
                          <a:solidFill>
                            <a:schemeClr val="dk1"/>
                          </a:solidFill>
                        </a:rPr>
                        <a:t>·</a:t>
                      </a:r>
                      <a:r>
                        <a:rPr lang="en-GB" sz="700">
                          <a:solidFill>
                            <a:schemeClr val="dk1"/>
                          </a:solidFill>
                          <a:latin typeface="Times New Roman"/>
                          <a:ea typeface="Times New Roman"/>
                          <a:cs typeface="Times New Roman"/>
                          <a:sym typeface="Times New Roman"/>
                        </a:rPr>
                        <a:t>  </a:t>
                      </a:r>
                      <a:r>
                        <a:rPr lang="en-GB" sz="900">
                          <a:solidFill>
                            <a:schemeClr val="dk1"/>
                          </a:solidFill>
                          <a:latin typeface="Times New Roman"/>
                          <a:ea typeface="Times New Roman"/>
                          <a:cs typeface="Times New Roman"/>
                          <a:sym typeface="Times New Roman"/>
                        </a:rPr>
                        <a:t>  </a:t>
                      </a:r>
                      <a:r>
                        <a:rPr lang="en-GB" sz="900">
                          <a:solidFill>
                            <a:schemeClr val="dk1"/>
                          </a:solidFill>
                        </a:rPr>
                        <a:t>judgment-oriented work</a:t>
                      </a:r>
                      <a:endParaRPr sz="900">
                        <a:solidFill>
                          <a:schemeClr val="dk1"/>
                        </a:solidFill>
                      </a:endParaRPr>
                    </a:p>
                    <a:p>
                      <a:pPr indent="0" lvl="0" marL="0" rtl="0" algn="l">
                        <a:lnSpc>
                          <a:spcPct val="115000"/>
                        </a:lnSpc>
                        <a:spcBef>
                          <a:spcPts val="1200"/>
                        </a:spcBef>
                        <a:spcAft>
                          <a:spcPts val="0"/>
                        </a:spcAft>
                        <a:buNone/>
                      </a:pPr>
                      <a:r>
                        <a:rPr lang="en-GB" sz="900">
                          <a:solidFill>
                            <a:schemeClr val="dk1"/>
                          </a:solidFill>
                        </a:rPr>
                        <a:t>·</a:t>
                      </a:r>
                      <a:r>
                        <a:rPr lang="en-GB" sz="900">
                          <a:solidFill>
                            <a:schemeClr val="dk1"/>
                          </a:solidFill>
                          <a:latin typeface="Times New Roman"/>
                          <a:ea typeface="Times New Roman"/>
                          <a:cs typeface="Times New Roman"/>
                          <a:sym typeface="Times New Roman"/>
                        </a:rPr>
                        <a:t>   </a:t>
                      </a:r>
                      <a:r>
                        <a:rPr lang="en-GB" sz="900">
                          <a:solidFill>
                            <a:schemeClr val="dk1"/>
                          </a:solidFill>
                        </a:rPr>
                        <a:t>highly reliant on expertise and experience</a:t>
                      </a:r>
                      <a:endParaRPr sz="9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sz="900">
                          <a:solidFill>
                            <a:schemeClr val="dk1"/>
                          </a:solidFill>
                        </a:rPr>
                        <a:t> </a:t>
                      </a:r>
                      <a:r>
                        <a:rPr b="1" lang="en-GB" sz="900">
                          <a:solidFill>
                            <a:schemeClr val="dk1"/>
                          </a:solidFill>
                        </a:rPr>
                        <a:t>Example solutions</a:t>
                      </a:r>
                      <a:r>
                        <a:rPr lang="en-GB" sz="900">
                          <a:solidFill>
                            <a:schemeClr val="dk1"/>
                          </a:solidFill>
                        </a:rPr>
                        <a:t>:expert system for medical diagnosis; legal or financial research </a:t>
                      </a:r>
                      <a:endParaRPr sz="900">
                        <a:solidFill>
                          <a:schemeClr val="dk1"/>
                        </a:solidFill>
                        <a:latin typeface="Times New Roman"/>
                        <a:ea typeface="Times New Roman"/>
                        <a:cs typeface="Times New Roman"/>
                        <a:sym typeface="Times New Roman"/>
                      </a:endParaRPr>
                    </a:p>
                  </a:txBody>
                  <a:tcPr marT="91425" marB="91425" marR="91425" marL="91425"/>
                </a:tc>
              </a:tr>
            </a:tbl>
          </a:graphicData>
        </a:graphic>
      </p:graphicFrame>
      <p:sp>
        <p:nvSpPr>
          <p:cNvPr id="4144" name="Google Shape;4144;p402"/>
          <p:cNvSpPr/>
          <p:nvPr/>
        </p:nvSpPr>
        <p:spPr>
          <a:xfrm flipH="1">
            <a:off x="792450" y="636600"/>
            <a:ext cx="122100" cy="1873200"/>
          </a:xfrm>
          <a:prstGeom prst="upArrow">
            <a:avLst>
              <a:gd fmla="val 45536"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02"/>
          <p:cNvSpPr txBox="1"/>
          <p:nvPr/>
        </p:nvSpPr>
        <p:spPr>
          <a:xfrm>
            <a:off x="110850" y="213250"/>
            <a:ext cx="14853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Unstructured,Volatile,High-Volume</a:t>
            </a:r>
            <a:endParaRPr sz="1100"/>
          </a:p>
        </p:txBody>
      </p:sp>
      <p:sp>
        <p:nvSpPr>
          <p:cNvPr id="4146" name="Google Shape;4146;p402"/>
          <p:cNvSpPr txBox="1"/>
          <p:nvPr/>
        </p:nvSpPr>
        <p:spPr>
          <a:xfrm>
            <a:off x="199550" y="2509800"/>
            <a:ext cx="174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Data Complexity</a:t>
            </a:r>
            <a:r>
              <a:rPr lang="en-GB"/>
              <a:t> </a:t>
            </a:r>
            <a:endParaRPr/>
          </a:p>
        </p:txBody>
      </p:sp>
      <p:sp>
        <p:nvSpPr>
          <p:cNvPr id="4147" name="Google Shape;4147;p402"/>
          <p:cNvSpPr/>
          <p:nvPr/>
        </p:nvSpPr>
        <p:spPr>
          <a:xfrm>
            <a:off x="820300" y="2895850"/>
            <a:ext cx="122100" cy="1505700"/>
          </a:xfrm>
          <a:prstGeom prst="down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02"/>
          <p:cNvSpPr txBox="1"/>
          <p:nvPr/>
        </p:nvSpPr>
        <p:spPr>
          <a:xfrm>
            <a:off x="199550" y="4421900"/>
            <a:ext cx="14853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Structured,Stable,Low-Volume</a:t>
            </a:r>
            <a:endParaRPr sz="1100"/>
          </a:p>
        </p:txBody>
      </p:sp>
      <p:sp>
        <p:nvSpPr>
          <p:cNvPr id="4149" name="Google Shape;4149;p402"/>
          <p:cNvSpPr/>
          <p:nvPr/>
        </p:nvSpPr>
        <p:spPr>
          <a:xfrm>
            <a:off x="5653425" y="4616000"/>
            <a:ext cx="1973100" cy="155100"/>
          </a:xfrm>
          <a:prstGeom prst="righ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02"/>
          <p:cNvSpPr txBox="1"/>
          <p:nvPr/>
        </p:nvSpPr>
        <p:spPr>
          <a:xfrm>
            <a:off x="4375350" y="4532900"/>
            <a:ext cx="17403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Work Complexity</a:t>
            </a:r>
            <a:endParaRPr sz="1100"/>
          </a:p>
        </p:txBody>
      </p:sp>
      <p:sp>
        <p:nvSpPr>
          <p:cNvPr id="4151" name="Google Shape;4151;p402"/>
          <p:cNvSpPr/>
          <p:nvPr/>
        </p:nvSpPr>
        <p:spPr>
          <a:xfrm>
            <a:off x="2571750" y="4616000"/>
            <a:ext cx="1803600" cy="155100"/>
          </a:xfrm>
          <a:prstGeom prst="lef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02"/>
          <p:cNvSpPr txBox="1"/>
          <p:nvPr/>
        </p:nvSpPr>
        <p:spPr>
          <a:xfrm>
            <a:off x="1235200" y="4477400"/>
            <a:ext cx="19731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a:t>Routine ,Predictable,Rules-based </a:t>
            </a:r>
            <a:endParaRPr sz="1100"/>
          </a:p>
        </p:txBody>
      </p:sp>
      <p:sp>
        <p:nvSpPr>
          <p:cNvPr id="4153" name="Google Shape;4153;p402"/>
          <p:cNvSpPr txBox="1"/>
          <p:nvPr/>
        </p:nvSpPr>
        <p:spPr>
          <a:xfrm>
            <a:off x="7451025" y="4477400"/>
            <a:ext cx="17403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a:t>Ad Hoc,Unpredictable,Judgement-based </a:t>
            </a:r>
            <a:endParaRPr sz="1100"/>
          </a:p>
        </p:txBody>
      </p:sp>
      <p:sp>
        <p:nvSpPr>
          <p:cNvPr id="4154" name="Google Shape;4154;p402"/>
          <p:cNvSpPr/>
          <p:nvPr/>
        </p:nvSpPr>
        <p:spPr>
          <a:xfrm>
            <a:off x="7560050" y="155200"/>
            <a:ext cx="1329900" cy="365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Augmentation</a:t>
            </a:r>
            <a:endParaRPr>
              <a:solidFill>
                <a:schemeClr val="lt1"/>
              </a:solidFill>
            </a:endParaRPr>
          </a:p>
        </p:txBody>
      </p:sp>
      <p:sp>
        <p:nvSpPr>
          <p:cNvPr id="4155" name="Google Shape;4155;p402"/>
          <p:cNvSpPr/>
          <p:nvPr/>
        </p:nvSpPr>
        <p:spPr>
          <a:xfrm>
            <a:off x="1800525" y="4111700"/>
            <a:ext cx="1485300" cy="365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Automation</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9" name="Shape 4159"/>
        <p:cNvGrpSpPr/>
        <p:nvPr/>
      </p:nvGrpSpPr>
      <p:grpSpPr>
        <a:xfrm>
          <a:off x="0" y="0"/>
          <a:ext cx="0" cy="0"/>
          <a:chOff x="0" y="0"/>
          <a:chExt cx="0" cy="0"/>
        </a:xfrm>
      </p:grpSpPr>
      <p:sp>
        <p:nvSpPr>
          <p:cNvPr id="4160" name="Google Shape;4160;p403"/>
          <p:cNvSpPr/>
          <p:nvPr/>
        </p:nvSpPr>
        <p:spPr>
          <a:xfrm>
            <a:off x="0" y="1409150"/>
            <a:ext cx="3873600" cy="373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03"/>
          <p:cNvSpPr/>
          <p:nvPr/>
        </p:nvSpPr>
        <p:spPr>
          <a:xfrm>
            <a:off x="372450" y="657600"/>
            <a:ext cx="8155800" cy="369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GB" sz="1200">
                <a:solidFill>
                  <a:srgbClr val="53565A"/>
                </a:solidFill>
                <a:latin typeface="Montserrat"/>
                <a:ea typeface="Montserrat"/>
                <a:cs typeface="Montserrat"/>
                <a:sym typeface="Montserrat"/>
              </a:rPr>
              <a:t> Machine learning and artificial intelligence to rapidly and repeatedly deliver you insights and advantages from your data.</a:t>
            </a:r>
            <a:endParaRPr b="1" sz="1200">
              <a:solidFill>
                <a:schemeClr val="dk2"/>
              </a:solidFill>
              <a:latin typeface="Montserrat"/>
              <a:ea typeface="Montserrat"/>
              <a:cs typeface="Montserrat"/>
              <a:sym typeface="Montserrat"/>
            </a:endParaRPr>
          </a:p>
        </p:txBody>
      </p:sp>
      <p:sp>
        <p:nvSpPr>
          <p:cNvPr id="4162" name="Google Shape;4162;p403"/>
          <p:cNvSpPr txBox="1"/>
          <p:nvPr>
            <p:ph type="title"/>
          </p:nvPr>
        </p:nvSpPr>
        <p:spPr>
          <a:xfrm>
            <a:off x="524850" y="146300"/>
            <a:ext cx="8031900" cy="2589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1800">
                <a:solidFill>
                  <a:schemeClr val="dk2"/>
                </a:solidFill>
              </a:rPr>
              <a:t>artificial intelligence group strategy.</a:t>
            </a:r>
            <a:endParaRPr>
              <a:solidFill>
                <a:schemeClr val="dk2"/>
              </a:solidFill>
            </a:endParaRPr>
          </a:p>
        </p:txBody>
      </p:sp>
      <p:grpSp>
        <p:nvGrpSpPr>
          <p:cNvPr id="4163" name="Google Shape;4163;p403"/>
          <p:cNvGrpSpPr/>
          <p:nvPr/>
        </p:nvGrpSpPr>
        <p:grpSpPr>
          <a:xfrm>
            <a:off x="3082844" y="1863957"/>
            <a:ext cx="1580839" cy="134985"/>
            <a:chOff x="3105000" y="1707713"/>
            <a:chExt cx="2934000" cy="135013"/>
          </a:xfrm>
        </p:grpSpPr>
        <p:sp>
          <p:nvSpPr>
            <p:cNvPr id="4164" name="Google Shape;4164;p403"/>
            <p:cNvSpPr/>
            <p:nvPr/>
          </p:nvSpPr>
          <p:spPr>
            <a:xfrm>
              <a:off x="3105000" y="1707713"/>
              <a:ext cx="2934000" cy="1350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03"/>
            <p:cNvSpPr/>
            <p:nvPr/>
          </p:nvSpPr>
          <p:spPr>
            <a:xfrm>
              <a:off x="4559400" y="1707725"/>
              <a:ext cx="1479600" cy="135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6" name="Google Shape;4166;p403"/>
          <p:cNvSpPr txBox="1"/>
          <p:nvPr>
            <p:ph idx="4294967295" type="body"/>
          </p:nvPr>
        </p:nvSpPr>
        <p:spPr>
          <a:xfrm>
            <a:off x="983900" y="1581350"/>
            <a:ext cx="1311600" cy="700200"/>
          </a:xfrm>
          <a:prstGeom prst="rect">
            <a:avLst/>
          </a:prstGeom>
        </p:spPr>
        <p:txBody>
          <a:bodyPr anchorCtr="0" anchor="ctr" bIns="0" lIns="0" spcFirstLastPara="1" rIns="0" wrap="square" tIns="0">
            <a:noAutofit/>
          </a:bodyPr>
          <a:lstStyle/>
          <a:p>
            <a:pPr indent="0" lvl="0" marL="0" rtl="0" algn="l">
              <a:lnSpc>
                <a:spcPct val="90000"/>
              </a:lnSpc>
              <a:spcBef>
                <a:spcPts val="300"/>
              </a:spcBef>
              <a:spcAft>
                <a:spcPts val="0"/>
              </a:spcAft>
              <a:buNone/>
            </a:pPr>
            <a:r>
              <a:rPr b="1" lang="en-GB" sz="1800">
                <a:solidFill>
                  <a:srgbClr val="FFFFFF"/>
                </a:solidFill>
                <a:latin typeface="Montserrat"/>
                <a:ea typeface="Montserrat"/>
                <a:cs typeface="Montserrat"/>
                <a:sym typeface="Montserrat"/>
              </a:rPr>
              <a:t>AI for AI.</a:t>
            </a:r>
            <a:endParaRPr sz="1800">
              <a:solidFill>
                <a:srgbClr val="FFFFFF"/>
              </a:solidFill>
            </a:endParaRPr>
          </a:p>
          <a:p>
            <a:pPr indent="0" lvl="0" marL="0" rtl="0" algn="l">
              <a:lnSpc>
                <a:spcPct val="150000"/>
              </a:lnSpc>
              <a:spcBef>
                <a:spcPts val="300"/>
              </a:spcBef>
              <a:spcAft>
                <a:spcPts val="0"/>
              </a:spcAft>
              <a:buNone/>
            </a:pPr>
            <a:r>
              <a:t/>
            </a:r>
            <a:endParaRPr b="1" sz="600">
              <a:solidFill>
                <a:schemeClr val="lt1"/>
              </a:solidFill>
              <a:latin typeface="Montserrat"/>
              <a:ea typeface="Montserrat"/>
              <a:cs typeface="Montserrat"/>
              <a:sym typeface="Montserrat"/>
            </a:endParaRPr>
          </a:p>
        </p:txBody>
      </p:sp>
      <p:grpSp>
        <p:nvGrpSpPr>
          <p:cNvPr id="4167" name="Google Shape;4167;p403"/>
          <p:cNvGrpSpPr/>
          <p:nvPr/>
        </p:nvGrpSpPr>
        <p:grpSpPr>
          <a:xfrm>
            <a:off x="3082844" y="2852357"/>
            <a:ext cx="1580839" cy="134985"/>
            <a:chOff x="3105000" y="1707713"/>
            <a:chExt cx="2934000" cy="135013"/>
          </a:xfrm>
        </p:grpSpPr>
        <p:sp>
          <p:nvSpPr>
            <p:cNvPr id="4168" name="Google Shape;4168;p403"/>
            <p:cNvSpPr/>
            <p:nvPr/>
          </p:nvSpPr>
          <p:spPr>
            <a:xfrm>
              <a:off x="3105000" y="1707713"/>
              <a:ext cx="2934000" cy="1350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03"/>
            <p:cNvSpPr/>
            <p:nvPr/>
          </p:nvSpPr>
          <p:spPr>
            <a:xfrm>
              <a:off x="4559400" y="1707725"/>
              <a:ext cx="1479600" cy="135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403"/>
          <p:cNvGrpSpPr/>
          <p:nvPr/>
        </p:nvGrpSpPr>
        <p:grpSpPr>
          <a:xfrm>
            <a:off x="3082844" y="3903807"/>
            <a:ext cx="1580839" cy="134985"/>
            <a:chOff x="3105000" y="1707713"/>
            <a:chExt cx="2934000" cy="135013"/>
          </a:xfrm>
        </p:grpSpPr>
        <p:sp>
          <p:nvSpPr>
            <p:cNvPr id="4171" name="Google Shape;4171;p403"/>
            <p:cNvSpPr/>
            <p:nvPr/>
          </p:nvSpPr>
          <p:spPr>
            <a:xfrm>
              <a:off x="3105000" y="1707713"/>
              <a:ext cx="2934000" cy="1350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03"/>
            <p:cNvSpPr/>
            <p:nvPr/>
          </p:nvSpPr>
          <p:spPr>
            <a:xfrm>
              <a:off x="4559400" y="1707725"/>
              <a:ext cx="1479600" cy="135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3" name="Google Shape;4173;p403"/>
          <p:cNvSpPr txBox="1"/>
          <p:nvPr>
            <p:ph idx="4294967295" type="body"/>
          </p:nvPr>
        </p:nvSpPr>
        <p:spPr>
          <a:xfrm>
            <a:off x="802625" y="2569750"/>
            <a:ext cx="1721400" cy="700200"/>
          </a:xfrm>
          <a:prstGeom prst="rect">
            <a:avLst/>
          </a:prstGeom>
        </p:spPr>
        <p:txBody>
          <a:bodyPr anchorCtr="0" anchor="ctr" bIns="0" lIns="0" spcFirstLastPara="1" rIns="0" wrap="square" tIns="0">
            <a:noAutofit/>
          </a:bodyPr>
          <a:lstStyle/>
          <a:p>
            <a:pPr indent="0" lvl="0" marL="0" rtl="0" algn="l">
              <a:lnSpc>
                <a:spcPct val="90000"/>
              </a:lnSpc>
              <a:spcBef>
                <a:spcPts val="300"/>
              </a:spcBef>
              <a:spcAft>
                <a:spcPts val="0"/>
              </a:spcAft>
              <a:buNone/>
            </a:pPr>
            <a:r>
              <a:rPr b="1" lang="en-GB" sz="1800">
                <a:solidFill>
                  <a:srgbClr val="FFFFFF"/>
                </a:solidFill>
                <a:latin typeface="Montserrat"/>
                <a:ea typeface="Montserrat"/>
                <a:cs typeface="Montserrat"/>
                <a:sym typeface="Montserrat"/>
              </a:rPr>
              <a:t>AI for Offers.</a:t>
            </a:r>
            <a:endParaRPr sz="1800">
              <a:solidFill>
                <a:srgbClr val="FFFFFF"/>
              </a:solidFill>
            </a:endParaRPr>
          </a:p>
          <a:p>
            <a:pPr indent="0" lvl="0" marL="0" rtl="0" algn="l">
              <a:lnSpc>
                <a:spcPct val="150000"/>
              </a:lnSpc>
              <a:spcBef>
                <a:spcPts val="300"/>
              </a:spcBef>
              <a:spcAft>
                <a:spcPts val="0"/>
              </a:spcAft>
              <a:buNone/>
            </a:pPr>
            <a:r>
              <a:t/>
            </a:r>
            <a:endParaRPr b="1" sz="600">
              <a:solidFill>
                <a:schemeClr val="lt1"/>
              </a:solidFill>
              <a:latin typeface="Montserrat"/>
              <a:ea typeface="Montserrat"/>
              <a:cs typeface="Montserrat"/>
              <a:sym typeface="Montserrat"/>
            </a:endParaRPr>
          </a:p>
        </p:txBody>
      </p:sp>
      <p:sp>
        <p:nvSpPr>
          <p:cNvPr id="4174" name="Google Shape;4174;p403"/>
          <p:cNvSpPr txBox="1"/>
          <p:nvPr>
            <p:ph idx="4294967295" type="body"/>
          </p:nvPr>
        </p:nvSpPr>
        <p:spPr>
          <a:xfrm>
            <a:off x="600300" y="3621200"/>
            <a:ext cx="2577000" cy="700200"/>
          </a:xfrm>
          <a:prstGeom prst="rect">
            <a:avLst/>
          </a:prstGeom>
        </p:spPr>
        <p:txBody>
          <a:bodyPr anchorCtr="0" anchor="ctr" bIns="0" lIns="0" spcFirstLastPara="1" rIns="0" wrap="square" tIns="0">
            <a:noAutofit/>
          </a:bodyPr>
          <a:lstStyle/>
          <a:p>
            <a:pPr indent="0" lvl="0" marL="0" rtl="0" algn="l">
              <a:lnSpc>
                <a:spcPct val="90000"/>
              </a:lnSpc>
              <a:spcBef>
                <a:spcPts val="300"/>
              </a:spcBef>
              <a:spcAft>
                <a:spcPts val="0"/>
              </a:spcAft>
              <a:buNone/>
            </a:pPr>
            <a:r>
              <a:rPr b="1" lang="en-GB" sz="1800">
                <a:solidFill>
                  <a:srgbClr val="FFFFFF"/>
                </a:solidFill>
                <a:latin typeface="Montserrat"/>
                <a:ea typeface="Montserrat"/>
                <a:cs typeface="Montserrat"/>
                <a:sym typeface="Montserrat"/>
              </a:rPr>
              <a:t>AI industrialisation.</a:t>
            </a:r>
            <a:endParaRPr sz="1800">
              <a:solidFill>
                <a:srgbClr val="FFFFFF"/>
              </a:solidFill>
            </a:endParaRPr>
          </a:p>
          <a:p>
            <a:pPr indent="0" lvl="0" marL="0" rtl="0" algn="l">
              <a:lnSpc>
                <a:spcPct val="150000"/>
              </a:lnSpc>
              <a:spcBef>
                <a:spcPts val="300"/>
              </a:spcBef>
              <a:spcAft>
                <a:spcPts val="0"/>
              </a:spcAft>
              <a:buNone/>
            </a:pPr>
            <a:r>
              <a:t/>
            </a:r>
            <a:endParaRPr b="1" sz="600">
              <a:solidFill>
                <a:schemeClr val="lt1"/>
              </a:solidFill>
              <a:latin typeface="Montserrat"/>
              <a:ea typeface="Montserrat"/>
              <a:cs typeface="Montserrat"/>
              <a:sym typeface="Montserrat"/>
            </a:endParaRPr>
          </a:p>
        </p:txBody>
      </p:sp>
      <p:pic>
        <p:nvPicPr>
          <p:cNvPr id="4175" name="Google Shape;4175;p403"/>
          <p:cNvPicPr preferRelativeResize="0"/>
          <p:nvPr/>
        </p:nvPicPr>
        <p:blipFill>
          <a:blip r:embed="rId3">
            <a:alphaModFix/>
          </a:blip>
          <a:stretch>
            <a:fillRect/>
          </a:stretch>
        </p:blipFill>
        <p:spPr>
          <a:xfrm>
            <a:off x="4865403" y="3452925"/>
            <a:ext cx="4127773" cy="1551600"/>
          </a:xfrm>
          <a:prstGeom prst="rect">
            <a:avLst/>
          </a:prstGeom>
          <a:noFill/>
          <a:ln>
            <a:noFill/>
          </a:ln>
        </p:spPr>
      </p:pic>
      <p:sp>
        <p:nvSpPr>
          <p:cNvPr id="4176" name="Google Shape;4176;p403"/>
          <p:cNvSpPr txBox="1"/>
          <p:nvPr>
            <p:ph idx="4294967295" type="body"/>
          </p:nvPr>
        </p:nvSpPr>
        <p:spPr>
          <a:xfrm>
            <a:off x="4789050" y="1367850"/>
            <a:ext cx="4127700" cy="1216200"/>
          </a:xfrm>
          <a:prstGeom prst="rect">
            <a:avLst/>
          </a:prstGeom>
          <a:noFill/>
          <a:ln>
            <a:noFill/>
          </a:ln>
        </p:spPr>
        <p:txBody>
          <a:bodyPr anchorCtr="0" anchor="t" bIns="91425" lIns="91425" spcFirstLastPara="1" rIns="91425" wrap="square" tIns="91425">
            <a:noAutofit/>
          </a:bodyPr>
          <a:lstStyle/>
          <a:p>
            <a:pPr indent="-158750" lvl="0" marL="89999" rtl="0" algn="l">
              <a:lnSpc>
                <a:spcPct val="100000"/>
              </a:lnSpc>
              <a:spcBef>
                <a:spcPts val="300"/>
              </a:spcBef>
              <a:spcAft>
                <a:spcPts val="0"/>
              </a:spcAft>
              <a:buClr>
                <a:srgbClr val="F8485E"/>
              </a:buClr>
              <a:buSzPts val="1000"/>
              <a:buFont typeface="Montserrat Medium"/>
              <a:buChar char="•"/>
            </a:pPr>
            <a:r>
              <a:rPr lang="en-GB" sz="1000">
                <a:solidFill>
                  <a:srgbClr val="53565A"/>
                </a:solidFill>
                <a:latin typeface="Montserrat Medium"/>
                <a:ea typeface="Montserrat Medium"/>
                <a:cs typeface="Montserrat Medium"/>
                <a:sym typeface="Montserrat Medium"/>
              </a:rPr>
              <a:t>Different fields of artificial intelligence and not Only Bot</a:t>
            </a:r>
            <a:endParaRPr sz="1000">
              <a:solidFill>
                <a:srgbClr val="53565A"/>
              </a:solidFill>
              <a:latin typeface="Montserrat Medium"/>
              <a:ea typeface="Montserrat Medium"/>
              <a:cs typeface="Montserrat Medium"/>
              <a:sym typeface="Montserrat Medium"/>
            </a:endParaRPr>
          </a:p>
          <a:p>
            <a:pPr indent="-158750" lvl="0" marL="89999" rtl="0" algn="l">
              <a:lnSpc>
                <a:spcPct val="100000"/>
              </a:lnSpc>
              <a:spcBef>
                <a:spcPts val="300"/>
              </a:spcBef>
              <a:spcAft>
                <a:spcPts val="0"/>
              </a:spcAft>
              <a:buClr>
                <a:srgbClr val="F8485E"/>
              </a:buClr>
              <a:buSzPts val="1000"/>
              <a:buFont typeface="Montserrat Medium"/>
              <a:buChar char="•"/>
            </a:pPr>
            <a:r>
              <a:rPr lang="en-GB" sz="1000">
                <a:solidFill>
                  <a:srgbClr val="53565A"/>
                </a:solidFill>
                <a:latin typeface="Montserrat Medium"/>
                <a:ea typeface="Montserrat Medium"/>
                <a:cs typeface="Montserrat Medium"/>
                <a:sym typeface="Montserrat Medium"/>
              </a:rPr>
              <a:t>Implement industrialization processes for AI</a:t>
            </a:r>
            <a:endParaRPr sz="1000">
              <a:solidFill>
                <a:srgbClr val="53565A"/>
              </a:solidFill>
              <a:latin typeface="Montserrat Medium"/>
              <a:ea typeface="Montserrat Medium"/>
              <a:cs typeface="Montserrat Medium"/>
              <a:sym typeface="Montserrat Medium"/>
            </a:endParaRPr>
          </a:p>
          <a:p>
            <a:pPr indent="-158750" lvl="0" marL="89999" rtl="0" algn="l">
              <a:lnSpc>
                <a:spcPct val="100000"/>
              </a:lnSpc>
              <a:spcBef>
                <a:spcPts val="300"/>
              </a:spcBef>
              <a:spcAft>
                <a:spcPts val="0"/>
              </a:spcAft>
              <a:buClr>
                <a:srgbClr val="F8485E"/>
              </a:buClr>
              <a:buSzPts val="1000"/>
              <a:buFont typeface="Montserrat Medium"/>
              <a:buChar char="•"/>
            </a:pPr>
            <a:r>
              <a:rPr lang="en-GB" sz="1000">
                <a:solidFill>
                  <a:srgbClr val="53565A"/>
                </a:solidFill>
                <a:latin typeface="Montserrat Medium"/>
                <a:ea typeface="Montserrat Medium"/>
                <a:cs typeface="Montserrat Medium"/>
                <a:sym typeface="Montserrat Medium"/>
              </a:rPr>
              <a:t>Propose and develop APIs on the most common use cases at our customers: fraud detection, sentiment analysis, community graph analysis, customer segmentation</a:t>
            </a:r>
            <a:endParaRPr sz="1000">
              <a:solidFill>
                <a:srgbClr val="53565A"/>
              </a:solidFill>
              <a:latin typeface="Montserrat Medium"/>
              <a:ea typeface="Montserrat Medium"/>
              <a:cs typeface="Montserrat Medium"/>
              <a:sym typeface="Montserrat Medium"/>
            </a:endParaRPr>
          </a:p>
        </p:txBody>
      </p:sp>
      <p:sp>
        <p:nvSpPr>
          <p:cNvPr id="4177" name="Google Shape;4177;p403"/>
          <p:cNvSpPr txBox="1"/>
          <p:nvPr>
            <p:ph idx="4294967295" type="body"/>
          </p:nvPr>
        </p:nvSpPr>
        <p:spPr>
          <a:xfrm>
            <a:off x="4865325" y="2587200"/>
            <a:ext cx="4127700" cy="7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GB" sz="1000">
                <a:solidFill>
                  <a:srgbClr val="53565A"/>
                </a:solidFill>
                <a:latin typeface="Montserrat Medium"/>
                <a:ea typeface="Montserrat Medium"/>
                <a:cs typeface="Montserrat Medium"/>
                <a:sym typeface="Montserrat Medium"/>
              </a:rPr>
              <a:t>Help offer manager/director to inject artificial intelligence into their offers And how artificial intelligence can be beneficial</a:t>
            </a:r>
            <a:endParaRPr sz="1000">
              <a:solidFill>
                <a:srgbClr val="53565A"/>
              </a:solidFill>
              <a:latin typeface="Montserrat Medium"/>
              <a:ea typeface="Montserrat Medium"/>
              <a:cs typeface="Montserrat Medium"/>
              <a:sym typeface="Montserrat Medium"/>
            </a:endParaRPr>
          </a:p>
          <a:p>
            <a:pPr indent="-228600" lvl="0" marL="457200" rtl="0" algn="l">
              <a:lnSpc>
                <a:spcPct val="100000"/>
              </a:lnSpc>
              <a:spcBef>
                <a:spcPts val="300"/>
              </a:spcBef>
              <a:spcAft>
                <a:spcPts val="0"/>
              </a:spcAft>
              <a:buClr>
                <a:srgbClr val="F8485E"/>
              </a:buClr>
              <a:buSzPts val="1300"/>
              <a:buNone/>
            </a:pPr>
            <a:r>
              <a:t/>
            </a:r>
            <a:endParaRPr sz="1100">
              <a:solidFill>
                <a:srgbClr val="53565A"/>
              </a:solidFill>
              <a:latin typeface="Montserrat"/>
              <a:ea typeface="Montserrat"/>
              <a:cs typeface="Montserrat"/>
              <a:sym typeface="Montserrat"/>
            </a:endParaRPr>
          </a:p>
          <a:p>
            <a:pPr indent="-152400" lvl="0" marL="457200" rtl="0" algn="l">
              <a:lnSpc>
                <a:spcPct val="100000"/>
              </a:lnSpc>
              <a:spcBef>
                <a:spcPts val="300"/>
              </a:spcBef>
              <a:spcAft>
                <a:spcPts val="0"/>
              </a:spcAft>
              <a:buClr>
                <a:srgbClr val="F8485E"/>
              </a:buClr>
              <a:buSzPts val="1300"/>
              <a:buNone/>
            </a:pPr>
            <a:r>
              <a:t/>
            </a:r>
            <a:endParaRPr sz="1100">
              <a:solidFill>
                <a:srgbClr val="53565A"/>
              </a:solidFill>
              <a:latin typeface="Montserrat"/>
              <a:ea typeface="Montserrat"/>
              <a:cs typeface="Montserrat"/>
              <a:sym typeface="Montserrat"/>
            </a:endParaRPr>
          </a:p>
          <a:p>
            <a:pPr indent="-228600" lvl="0" marL="457200" rtl="0" algn="l">
              <a:lnSpc>
                <a:spcPct val="100000"/>
              </a:lnSpc>
              <a:spcBef>
                <a:spcPts val="300"/>
              </a:spcBef>
              <a:spcAft>
                <a:spcPts val="0"/>
              </a:spcAft>
              <a:buClr>
                <a:srgbClr val="F8485E"/>
              </a:buClr>
              <a:buSzPts val="1300"/>
              <a:buNone/>
            </a:pPr>
            <a:r>
              <a:t/>
            </a:r>
            <a:endParaRPr sz="1100">
              <a:solidFill>
                <a:srgbClr val="53565A"/>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1" name="Shape 4181"/>
        <p:cNvGrpSpPr/>
        <p:nvPr/>
      </p:nvGrpSpPr>
      <p:grpSpPr>
        <a:xfrm>
          <a:off x="0" y="0"/>
          <a:ext cx="0" cy="0"/>
          <a:chOff x="0" y="0"/>
          <a:chExt cx="0" cy="0"/>
        </a:xfrm>
      </p:grpSpPr>
      <p:sp>
        <p:nvSpPr>
          <p:cNvPr id="4182" name="Google Shape;4182;p404"/>
          <p:cNvSpPr/>
          <p:nvPr/>
        </p:nvSpPr>
        <p:spPr>
          <a:xfrm>
            <a:off x="4733375" y="3172250"/>
            <a:ext cx="1821900" cy="1667700"/>
          </a:xfrm>
          <a:prstGeom prst="rect">
            <a:avLst/>
          </a:prstGeom>
          <a:solidFill>
            <a:srgbClr val="EFEFEF"/>
          </a:solidFill>
          <a:ln>
            <a:noFill/>
          </a:ln>
        </p:spPr>
        <p:txBody>
          <a:bodyPr anchorCtr="0" anchor="ctr" bIns="45700" lIns="91425" spcFirstLastPara="1" rIns="91425" wrap="square" tIns="45700">
            <a:noAutofit/>
          </a:bodyPr>
          <a:lstStyle/>
          <a:p>
            <a:pPr indent="0" lvl="0" marL="0" rtl="0" algn="l">
              <a:spcBef>
                <a:spcPts val="300"/>
              </a:spcBef>
              <a:spcAft>
                <a:spcPts val="0"/>
              </a:spcAft>
              <a:buNone/>
            </a:pPr>
            <a:r>
              <a:t/>
            </a:r>
            <a:endParaRPr sz="1000">
              <a:solidFill>
                <a:srgbClr val="666666"/>
              </a:solidFill>
              <a:latin typeface="Comfortaa"/>
              <a:ea typeface="Comfortaa"/>
              <a:cs typeface="Comfortaa"/>
              <a:sym typeface="Comfortaa"/>
            </a:endParaRPr>
          </a:p>
          <a:p>
            <a:pPr indent="0" lvl="0" marL="0" rtl="0" algn="l">
              <a:spcBef>
                <a:spcPts val="300"/>
              </a:spcBef>
              <a:spcAft>
                <a:spcPts val="0"/>
              </a:spcAft>
              <a:buNone/>
            </a:pPr>
            <a:r>
              <a:t/>
            </a:r>
            <a:endParaRPr sz="1000">
              <a:solidFill>
                <a:srgbClr val="666666"/>
              </a:solidFill>
              <a:latin typeface="Comfortaa"/>
              <a:ea typeface="Comfortaa"/>
              <a:cs typeface="Comfortaa"/>
              <a:sym typeface="Comfortaa"/>
            </a:endParaRPr>
          </a:p>
          <a:p>
            <a:pPr indent="-292100" lvl="0" marL="457200" rtl="0" algn="l">
              <a:spcBef>
                <a:spcPts val="300"/>
              </a:spcBef>
              <a:spcAft>
                <a:spcPts val="0"/>
              </a:spcAft>
              <a:buClr>
                <a:srgbClr val="666666"/>
              </a:buClr>
              <a:buSzPts val="1000"/>
              <a:buFont typeface="Comfortaa"/>
              <a:buChar char="•"/>
            </a:pPr>
            <a:r>
              <a:rPr lang="en-GB" sz="1000">
                <a:solidFill>
                  <a:srgbClr val="666666"/>
                </a:solidFill>
                <a:latin typeface="Comfortaa"/>
                <a:ea typeface="Comfortaa"/>
                <a:cs typeface="Comfortaa"/>
                <a:sym typeface="Comfortaa"/>
              </a:rPr>
              <a:t>Natural interactions</a:t>
            </a:r>
            <a:endParaRPr sz="1000">
              <a:solidFill>
                <a:srgbClr val="666666"/>
              </a:solidFill>
              <a:latin typeface="Comfortaa"/>
              <a:ea typeface="Comfortaa"/>
              <a:cs typeface="Comfortaa"/>
              <a:sym typeface="Comfortaa"/>
            </a:endParaRPr>
          </a:p>
          <a:p>
            <a:pPr indent="-292100" lvl="0" marL="457200" rtl="0" algn="l">
              <a:spcBef>
                <a:spcPts val="0"/>
              </a:spcBef>
              <a:spcAft>
                <a:spcPts val="0"/>
              </a:spcAft>
              <a:buClr>
                <a:srgbClr val="666666"/>
              </a:buClr>
              <a:buSzPts val="1000"/>
              <a:buFont typeface="Comfortaa"/>
              <a:buChar char="•"/>
            </a:pPr>
            <a:r>
              <a:rPr lang="en-GB" sz="1000">
                <a:solidFill>
                  <a:srgbClr val="666666"/>
                </a:solidFill>
                <a:latin typeface="Comfortaa"/>
                <a:ea typeface="Comfortaa"/>
                <a:cs typeface="Comfortaa"/>
                <a:sym typeface="Comfortaa"/>
              </a:rPr>
              <a:t>Cognitive Systems with high level of reasoning and processing</a:t>
            </a:r>
            <a:endParaRPr sz="1000">
              <a:solidFill>
                <a:srgbClr val="666666"/>
              </a:solidFill>
              <a:latin typeface="Comfortaa"/>
              <a:ea typeface="Comfortaa"/>
              <a:cs typeface="Comfortaa"/>
              <a:sym typeface="Comfortaa"/>
            </a:endParaRPr>
          </a:p>
          <a:p>
            <a:pPr indent="0" lvl="0" marL="457200" rtl="0" algn="l">
              <a:spcBef>
                <a:spcPts val="300"/>
              </a:spcBef>
              <a:spcAft>
                <a:spcPts val="0"/>
              </a:spcAft>
              <a:buSzPts val="1100"/>
              <a:buNone/>
            </a:pPr>
            <a:r>
              <a:t/>
            </a:r>
            <a:endParaRPr sz="800">
              <a:solidFill>
                <a:srgbClr val="666666"/>
              </a:solidFill>
              <a:latin typeface="Comfortaa"/>
              <a:ea typeface="Comfortaa"/>
              <a:cs typeface="Comfortaa"/>
              <a:sym typeface="Comfortaa"/>
            </a:endParaRPr>
          </a:p>
          <a:p>
            <a:pPr indent="0" lvl="0" marL="171450" rtl="0" algn="l">
              <a:spcBef>
                <a:spcPts val="300"/>
              </a:spcBef>
              <a:spcAft>
                <a:spcPts val="0"/>
              </a:spcAft>
              <a:buSzPts val="1100"/>
              <a:buNone/>
            </a:pPr>
            <a:r>
              <a:t/>
            </a:r>
            <a:endParaRPr sz="800">
              <a:solidFill>
                <a:srgbClr val="53565A"/>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800">
              <a:solidFill>
                <a:srgbClr val="434343"/>
              </a:solidFill>
              <a:latin typeface="Verdana"/>
              <a:ea typeface="Verdana"/>
              <a:cs typeface="Verdana"/>
              <a:sym typeface="Verdana"/>
            </a:endParaRPr>
          </a:p>
        </p:txBody>
      </p:sp>
      <p:sp>
        <p:nvSpPr>
          <p:cNvPr id="4183" name="Google Shape;4183;p404"/>
          <p:cNvSpPr/>
          <p:nvPr/>
        </p:nvSpPr>
        <p:spPr>
          <a:xfrm>
            <a:off x="466175" y="3172250"/>
            <a:ext cx="1821900" cy="1667700"/>
          </a:xfrm>
          <a:prstGeom prst="rect">
            <a:avLst/>
          </a:prstGeom>
          <a:solidFill>
            <a:srgbClr val="EFEFEF"/>
          </a:solidFill>
          <a:ln>
            <a:noFill/>
          </a:ln>
        </p:spPr>
        <p:txBody>
          <a:bodyPr anchorCtr="0" anchor="ctr" bIns="45700" lIns="91425" spcFirstLastPara="1" rIns="91425" wrap="square" tIns="45700">
            <a:noAutofit/>
          </a:bodyPr>
          <a:lstStyle/>
          <a:p>
            <a:pPr indent="0" lvl="0" marL="457200" rtl="0" algn="l">
              <a:spcBef>
                <a:spcPts val="300"/>
              </a:spcBef>
              <a:spcAft>
                <a:spcPts val="0"/>
              </a:spcAft>
              <a:buNone/>
            </a:pPr>
            <a:r>
              <a:t/>
            </a:r>
            <a:endParaRPr sz="1000">
              <a:solidFill>
                <a:srgbClr val="666666"/>
              </a:solidFill>
              <a:latin typeface="Comfortaa"/>
              <a:ea typeface="Comfortaa"/>
              <a:cs typeface="Comfortaa"/>
              <a:sym typeface="Comfortaa"/>
            </a:endParaRPr>
          </a:p>
          <a:p>
            <a:pPr indent="-292100" lvl="0" marL="457200" rtl="0" algn="l">
              <a:spcBef>
                <a:spcPts val="300"/>
              </a:spcBef>
              <a:spcAft>
                <a:spcPts val="0"/>
              </a:spcAft>
              <a:buClr>
                <a:srgbClr val="666666"/>
              </a:buClr>
              <a:buSzPts val="1000"/>
              <a:buFont typeface="Comfortaa"/>
              <a:buChar char="●"/>
            </a:pPr>
            <a:r>
              <a:rPr lang="en-GB" sz="1000">
                <a:solidFill>
                  <a:srgbClr val="666666"/>
                </a:solidFill>
                <a:latin typeface="Comfortaa"/>
                <a:ea typeface="Comfortaa"/>
                <a:cs typeface="Comfortaa"/>
                <a:sym typeface="Comfortaa"/>
              </a:rPr>
              <a:t>Signals analysis ( voice, image, video)</a:t>
            </a:r>
            <a:endParaRPr sz="1000">
              <a:solidFill>
                <a:srgbClr val="666666"/>
              </a:solidFill>
              <a:latin typeface="Comfortaa"/>
              <a:ea typeface="Comfortaa"/>
              <a:cs typeface="Comfortaa"/>
              <a:sym typeface="Comfortaa"/>
            </a:endParaRPr>
          </a:p>
          <a:p>
            <a:pPr indent="-292100" lvl="0" marL="457200" rtl="0" algn="l">
              <a:spcBef>
                <a:spcPts val="0"/>
              </a:spcBef>
              <a:spcAft>
                <a:spcPts val="0"/>
              </a:spcAft>
              <a:buClr>
                <a:srgbClr val="666666"/>
              </a:buClr>
              <a:buSzPts val="1000"/>
              <a:buFont typeface="Comfortaa"/>
              <a:buChar char="●"/>
            </a:pPr>
            <a:r>
              <a:rPr lang="en-GB" sz="1000">
                <a:solidFill>
                  <a:srgbClr val="666666"/>
                </a:solidFill>
                <a:latin typeface="Comfortaa"/>
                <a:ea typeface="Comfortaa"/>
                <a:cs typeface="Comfortaa"/>
                <a:sym typeface="Comfortaa"/>
              </a:rPr>
              <a:t>discover patterns and draw insights.</a:t>
            </a:r>
            <a:endParaRPr sz="1000">
              <a:solidFill>
                <a:srgbClr val="666666"/>
              </a:solidFill>
              <a:latin typeface="Comfortaa"/>
              <a:ea typeface="Comfortaa"/>
              <a:cs typeface="Comfortaa"/>
              <a:sym typeface="Comfortaa"/>
            </a:endParaRPr>
          </a:p>
          <a:p>
            <a:pPr indent="0" lvl="0" marL="0" marR="0" rtl="0" algn="ctr">
              <a:lnSpc>
                <a:spcPct val="100000"/>
              </a:lnSpc>
              <a:spcBef>
                <a:spcPts val="0"/>
              </a:spcBef>
              <a:spcAft>
                <a:spcPts val="0"/>
              </a:spcAft>
              <a:buNone/>
            </a:pPr>
            <a:r>
              <a:t/>
            </a:r>
            <a:endParaRPr sz="1000">
              <a:solidFill>
                <a:srgbClr val="434343"/>
              </a:solidFill>
              <a:latin typeface="Comfortaa"/>
              <a:ea typeface="Comfortaa"/>
              <a:cs typeface="Comfortaa"/>
              <a:sym typeface="Comfortaa"/>
            </a:endParaRPr>
          </a:p>
        </p:txBody>
      </p:sp>
      <p:sp>
        <p:nvSpPr>
          <p:cNvPr id="4184" name="Google Shape;4184;p404"/>
          <p:cNvSpPr/>
          <p:nvPr/>
        </p:nvSpPr>
        <p:spPr>
          <a:xfrm>
            <a:off x="466175" y="998275"/>
            <a:ext cx="1821900" cy="2038200"/>
          </a:xfrm>
          <a:prstGeom prst="rect">
            <a:avLst/>
          </a:prstGeom>
          <a:solidFill>
            <a:srgbClr val="8F18F5"/>
          </a:solidFill>
          <a:ln>
            <a:noFill/>
          </a:ln>
        </p:spPr>
        <p:txBody>
          <a:bodyPr anchorCtr="0" anchor="t" bIns="45700" lIns="144000" spcFirstLastPara="1" rIns="144000" wrap="square" tIns="1476000">
            <a:noAutofit/>
          </a:bodyPr>
          <a:lstStyle/>
          <a:p>
            <a:pPr indent="0" lvl="0" marL="0" marR="0" rtl="0" algn="ctr">
              <a:spcBef>
                <a:spcPts val="0"/>
              </a:spcBef>
              <a:spcAft>
                <a:spcPts val="0"/>
              </a:spcAft>
              <a:buNone/>
            </a:pPr>
            <a:r>
              <a:t/>
            </a:r>
            <a:endParaRPr sz="1600">
              <a:solidFill>
                <a:schemeClr val="lt1"/>
              </a:solidFill>
              <a:latin typeface="Verdana"/>
              <a:ea typeface="Verdana"/>
              <a:cs typeface="Verdana"/>
              <a:sym typeface="Verdana"/>
            </a:endParaRPr>
          </a:p>
        </p:txBody>
      </p:sp>
      <p:sp>
        <p:nvSpPr>
          <p:cNvPr id="4185" name="Google Shape;4185;p404"/>
          <p:cNvSpPr txBox="1"/>
          <p:nvPr/>
        </p:nvSpPr>
        <p:spPr>
          <a:xfrm>
            <a:off x="621543" y="2067375"/>
            <a:ext cx="15471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chemeClr val="lt1"/>
                </a:solidFill>
                <a:latin typeface="Verdana"/>
                <a:ea typeface="Verdana"/>
                <a:cs typeface="Verdana"/>
                <a:sym typeface="Verdana"/>
              </a:rPr>
              <a:t>Digital Signal Processing</a:t>
            </a:r>
            <a:endParaRPr b="1"/>
          </a:p>
        </p:txBody>
      </p:sp>
      <p:sp>
        <p:nvSpPr>
          <p:cNvPr id="4186" name="Google Shape;4186;p404"/>
          <p:cNvSpPr/>
          <p:nvPr/>
        </p:nvSpPr>
        <p:spPr>
          <a:xfrm>
            <a:off x="2587317" y="998276"/>
            <a:ext cx="1821900" cy="2038200"/>
          </a:xfrm>
          <a:prstGeom prst="rect">
            <a:avLst/>
          </a:prstGeom>
          <a:solidFill>
            <a:srgbClr val="22D69B"/>
          </a:solidFill>
          <a:ln>
            <a:noFill/>
          </a:ln>
        </p:spPr>
        <p:txBody>
          <a:bodyPr anchorCtr="0" anchor="t" bIns="45700" lIns="144000" spcFirstLastPara="1" rIns="144000" wrap="square" tIns="1404000">
            <a:noAutofit/>
          </a:bodyPr>
          <a:lstStyle/>
          <a:p>
            <a:pPr indent="0" lvl="0" marL="0" marR="0" rtl="0" algn="ctr">
              <a:spcBef>
                <a:spcPts val="0"/>
              </a:spcBef>
              <a:spcAft>
                <a:spcPts val="0"/>
              </a:spcAft>
              <a:buNone/>
            </a:pPr>
            <a:r>
              <a:t/>
            </a:r>
            <a:endParaRPr b="1" sz="1600">
              <a:solidFill>
                <a:schemeClr val="lt1"/>
              </a:solidFill>
              <a:latin typeface="Verdana"/>
              <a:ea typeface="Verdana"/>
              <a:cs typeface="Verdana"/>
              <a:sym typeface="Verdana"/>
            </a:endParaRPr>
          </a:p>
        </p:txBody>
      </p:sp>
      <p:sp>
        <p:nvSpPr>
          <p:cNvPr id="4187" name="Google Shape;4187;p404"/>
          <p:cNvSpPr txBox="1"/>
          <p:nvPr/>
        </p:nvSpPr>
        <p:spPr>
          <a:xfrm>
            <a:off x="2691142" y="2067375"/>
            <a:ext cx="16434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chemeClr val="lt1"/>
                </a:solidFill>
                <a:latin typeface="Verdana"/>
                <a:ea typeface="Verdana"/>
                <a:cs typeface="Verdana"/>
                <a:sym typeface="Verdana"/>
              </a:rPr>
              <a:t>Logic &amp; Reasoning</a:t>
            </a:r>
            <a:endParaRPr b="1"/>
          </a:p>
        </p:txBody>
      </p:sp>
      <p:sp>
        <p:nvSpPr>
          <p:cNvPr id="4188" name="Google Shape;4188;p404"/>
          <p:cNvSpPr/>
          <p:nvPr/>
        </p:nvSpPr>
        <p:spPr>
          <a:xfrm>
            <a:off x="4738667" y="998276"/>
            <a:ext cx="1821900" cy="2038200"/>
          </a:xfrm>
          <a:prstGeom prst="rect">
            <a:avLst/>
          </a:prstGeom>
          <a:solidFill>
            <a:srgbClr val="0090FF"/>
          </a:solidFill>
          <a:ln>
            <a:noFill/>
          </a:ln>
        </p:spPr>
        <p:txBody>
          <a:bodyPr anchorCtr="0" anchor="t" bIns="45700" lIns="144000" spcFirstLastPara="1" rIns="144000" wrap="square" tIns="1476000">
            <a:noAutofit/>
          </a:bodyPr>
          <a:lstStyle/>
          <a:p>
            <a:pPr indent="0" lvl="0" marL="0" marR="0" rtl="0" algn="ctr">
              <a:spcBef>
                <a:spcPts val="0"/>
              </a:spcBef>
              <a:spcAft>
                <a:spcPts val="0"/>
              </a:spcAft>
              <a:buNone/>
            </a:pPr>
            <a:r>
              <a:t/>
            </a:r>
            <a:endParaRPr sz="1600">
              <a:solidFill>
                <a:schemeClr val="lt1"/>
              </a:solidFill>
              <a:latin typeface="Verdana"/>
              <a:ea typeface="Verdana"/>
              <a:cs typeface="Verdana"/>
              <a:sym typeface="Verdana"/>
            </a:endParaRPr>
          </a:p>
        </p:txBody>
      </p:sp>
      <p:sp>
        <p:nvSpPr>
          <p:cNvPr id="4189" name="Google Shape;4189;p404"/>
          <p:cNvSpPr txBox="1"/>
          <p:nvPr/>
        </p:nvSpPr>
        <p:spPr>
          <a:xfrm>
            <a:off x="4409225" y="2043900"/>
            <a:ext cx="2478600" cy="770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chemeClr val="lt1"/>
                </a:solidFill>
                <a:latin typeface="Verdana"/>
                <a:ea typeface="Verdana"/>
                <a:cs typeface="Verdana"/>
                <a:sym typeface="Verdana"/>
              </a:rPr>
              <a:t>Bot &amp; Cognitive interaction </a:t>
            </a:r>
            <a:endParaRPr/>
          </a:p>
        </p:txBody>
      </p:sp>
      <p:sp>
        <p:nvSpPr>
          <p:cNvPr id="4190" name="Google Shape;4190;p404"/>
          <p:cNvSpPr/>
          <p:nvPr/>
        </p:nvSpPr>
        <p:spPr>
          <a:xfrm>
            <a:off x="1017125" y="1260232"/>
            <a:ext cx="720000" cy="72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4191" name="Google Shape;4191;p404"/>
          <p:cNvSpPr/>
          <p:nvPr/>
        </p:nvSpPr>
        <p:spPr>
          <a:xfrm>
            <a:off x="1017428" y="1241681"/>
            <a:ext cx="719400" cy="720000"/>
          </a:xfrm>
          <a:prstGeom prst="ellipse">
            <a:avLst/>
          </a:prstGeom>
          <a:solidFill>
            <a:srgbClr val="F848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4192" name="Google Shape;4192;p404"/>
          <p:cNvSpPr/>
          <p:nvPr/>
        </p:nvSpPr>
        <p:spPr>
          <a:xfrm>
            <a:off x="3138267" y="1238260"/>
            <a:ext cx="720000" cy="720000"/>
          </a:xfrm>
          <a:prstGeom prst="ellipse">
            <a:avLst/>
          </a:prstGeom>
          <a:solidFill>
            <a:srgbClr val="F848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4193" name="Google Shape;4193;p404"/>
          <p:cNvSpPr/>
          <p:nvPr/>
        </p:nvSpPr>
        <p:spPr>
          <a:xfrm>
            <a:off x="5292820" y="1243365"/>
            <a:ext cx="720000" cy="720000"/>
          </a:xfrm>
          <a:prstGeom prst="ellipse">
            <a:avLst/>
          </a:prstGeom>
          <a:solidFill>
            <a:srgbClr val="F848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4194" name="Google Shape;4194;p40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p>
            <a:pPr indent="0" lvl="0" marL="0" marR="0" rtl="0" algn="l">
              <a:spcBef>
                <a:spcPts val="0"/>
              </a:spcBef>
              <a:spcAft>
                <a:spcPts val="0"/>
              </a:spcAft>
              <a:buNone/>
            </a:pPr>
            <a:fld id="{00000000-1234-1234-1234-123412341234}" type="slidenum">
              <a:rPr b="1" lang="en-GB" sz="800">
                <a:solidFill>
                  <a:schemeClr val="dk2"/>
                </a:solidFill>
                <a:latin typeface="Verdana"/>
                <a:ea typeface="Verdana"/>
                <a:cs typeface="Verdana"/>
                <a:sym typeface="Verdana"/>
              </a:rPr>
              <a:t>‹#›</a:t>
            </a:fld>
            <a:endParaRPr b="1" sz="800">
              <a:solidFill>
                <a:schemeClr val="dk2"/>
              </a:solidFill>
              <a:latin typeface="Verdana"/>
              <a:ea typeface="Verdana"/>
              <a:cs typeface="Verdana"/>
              <a:sym typeface="Verdana"/>
            </a:endParaRPr>
          </a:p>
        </p:txBody>
      </p:sp>
      <p:grpSp>
        <p:nvGrpSpPr>
          <p:cNvPr id="4195" name="Google Shape;4195;p404"/>
          <p:cNvGrpSpPr/>
          <p:nvPr/>
        </p:nvGrpSpPr>
        <p:grpSpPr>
          <a:xfrm>
            <a:off x="1252249" y="2970700"/>
            <a:ext cx="254100" cy="254100"/>
            <a:chOff x="1595699" y="3504100"/>
            <a:chExt cx="254100" cy="254100"/>
          </a:xfrm>
        </p:grpSpPr>
        <p:sp>
          <p:nvSpPr>
            <p:cNvPr id="4196" name="Google Shape;4196;p404"/>
            <p:cNvSpPr/>
            <p:nvPr/>
          </p:nvSpPr>
          <p:spPr>
            <a:xfrm>
              <a:off x="1595699" y="3504100"/>
              <a:ext cx="254100" cy="2541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Verdana"/>
                <a:ea typeface="Verdana"/>
                <a:cs typeface="Verdana"/>
                <a:sym typeface="Verdana"/>
              </a:endParaRPr>
            </a:p>
          </p:txBody>
        </p:sp>
        <p:sp>
          <p:nvSpPr>
            <p:cNvPr id="4197" name="Google Shape;4197;p404"/>
            <p:cNvSpPr/>
            <p:nvPr/>
          </p:nvSpPr>
          <p:spPr>
            <a:xfrm flipH="1">
              <a:off x="1669132" y="3580550"/>
              <a:ext cx="102900" cy="102900"/>
            </a:xfrm>
            <a:prstGeom prst="ellipse">
              <a:avLst/>
            </a:prstGeom>
            <a:solidFill>
              <a:schemeClr val="lt1"/>
            </a:solidFill>
            <a:ln cap="flat" cmpd="sng" w="25400">
              <a:solidFill>
                <a:srgbClr val="8F18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Verdana"/>
                <a:ea typeface="Verdana"/>
                <a:cs typeface="Verdana"/>
                <a:sym typeface="Verdana"/>
              </a:endParaRPr>
            </a:p>
          </p:txBody>
        </p:sp>
      </p:grpSp>
      <p:grpSp>
        <p:nvGrpSpPr>
          <p:cNvPr id="4198" name="Google Shape;4198;p404"/>
          <p:cNvGrpSpPr/>
          <p:nvPr/>
        </p:nvGrpSpPr>
        <p:grpSpPr>
          <a:xfrm>
            <a:off x="5526087" y="2970700"/>
            <a:ext cx="254100" cy="254100"/>
            <a:chOff x="5564737" y="3504100"/>
            <a:chExt cx="254100" cy="254100"/>
          </a:xfrm>
        </p:grpSpPr>
        <p:sp>
          <p:nvSpPr>
            <p:cNvPr id="4199" name="Google Shape;4199;p404"/>
            <p:cNvSpPr/>
            <p:nvPr/>
          </p:nvSpPr>
          <p:spPr>
            <a:xfrm>
              <a:off x="5564737" y="3504100"/>
              <a:ext cx="254100" cy="2541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Verdana"/>
                <a:ea typeface="Verdana"/>
                <a:cs typeface="Verdana"/>
                <a:sym typeface="Verdana"/>
              </a:endParaRPr>
            </a:p>
          </p:txBody>
        </p:sp>
        <p:sp>
          <p:nvSpPr>
            <p:cNvPr id="4200" name="Google Shape;4200;p404"/>
            <p:cNvSpPr/>
            <p:nvPr/>
          </p:nvSpPr>
          <p:spPr>
            <a:xfrm flipH="1">
              <a:off x="5638170" y="3580550"/>
              <a:ext cx="102900" cy="102900"/>
            </a:xfrm>
            <a:prstGeom prst="ellipse">
              <a:avLst/>
            </a:prstGeom>
            <a:solidFill>
              <a:schemeClr val="lt1"/>
            </a:solidFill>
            <a:ln cap="flat" cmpd="sng" w="25400">
              <a:solidFill>
                <a:srgbClr val="009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Verdana"/>
                <a:ea typeface="Verdana"/>
                <a:cs typeface="Verdana"/>
                <a:sym typeface="Verdana"/>
              </a:endParaRPr>
            </a:p>
          </p:txBody>
        </p:sp>
      </p:grpSp>
      <p:sp>
        <p:nvSpPr>
          <p:cNvPr id="4201" name="Google Shape;4201;p404"/>
          <p:cNvSpPr txBox="1"/>
          <p:nvPr>
            <p:ph type="title"/>
          </p:nvPr>
        </p:nvSpPr>
        <p:spPr>
          <a:xfrm>
            <a:off x="487413" y="254250"/>
            <a:ext cx="8207400" cy="48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2"/>
              </a:buClr>
              <a:buFont typeface="Verdana"/>
              <a:buNone/>
            </a:pPr>
            <a:r>
              <a:rPr lang="en-GB"/>
              <a:t>We help our customers, across sectors, to make the most of AI</a:t>
            </a:r>
            <a:endParaRPr/>
          </a:p>
          <a:p>
            <a:pPr indent="0" lvl="0" marL="0" marR="0" rtl="0" algn="ctr">
              <a:lnSpc>
                <a:spcPct val="100000"/>
              </a:lnSpc>
              <a:spcBef>
                <a:spcPts val="0"/>
              </a:spcBef>
              <a:spcAft>
                <a:spcPts val="0"/>
              </a:spcAft>
              <a:buClr>
                <a:schemeClr val="lt2"/>
              </a:buClr>
              <a:buFont typeface="Verdana"/>
              <a:buNone/>
            </a:pPr>
            <a:r>
              <a:rPr lang="en-GB"/>
              <a:t>in 4 intensive domains</a:t>
            </a:r>
            <a:endParaRPr b="0" i="1"/>
          </a:p>
          <a:p>
            <a:pPr indent="0" lvl="0" marL="0" marR="0" rtl="0" algn="ctr">
              <a:lnSpc>
                <a:spcPct val="100000"/>
              </a:lnSpc>
              <a:spcBef>
                <a:spcPts val="0"/>
              </a:spcBef>
              <a:spcAft>
                <a:spcPts val="0"/>
              </a:spcAft>
              <a:buClr>
                <a:schemeClr val="lt2"/>
              </a:buClr>
              <a:buFont typeface="Verdana"/>
              <a:buNone/>
            </a:pPr>
            <a:r>
              <a:t/>
            </a:r>
            <a:endParaRPr/>
          </a:p>
        </p:txBody>
      </p:sp>
      <p:sp>
        <p:nvSpPr>
          <p:cNvPr id="4202" name="Google Shape;4202;p404"/>
          <p:cNvSpPr/>
          <p:nvPr/>
        </p:nvSpPr>
        <p:spPr>
          <a:xfrm>
            <a:off x="2578900" y="3172250"/>
            <a:ext cx="1821900" cy="16677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sz="1000">
              <a:solidFill>
                <a:srgbClr val="434343"/>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Font typeface="Arial"/>
              <a:buNone/>
            </a:pPr>
            <a:r>
              <a:t/>
            </a:r>
            <a:endParaRPr sz="1000">
              <a:solidFill>
                <a:srgbClr val="434343"/>
              </a:solidFill>
              <a:latin typeface="Comfortaa"/>
              <a:ea typeface="Comfortaa"/>
              <a:cs typeface="Comfortaa"/>
              <a:sym typeface="Comfortaa"/>
            </a:endParaRPr>
          </a:p>
          <a:p>
            <a:pPr indent="-292100" lvl="0" marL="457200" rtl="0" algn="l">
              <a:spcBef>
                <a:spcPts val="300"/>
              </a:spcBef>
              <a:spcAft>
                <a:spcPts val="0"/>
              </a:spcAft>
              <a:buClr>
                <a:srgbClr val="666666"/>
              </a:buClr>
              <a:buSzPts val="1000"/>
              <a:buFont typeface="Comfortaa"/>
              <a:buChar char="•"/>
            </a:pPr>
            <a:r>
              <a:rPr lang="en-GB" sz="1000">
                <a:solidFill>
                  <a:srgbClr val="666666"/>
                </a:solidFill>
                <a:latin typeface="Comfortaa"/>
                <a:ea typeface="Comfortaa"/>
                <a:cs typeface="Comfortaa"/>
                <a:sym typeface="Comfortaa"/>
              </a:rPr>
              <a:t>Business process intelligence</a:t>
            </a:r>
            <a:endParaRPr sz="1000">
              <a:solidFill>
                <a:srgbClr val="666666"/>
              </a:solidFill>
              <a:latin typeface="Comfortaa"/>
              <a:ea typeface="Comfortaa"/>
              <a:cs typeface="Comfortaa"/>
              <a:sym typeface="Comfortaa"/>
            </a:endParaRPr>
          </a:p>
          <a:p>
            <a:pPr indent="-292100" lvl="0" marL="457200" rtl="0" algn="l">
              <a:spcBef>
                <a:spcPts val="0"/>
              </a:spcBef>
              <a:spcAft>
                <a:spcPts val="0"/>
              </a:spcAft>
              <a:buClr>
                <a:srgbClr val="666666"/>
              </a:buClr>
              <a:buSzPts val="1000"/>
              <a:buFont typeface="Comfortaa"/>
              <a:buChar char="•"/>
            </a:pPr>
            <a:r>
              <a:rPr lang="en-GB" sz="1000">
                <a:solidFill>
                  <a:srgbClr val="666666"/>
                </a:solidFill>
                <a:latin typeface="Comfortaa"/>
                <a:ea typeface="Comfortaa"/>
                <a:cs typeface="Comfortaa"/>
                <a:sym typeface="Comfortaa"/>
              </a:rPr>
              <a:t>Optimize business with the strength of data and process mining.</a:t>
            </a:r>
            <a:endParaRPr sz="1000">
              <a:solidFill>
                <a:srgbClr val="434343"/>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Font typeface="Arial"/>
              <a:buNone/>
            </a:pPr>
            <a:r>
              <a:t/>
            </a:r>
            <a:endParaRPr sz="1000">
              <a:solidFill>
                <a:srgbClr val="434343"/>
              </a:solidFill>
              <a:latin typeface="Comfortaa"/>
              <a:ea typeface="Comfortaa"/>
              <a:cs typeface="Comfortaa"/>
              <a:sym typeface="Comfortaa"/>
            </a:endParaRPr>
          </a:p>
        </p:txBody>
      </p:sp>
      <p:grpSp>
        <p:nvGrpSpPr>
          <p:cNvPr id="4203" name="Google Shape;4203;p404"/>
          <p:cNvGrpSpPr/>
          <p:nvPr/>
        </p:nvGrpSpPr>
        <p:grpSpPr>
          <a:xfrm>
            <a:off x="3363674" y="2970700"/>
            <a:ext cx="254100" cy="254100"/>
            <a:chOff x="3554724" y="3504100"/>
            <a:chExt cx="254100" cy="254100"/>
          </a:xfrm>
        </p:grpSpPr>
        <p:sp>
          <p:nvSpPr>
            <p:cNvPr id="4204" name="Google Shape;4204;p404"/>
            <p:cNvSpPr/>
            <p:nvPr/>
          </p:nvSpPr>
          <p:spPr>
            <a:xfrm>
              <a:off x="3554724" y="3504100"/>
              <a:ext cx="254100" cy="2541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Verdana"/>
                <a:ea typeface="Verdana"/>
                <a:cs typeface="Verdana"/>
                <a:sym typeface="Verdana"/>
              </a:endParaRPr>
            </a:p>
          </p:txBody>
        </p:sp>
        <p:sp>
          <p:nvSpPr>
            <p:cNvPr id="4205" name="Google Shape;4205;p404"/>
            <p:cNvSpPr/>
            <p:nvPr/>
          </p:nvSpPr>
          <p:spPr>
            <a:xfrm flipH="1">
              <a:off x="3628157" y="3580550"/>
              <a:ext cx="102900" cy="102900"/>
            </a:xfrm>
            <a:prstGeom prst="ellipse">
              <a:avLst/>
            </a:prstGeom>
            <a:solidFill>
              <a:schemeClr val="lt1"/>
            </a:solidFill>
            <a:ln cap="flat" cmpd="sng" w="25400">
              <a:solidFill>
                <a:srgbClr val="22D6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Verdana"/>
                <a:ea typeface="Verdana"/>
                <a:cs typeface="Verdana"/>
                <a:sym typeface="Verdana"/>
              </a:endParaRPr>
            </a:p>
          </p:txBody>
        </p:sp>
      </p:grpSp>
      <p:sp>
        <p:nvSpPr>
          <p:cNvPr id="4206" name="Google Shape;4206;p404"/>
          <p:cNvSpPr/>
          <p:nvPr/>
        </p:nvSpPr>
        <p:spPr>
          <a:xfrm>
            <a:off x="3313182" y="1413925"/>
            <a:ext cx="152400" cy="155700"/>
          </a:xfrm>
          <a:custGeom>
            <a:rect b="b" l="l" r="r" t="t"/>
            <a:pathLst>
              <a:path extrusionOk="0" h="120000" w="120000">
                <a:moveTo>
                  <a:pt x="108620" y="103148"/>
                </a:moveTo>
                <a:cubicBezTo>
                  <a:pt x="111724" y="99574"/>
                  <a:pt x="115862" y="97021"/>
                  <a:pt x="120000" y="94468"/>
                </a:cubicBezTo>
                <a:cubicBezTo>
                  <a:pt x="59482" y="34723"/>
                  <a:pt x="59482" y="34723"/>
                  <a:pt x="59482" y="34723"/>
                </a:cubicBezTo>
                <a:cubicBezTo>
                  <a:pt x="90517" y="34212"/>
                  <a:pt x="90517" y="34212"/>
                  <a:pt x="90517" y="34212"/>
                </a:cubicBezTo>
                <a:cubicBezTo>
                  <a:pt x="100344" y="33702"/>
                  <a:pt x="107586" y="26042"/>
                  <a:pt x="107586" y="16851"/>
                </a:cubicBezTo>
                <a:cubicBezTo>
                  <a:pt x="107586" y="7659"/>
                  <a:pt x="99827" y="0"/>
                  <a:pt x="90000" y="0"/>
                </a:cubicBezTo>
                <a:cubicBezTo>
                  <a:pt x="18103" y="1531"/>
                  <a:pt x="18103" y="1531"/>
                  <a:pt x="18103" y="1531"/>
                </a:cubicBezTo>
                <a:cubicBezTo>
                  <a:pt x="17586" y="1531"/>
                  <a:pt x="17068" y="1531"/>
                  <a:pt x="16551" y="1531"/>
                </a:cubicBezTo>
                <a:cubicBezTo>
                  <a:pt x="16034" y="1531"/>
                  <a:pt x="15517" y="1531"/>
                  <a:pt x="15000" y="2042"/>
                </a:cubicBezTo>
                <a:cubicBezTo>
                  <a:pt x="14482" y="2042"/>
                  <a:pt x="13965" y="2042"/>
                  <a:pt x="13448" y="2042"/>
                </a:cubicBezTo>
                <a:cubicBezTo>
                  <a:pt x="12931" y="2553"/>
                  <a:pt x="12931" y="2553"/>
                  <a:pt x="12931" y="2553"/>
                </a:cubicBezTo>
                <a:cubicBezTo>
                  <a:pt x="12413" y="2553"/>
                  <a:pt x="11896" y="2553"/>
                  <a:pt x="11896" y="3063"/>
                </a:cubicBezTo>
                <a:cubicBezTo>
                  <a:pt x="11379" y="3063"/>
                  <a:pt x="10862" y="3063"/>
                  <a:pt x="10344" y="3574"/>
                </a:cubicBezTo>
                <a:cubicBezTo>
                  <a:pt x="10344" y="3574"/>
                  <a:pt x="10344" y="3574"/>
                  <a:pt x="10344" y="3574"/>
                </a:cubicBezTo>
                <a:cubicBezTo>
                  <a:pt x="9827" y="4085"/>
                  <a:pt x="9310" y="4085"/>
                  <a:pt x="8793" y="4595"/>
                </a:cubicBezTo>
                <a:cubicBezTo>
                  <a:pt x="8275" y="4595"/>
                  <a:pt x="8275" y="5106"/>
                  <a:pt x="7758" y="5106"/>
                </a:cubicBezTo>
                <a:cubicBezTo>
                  <a:pt x="7241" y="5617"/>
                  <a:pt x="7241" y="5617"/>
                  <a:pt x="7241" y="5617"/>
                </a:cubicBezTo>
                <a:cubicBezTo>
                  <a:pt x="7241" y="5617"/>
                  <a:pt x="6724" y="6127"/>
                  <a:pt x="6206" y="6638"/>
                </a:cubicBezTo>
                <a:cubicBezTo>
                  <a:pt x="5689" y="6638"/>
                  <a:pt x="5689" y="7148"/>
                  <a:pt x="5172" y="7659"/>
                </a:cubicBezTo>
                <a:cubicBezTo>
                  <a:pt x="5172" y="7659"/>
                  <a:pt x="5172" y="7659"/>
                  <a:pt x="5172" y="7659"/>
                </a:cubicBezTo>
                <a:cubicBezTo>
                  <a:pt x="4655" y="8170"/>
                  <a:pt x="4655" y="8680"/>
                  <a:pt x="4137" y="9191"/>
                </a:cubicBezTo>
                <a:cubicBezTo>
                  <a:pt x="4137" y="9191"/>
                  <a:pt x="3620" y="9702"/>
                  <a:pt x="3620" y="10212"/>
                </a:cubicBezTo>
                <a:cubicBezTo>
                  <a:pt x="3103" y="10723"/>
                  <a:pt x="3103" y="10723"/>
                  <a:pt x="3103" y="10723"/>
                </a:cubicBezTo>
                <a:cubicBezTo>
                  <a:pt x="3103" y="10723"/>
                  <a:pt x="2586" y="11234"/>
                  <a:pt x="2586" y="11744"/>
                </a:cubicBezTo>
                <a:cubicBezTo>
                  <a:pt x="2586" y="12255"/>
                  <a:pt x="2068" y="12765"/>
                  <a:pt x="2068" y="13276"/>
                </a:cubicBezTo>
                <a:cubicBezTo>
                  <a:pt x="2068" y="13787"/>
                  <a:pt x="2068" y="13787"/>
                  <a:pt x="2068" y="13787"/>
                </a:cubicBezTo>
                <a:cubicBezTo>
                  <a:pt x="2068" y="14297"/>
                  <a:pt x="1551" y="14808"/>
                  <a:pt x="1551" y="15319"/>
                </a:cubicBezTo>
                <a:cubicBezTo>
                  <a:pt x="1551" y="15319"/>
                  <a:pt x="1551" y="15829"/>
                  <a:pt x="1551" y="16851"/>
                </a:cubicBezTo>
                <a:cubicBezTo>
                  <a:pt x="1551" y="17361"/>
                  <a:pt x="1034" y="17872"/>
                  <a:pt x="1034" y="18382"/>
                </a:cubicBezTo>
                <a:cubicBezTo>
                  <a:pt x="0" y="89361"/>
                  <a:pt x="0" y="89361"/>
                  <a:pt x="0" y="89361"/>
                </a:cubicBezTo>
                <a:cubicBezTo>
                  <a:pt x="0" y="93446"/>
                  <a:pt x="1551" y="98042"/>
                  <a:pt x="4655" y="101106"/>
                </a:cubicBezTo>
                <a:cubicBezTo>
                  <a:pt x="7758" y="104680"/>
                  <a:pt x="12413" y="106212"/>
                  <a:pt x="17068" y="106723"/>
                </a:cubicBezTo>
                <a:cubicBezTo>
                  <a:pt x="26379" y="106723"/>
                  <a:pt x="34137" y="99063"/>
                  <a:pt x="34137" y="89872"/>
                </a:cubicBezTo>
                <a:cubicBezTo>
                  <a:pt x="35172" y="58723"/>
                  <a:pt x="35172" y="58723"/>
                  <a:pt x="35172" y="58723"/>
                </a:cubicBezTo>
                <a:cubicBezTo>
                  <a:pt x="97241" y="120000"/>
                  <a:pt x="97241" y="120000"/>
                  <a:pt x="97241" y="120000"/>
                </a:cubicBezTo>
                <a:cubicBezTo>
                  <a:pt x="99827" y="113872"/>
                  <a:pt x="103448" y="108255"/>
                  <a:pt x="108620" y="103148"/>
                </a:cubicBezTo>
                <a:close/>
              </a:path>
            </a:pathLst>
          </a:custGeom>
          <a:solidFill>
            <a:srgbClr val="4FB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07" name="Google Shape;4207;p404"/>
          <p:cNvSpPr/>
          <p:nvPr/>
        </p:nvSpPr>
        <p:spPr>
          <a:xfrm>
            <a:off x="3519557" y="1623475"/>
            <a:ext cx="157200" cy="153900"/>
          </a:xfrm>
          <a:custGeom>
            <a:rect b="b" l="l" r="r" t="t"/>
            <a:pathLst>
              <a:path extrusionOk="0" h="120000" w="120000">
                <a:moveTo>
                  <a:pt x="114915" y="17586"/>
                </a:moveTo>
                <a:cubicBezTo>
                  <a:pt x="111864" y="14482"/>
                  <a:pt x="107796" y="12413"/>
                  <a:pt x="103220" y="12413"/>
                </a:cubicBezTo>
                <a:cubicBezTo>
                  <a:pt x="93559" y="12413"/>
                  <a:pt x="85932" y="19655"/>
                  <a:pt x="85932" y="28965"/>
                </a:cubicBezTo>
                <a:cubicBezTo>
                  <a:pt x="85423" y="60517"/>
                  <a:pt x="85423" y="60517"/>
                  <a:pt x="85423" y="60517"/>
                </a:cubicBezTo>
                <a:cubicBezTo>
                  <a:pt x="25932" y="0"/>
                  <a:pt x="25932" y="0"/>
                  <a:pt x="25932" y="0"/>
                </a:cubicBezTo>
                <a:cubicBezTo>
                  <a:pt x="23389" y="4137"/>
                  <a:pt x="20847" y="7758"/>
                  <a:pt x="17288" y="11379"/>
                </a:cubicBezTo>
                <a:cubicBezTo>
                  <a:pt x="12203" y="16551"/>
                  <a:pt x="6610" y="20172"/>
                  <a:pt x="0" y="22758"/>
                </a:cubicBezTo>
                <a:cubicBezTo>
                  <a:pt x="61525" y="84827"/>
                  <a:pt x="61525" y="84827"/>
                  <a:pt x="61525" y="84827"/>
                </a:cubicBezTo>
                <a:cubicBezTo>
                  <a:pt x="30508" y="85344"/>
                  <a:pt x="30508" y="85344"/>
                  <a:pt x="30508" y="85344"/>
                </a:cubicBezTo>
                <a:cubicBezTo>
                  <a:pt x="25932" y="85862"/>
                  <a:pt x="21864" y="87413"/>
                  <a:pt x="18813" y="91034"/>
                </a:cubicBezTo>
                <a:cubicBezTo>
                  <a:pt x="15254" y="94137"/>
                  <a:pt x="13728" y="98793"/>
                  <a:pt x="13728" y="102931"/>
                </a:cubicBezTo>
                <a:cubicBezTo>
                  <a:pt x="14237" y="112241"/>
                  <a:pt x="21864" y="120000"/>
                  <a:pt x="31016" y="120000"/>
                </a:cubicBezTo>
                <a:cubicBezTo>
                  <a:pt x="101694" y="118448"/>
                  <a:pt x="101694" y="118448"/>
                  <a:pt x="101694" y="118448"/>
                </a:cubicBezTo>
                <a:cubicBezTo>
                  <a:pt x="102203" y="118448"/>
                  <a:pt x="102711" y="118448"/>
                  <a:pt x="103220" y="118448"/>
                </a:cubicBezTo>
                <a:cubicBezTo>
                  <a:pt x="104237" y="118448"/>
                  <a:pt x="104745" y="118448"/>
                  <a:pt x="105254" y="118448"/>
                </a:cubicBezTo>
                <a:cubicBezTo>
                  <a:pt x="105762" y="118448"/>
                  <a:pt x="105762" y="117931"/>
                  <a:pt x="106271" y="117931"/>
                </a:cubicBezTo>
                <a:cubicBezTo>
                  <a:pt x="106779" y="117931"/>
                  <a:pt x="106779" y="117931"/>
                  <a:pt x="106779" y="117931"/>
                </a:cubicBezTo>
                <a:cubicBezTo>
                  <a:pt x="107288" y="117413"/>
                  <a:pt x="107796" y="117413"/>
                  <a:pt x="108305" y="117413"/>
                </a:cubicBezTo>
                <a:cubicBezTo>
                  <a:pt x="108813" y="116896"/>
                  <a:pt x="108813" y="116896"/>
                  <a:pt x="109322" y="116896"/>
                </a:cubicBezTo>
                <a:cubicBezTo>
                  <a:pt x="109830" y="116379"/>
                  <a:pt x="109830" y="116379"/>
                  <a:pt x="109830" y="116379"/>
                </a:cubicBezTo>
                <a:cubicBezTo>
                  <a:pt x="110338" y="116379"/>
                  <a:pt x="110847" y="115862"/>
                  <a:pt x="111355" y="115862"/>
                </a:cubicBezTo>
                <a:cubicBezTo>
                  <a:pt x="111355" y="115344"/>
                  <a:pt x="111864" y="115344"/>
                  <a:pt x="112372" y="114827"/>
                </a:cubicBezTo>
                <a:cubicBezTo>
                  <a:pt x="112372" y="114827"/>
                  <a:pt x="112372" y="114827"/>
                  <a:pt x="112372" y="114827"/>
                </a:cubicBezTo>
                <a:cubicBezTo>
                  <a:pt x="112881" y="114310"/>
                  <a:pt x="113389" y="113793"/>
                  <a:pt x="113389" y="113793"/>
                </a:cubicBezTo>
                <a:cubicBezTo>
                  <a:pt x="113898" y="113275"/>
                  <a:pt x="113898" y="112758"/>
                  <a:pt x="114406" y="112758"/>
                </a:cubicBezTo>
                <a:cubicBezTo>
                  <a:pt x="114915" y="112241"/>
                  <a:pt x="114915" y="112241"/>
                  <a:pt x="114915" y="112241"/>
                </a:cubicBezTo>
                <a:cubicBezTo>
                  <a:pt x="114915" y="111724"/>
                  <a:pt x="115423" y="111724"/>
                  <a:pt x="115423" y="111206"/>
                </a:cubicBezTo>
                <a:cubicBezTo>
                  <a:pt x="115932" y="110689"/>
                  <a:pt x="115932" y="110172"/>
                  <a:pt x="116440" y="109655"/>
                </a:cubicBezTo>
                <a:cubicBezTo>
                  <a:pt x="116440" y="109655"/>
                  <a:pt x="116440" y="109655"/>
                  <a:pt x="116440" y="109655"/>
                </a:cubicBezTo>
                <a:cubicBezTo>
                  <a:pt x="116949" y="109137"/>
                  <a:pt x="116949" y="108620"/>
                  <a:pt x="116949" y="108103"/>
                </a:cubicBezTo>
                <a:cubicBezTo>
                  <a:pt x="117457" y="107586"/>
                  <a:pt x="117457" y="107068"/>
                  <a:pt x="117457" y="107068"/>
                </a:cubicBezTo>
                <a:cubicBezTo>
                  <a:pt x="117966" y="106551"/>
                  <a:pt x="117966" y="106551"/>
                  <a:pt x="117966" y="106551"/>
                </a:cubicBezTo>
                <a:cubicBezTo>
                  <a:pt x="117966" y="106034"/>
                  <a:pt x="117966" y="105517"/>
                  <a:pt x="117966" y="105000"/>
                </a:cubicBezTo>
                <a:cubicBezTo>
                  <a:pt x="118474" y="104482"/>
                  <a:pt x="118474" y="103965"/>
                  <a:pt x="118474" y="103448"/>
                </a:cubicBezTo>
                <a:cubicBezTo>
                  <a:pt x="118474" y="102931"/>
                  <a:pt x="118474" y="102931"/>
                  <a:pt x="118474" y="102931"/>
                </a:cubicBezTo>
                <a:cubicBezTo>
                  <a:pt x="118474" y="102931"/>
                  <a:pt x="118474" y="102413"/>
                  <a:pt x="118474" y="101896"/>
                </a:cubicBezTo>
                <a:cubicBezTo>
                  <a:pt x="120000" y="30000"/>
                  <a:pt x="120000" y="30000"/>
                  <a:pt x="120000" y="30000"/>
                </a:cubicBezTo>
                <a:cubicBezTo>
                  <a:pt x="120000" y="25344"/>
                  <a:pt x="118474" y="20689"/>
                  <a:pt x="114915" y="17586"/>
                </a:cubicBezTo>
                <a:close/>
              </a:path>
            </a:pathLst>
          </a:custGeom>
          <a:solidFill>
            <a:srgbClr val="4FB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08" name="Google Shape;4208;p404"/>
          <p:cNvSpPr/>
          <p:nvPr/>
        </p:nvSpPr>
        <p:spPr>
          <a:xfrm>
            <a:off x="3313182" y="1620300"/>
            <a:ext cx="157200" cy="157200"/>
          </a:xfrm>
          <a:custGeom>
            <a:rect b="b" l="l" r="r" t="t"/>
            <a:pathLst>
              <a:path extrusionOk="0" h="120000" w="120000">
                <a:moveTo>
                  <a:pt x="88235" y="86218"/>
                </a:moveTo>
                <a:cubicBezTo>
                  <a:pt x="57983" y="85714"/>
                  <a:pt x="57983" y="85714"/>
                  <a:pt x="57983" y="85714"/>
                </a:cubicBezTo>
                <a:cubicBezTo>
                  <a:pt x="120000" y="24201"/>
                  <a:pt x="120000" y="24201"/>
                  <a:pt x="120000" y="24201"/>
                </a:cubicBezTo>
                <a:cubicBezTo>
                  <a:pt x="114957" y="21680"/>
                  <a:pt x="109915" y="18655"/>
                  <a:pt x="105882" y="14117"/>
                </a:cubicBezTo>
                <a:cubicBezTo>
                  <a:pt x="101344" y="10084"/>
                  <a:pt x="98319" y="5042"/>
                  <a:pt x="95798" y="0"/>
                </a:cubicBezTo>
                <a:cubicBezTo>
                  <a:pt x="34285" y="61512"/>
                  <a:pt x="34285" y="61512"/>
                  <a:pt x="34285" y="61512"/>
                </a:cubicBezTo>
                <a:cubicBezTo>
                  <a:pt x="33277" y="31260"/>
                  <a:pt x="33277" y="31260"/>
                  <a:pt x="33277" y="31260"/>
                </a:cubicBezTo>
                <a:cubicBezTo>
                  <a:pt x="33277" y="22184"/>
                  <a:pt x="25714" y="15126"/>
                  <a:pt x="16134" y="15126"/>
                </a:cubicBezTo>
                <a:cubicBezTo>
                  <a:pt x="16134" y="15126"/>
                  <a:pt x="16134" y="15126"/>
                  <a:pt x="16134" y="15126"/>
                </a:cubicBezTo>
                <a:cubicBezTo>
                  <a:pt x="12100" y="15126"/>
                  <a:pt x="7563" y="17142"/>
                  <a:pt x="4537" y="20168"/>
                </a:cubicBezTo>
                <a:cubicBezTo>
                  <a:pt x="1512" y="23193"/>
                  <a:pt x="0" y="27731"/>
                  <a:pt x="0" y="32268"/>
                </a:cubicBezTo>
                <a:cubicBezTo>
                  <a:pt x="1008" y="102352"/>
                  <a:pt x="1008" y="102352"/>
                  <a:pt x="1008" y="102352"/>
                </a:cubicBezTo>
                <a:cubicBezTo>
                  <a:pt x="1008" y="102857"/>
                  <a:pt x="1512" y="103361"/>
                  <a:pt x="1512" y="103865"/>
                </a:cubicBezTo>
                <a:cubicBezTo>
                  <a:pt x="1512" y="104369"/>
                  <a:pt x="1512" y="104873"/>
                  <a:pt x="1512" y="105378"/>
                </a:cubicBezTo>
                <a:cubicBezTo>
                  <a:pt x="1512" y="105882"/>
                  <a:pt x="2016" y="106386"/>
                  <a:pt x="2016" y="106890"/>
                </a:cubicBezTo>
                <a:cubicBezTo>
                  <a:pt x="2016" y="106890"/>
                  <a:pt x="2016" y="106890"/>
                  <a:pt x="2016" y="106890"/>
                </a:cubicBezTo>
                <a:cubicBezTo>
                  <a:pt x="2016" y="107394"/>
                  <a:pt x="2521" y="107899"/>
                  <a:pt x="2521" y="108403"/>
                </a:cubicBezTo>
                <a:cubicBezTo>
                  <a:pt x="2521" y="108907"/>
                  <a:pt x="3025" y="109411"/>
                  <a:pt x="3025" y="109915"/>
                </a:cubicBezTo>
                <a:cubicBezTo>
                  <a:pt x="3529" y="109915"/>
                  <a:pt x="3529" y="109915"/>
                  <a:pt x="3529" y="109915"/>
                </a:cubicBezTo>
                <a:cubicBezTo>
                  <a:pt x="3529" y="110420"/>
                  <a:pt x="4033" y="110924"/>
                  <a:pt x="4033" y="111428"/>
                </a:cubicBezTo>
                <a:cubicBezTo>
                  <a:pt x="4537" y="111932"/>
                  <a:pt x="4537" y="111932"/>
                  <a:pt x="5042" y="112436"/>
                </a:cubicBezTo>
                <a:cubicBezTo>
                  <a:pt x="5042" y="112941"/>
                  <a:pt x="5042" y="112941"/>
                  <a:pt x="5042" y="112941"/>
                </a:cubicBezTo>
                <a:cubicBezTo>
                  <a:pt x="5546" y="112941"/>
                  <a:pt x="6554" y="113949"/>
                  <a:pt x="7058" y="114453"/>
                </a:cubicBezTo>
                <a:cubicBezTo>
                  <a:pt x="7058" y="114957"/>
                  <a:pt x="7058" y="114453"/>
                  <a:pt x="7058" y="114957"/>
                </a:cubicBezTo>
                <a:cubicBezTo>
                  <a:pt x="7563" y="114957"/>
                  <a:pt x="7563" y="114957"/>
                  <a:pt x="7563" y="114957"/>
                </a:cubicBezTo>
                <a:cubicBezTo>
                  <a:pt x="8067" y="115462"/>
                  <a:pt x="8067" y="115462"/>
                  <a:pt x="8571" y="115966"/>
                </a:cubicBezTo>
                <a:cubicBezTo>
                  <a:pt x="9075" y="115966"/>
                  <a:pt x="9579" y="116470"/>
                  <a:pt x="10084" y="116470"/>
                </a:cubicBezTo>
                <a:cubicBezTo>
                  <a:pt x="10084" y="116974"/>
                  <a:pt x="10084" y="116974"/>
                  <a:pt x="10084" y="116974"/>
                </a:cubicBezTo>
                <a:cubicBezTo>
                  <a:pt x="10588" y="116974"/>
                  <a:pt x="11092" y="116974"/>
                  <a:pt x="11596" y="117478"/>
                </a:cubicBezTo>
                <a:cubicBezTo>
                  <a:pt x="11596" y="117478"/>
                  <a:pt x="12100" y="117478"/>
                  <a:pt x="12605" y="117983"/>
                </a:cubicBezTo>
                <a:cubicBezTo>
                  <a:pt x="13109" y="117983"/>
                  <a:pt x="13109" y="117983"/>
                  <a:pt x="13109" y="117983"/>
                </a:cubicBezTo>
                <a:cubicBezTo>
                  <a:pt x="13613" y="117983"/>
                  <a:pt x="14117" y="118487"/>
                  <a:pt x="14621" y="118487"/>
                </a:cubicBezTo>
                <a:cubicBezTo>
                  <a:pt x="15126" y="118487"/>
                  <a:pt x="15630" y="118487"/>
                  <a:pt x="16638" y="118487"/>
                </a:cubicBezTo>
                <a:cubicBezTo>
                  <a:pt x="16638" y="118487"/>
                  <a:pt x="17142" y="118487"/>
                  <a:pt x="17647" y="118487"/>
                </a:cubicBezTo>
                <a:cubicBezTo>
                  <a:pt x="87731" y="120000"/>
                  <a:pt x="87731" y="120000"/>
                  <a:pt x="87731" y="120000"/>
                </a:cubicBezTo>
                <a:cubicBezTo>
                  <a:pt x="88235" y="120000"/>
                  <a:pt x="88235" y="120000"/>
                  <a:pt x="88235" y="120000"/>
                </a:cubicBezTo>
                <a:cubicBezTo>
                  <a:pt x="97310" y="120000"/>
                  <a:pt x="104873" y="112436"/>
                  <a:pt x="104873" y="103361"/>
                </a:cubicBezTo>
                <a:cubicBezTo>
                  <a:pt x="104873" y="94285"/>
                  <a:pt x="97815" y="86722"/>
                  <a:pt x="88235" y="862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09" name="Google Shape;4209;p404"/>
          <p:cNvSpPr/>
          <p:nvPr/>
        </p:nvSpPr>
        <p:spPr>
          <a:xfrm>
            <a:off x="3524319" y="1413925"/>
            <a:ext cx="152400" cy="150900"/>
          </a:xfrm>
          <a:custGeom>
            <a:rect b="b" l="l" r="r" t="t"/>
            <a:pathLst>
              <a:path extrusionOk="0" h="120000" w="120000">
                <a:moveTo>
                  <a:pt x="118434" y="18864"/>
                </a:moveTo>
                <a:cubicBezTo>
                  <a:pt x="118434" y="18340"/>
                  <a:pt x="118434" y="17816"/>
                  <a:pt x="118434" y="16768"/>
                </a:cubicBezTo>
                <a:cubicBezTo>
                  <a:pt x="118434" y="16244"/>
                  <a:pt x="118434" y="15720"/>
                  <a:pt x="117913" y="15196"/>
                </a:cubicBezTo>
                <a:cubicBezTo>
                  <a:pt x="117913" y="15196"/>
                  <a:pt x="117913" y="14672"/>
                  <a:pt x="117913" y="14148"/>
                </a:cubicBezTo>
                <a:cubicBezTo>
                  <a:pt x="117391" y="13624"/>
                  <a:pt x="117391" y="13624"/>
                  <a:pt x="117391" y="13624"/>
                </a:cubicBezTo>
                <a:cubicBezTo>
                  <a:pt x="117391" y="13100"/>
                  <a:pt x="117391" y="12576"/>
                  <a:pt x="116869" y="12052"/>
                </a:cubicBezTo>
                <a:cubicBezTo>
                  <a:pt x="116869" y="11528"/>
                  <a:pt x="116869" y="11528"/>
                  <a:pt x="116347" y="11004"/>
                </a:cubicBezTo>
                <a:cubicBezTo>
                  <a:pt x="116347" y="10480"/>
                  <a:pt x="115826" y="9432"/>
                  <a:pt x="115304" y="8908"/>
                </a:cubicBezTo>
                <a:cubicBezTo>
                  <a:pt x="115304" y="8908"/>
                  <a:pt x="115304" y="8908"/>
                  <a:pt x="115304" y="8908"/>
                </a:cubicBezTo>
                <a:cubicBezTo>
                  <a:pt x="111652" y="4192"/>
                  <a:pt x="106956" y="1572"/>
                  <a:pt x="101217" y="1572"/>
                </a:cubicBezTo>
                <a:cubicBezTo>
                  <a:pt x="28695" y="0"/>
                  <a:pt x="28695" y="0"/>
                  <a:pt x="28695" y="0"/>
                </a:cubicBezTo>
                <a:cubicBezTo>
                  <a:pt x="19304" y="0"/>
                  <a:pt x="11478" y="7860"/>
                  <a:pt x="10956" y="17292"/>
                </a:cubicBezTo>
                <a:cubicBezTo>
                  <a:pt x="10956" y="26724"/>
                  <a:pt x="18782" y="34585"/>
                  <a:pt x="28173" y="35109"/>
                </a:cubicBezTo>
                <a:cubicBezTo>
                  <a:pt x="60000" y="35633"/>
                  <a:pt x="60000" y="35633"/>
                  <a:pt x="60000" y="35633"/>
                </a:cubicBezTo>
                <a:cubicBezTo>
                  <a:pt x="0" y="95371"/>
                  <a:pt x="0" y="95371"/>
                  <a:pt x="0" y="95371"/>
                </a:cubicBezTo>
                <a:cubicBezTo>
                  <a:pt x="5739" y="97991"/>
                  <a:pt x="10434" y="101135"/>
                  <a:pt x="14608" y="105851"/>
                </a:cubicBezTo>
                <a:cubicBezTo>
                  <a:pt x="19304" y="110043"/>
                  <a:pt x="22434" y="114759"/>
                  <a:pt x="25043" y="119999"/>
                </a:cubicBezTo>
                <a:cubicBezTo>
                  <a:pt x="84521" y="60262"/>
                  <a:pt x="84521" y="60262"/>
                  <a:pt x="84521" y="60262"/>
                </a:cubicBezTo>
                <a:cubicBezTo>
                  <a:pt x="85043" y="92227"/>
                  <a:pt x="85043" y="92227"/>
                  <a:pt x="85043" y="92227"/>
                </a:cubicBezTo>
                <a:cubicBezTo>
                  <a:pt x="85043" y="101659"/>
                  <a:pt x="92869" y="109519"/>
                  <a:pt x="102782" y="109519"/>
                </a:cubicBezTo>
                <a:cubicBezTo>
                  <a:pt x="102782" y="109519"/>
                  <a:pt x="102782" y="109519"/>
                  <a:pt x="102782" y="109519"/>
                </a:cubicBezTo>
                <a:cubicBezTo>
                  <a:pt x="107478" y="108995"/>
                  <a:pt x="111652" y="107423"/>
                  <a:pt x="114782" y="103755"/>
                </a:cubicBezTo>
                <a:cubicBezTo>
                  <a:pt x="118434" y="100611"/>
                  <a:pt x="120000" y="95895"/>
                  <a:pt x="120000" y="91703"/>
                </a:cubicBezTo>
                <a:lnTo>
                  <a:pt x="118434" y="1886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0" name="Google Shape;4210;p404"/>
          <p:cNvSpPr/>
          <p:nvPr/>
        </p:nvSpPr>
        <p:spPr>
          <a:xfrm>
            <a:off x="3378269" y="1472663"/>
            <a:ext cx="238200" cy="239700"/>
          </a:xfrm>
          <a:custGeom>
            <a:rect b="b" l="l" r="r" t="t"/>
            <a:pathLst>
              <a:path extrusionOk="0" h="120000" w="120000">
                <a:moveTo>
                  <a:pt x="59833" y="27922"/>
                </a:moveTo>
                <a:cubicBezTo>
                  <a:pt x="51523" y="27922"/>
                  <a:pt x="43545" y="31246"/>
                  <a:pt x="37562" y="37229"/>
                </a:cubicBezTo>
                <a:cubicBezTo>
                  <a:pt x="31246" y="43545"/>
                  <a:pt x="27922" y="51523"/>
                  <a:pt x="27922" y="59833"/>
                </a:cubicBezTo>
                <a:cubicBezTo>
                  <a:pt x="27922" y="68476"/>
                  <a:pt x="31246" y="76454"/>
                  <a:pt x="37562" y="82437"/>
                </a:cubicBezTo>
                <a:cubicBezTo>
                  <a:pt x="43545" y="88421"/>
                  <a:pt x="51523" y="91745"/>
                  <a:pt x="59833" y="91745"/>
                </a:cubicBezTo>
                <a:cubicBezTo>
                  <a:pt x="68476" y="91745"/>
                  <a:pt x="76454" y="88421"/>
                  <a:pt x="82437" y="82437"/>
                </a:cubicBezTo>
                <a:cubicBezTo>
                  <a:pt x="88753" y="76454"/>
                  <a:pt x="92077" y="68476"/>
                  <a:pt x="92077" y="59833"/>
                </a:cubicBezTo>
                <a:cubicBezTo>
                  <a:pt x="92077" y="51523"/>
                  <a:pt x="88753" y="43545"/>
                  <a:pt x="82437" y="37229"/>
                </a:cubicBezTo>
                <a:cubicBezTo>
                  <a:pt x="76454" y="31246"/>
                  <a:pt x="68476" y="27922"/>
                  <a:pt x="59833" y="27922"/>
                </a:cubicBezTo>
                <a:moveTo>
                  <a:pt x="59833" y="120000"/>
                </a:moveTo>
                <a:cubicBezTo>
                  <a:pt x="43878" y="120000"/>
                  <a:pt x="28919" y="113684"/>
                  <a:pt x="17617" y="102382"/>
                </a:cubicBezTo>
                <a:cubicBezTo>
                  <a:pt x="6315" y="91080"/>
                  <a:pt x="0" y="76121"/>
                  <a:pt x="0" y="59833"/>
                </a:cubicBezTo>
                <a:cubicBezTo>
                  <a:pt x="0" y="43878"/>
                  <a:pt x="6315" y="28919"/>
                  <a:pt x="17617" y="17617"/>
                </a:cubicBezTo>
                <a:cubicBezTo>
                  <a:pt x="28919" y="6315"/>
                  <a:pt x="43878" y="0"/>
                  <a:pt x="59833" y="0"/>
                </a:cubicBezTo>
                <a:cubicBezTo>
                  <a:pt x="76121" y="0"/>
                  <a:pt x="91080" y="6315"/>
                  <a:pt x="102382" y="17617"/>
                </a:cubicBezTo>
                <a:cubicBezTo>
                  <a:pt x="113684" y="28919"/>
                  <a:pt x="120000" y="43878"/>
                  <a:pt x="120000" y="59833"/>
                </a:cubicBezTo>
                <a:cubicBezTo>
                  <a:pt x="120000" y="76121"/>
                  <a:pt x="113684" y="91080"/>
                  <a:pt x="102382" y="102382"/>
                </a:cubicBezTo>
                <a:cubicBezTo>
                  <a:pt x="91080" y="113684"/>
                  <a:pt x="76121" y="120000"/>
                  <a:pt x="59833" y="120000"/>
                </a:cubicBezTo>
              </a:path>
            </a:pathLst>
          </a:custGeom>
          <a:solidFill>
            <a:srgbClr val="F9C60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1" name="Google Shape;4211;p404"/>
          <p:cNvSpPr/>
          <p:nvPr/>
        </p:nvSpPr>
        <p:spPr>
          <a:xfrm>
            <a:off x="1397272" y="1397074"/>
            <a:ext cx="144600" cy="1428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2" name="Google Shape;4212;p404"/>
          <p:cNvSpPr/>
          <p:nvPr/>
        </p:nvSpPr>
        <p:spPr>
          <a:xfrm>
            <a:off x="1122634" y="1536774"/>
            <a:ext cx="142800" cy="1428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3" name="Google Shape;4213;p404"/>
          <p:cNvSpPr/>
          <p:nvPr/>
        </p:nvSpPr>
        <p:spPr>
          <a:xfrm>
            <a:off x="1241697" y="1474862"/>
            <a:ext cx="179400" cy="126900"/>
          </a:xfrm>
          <a:custGeom>
            <a:rect b="b" l="l" r="r" t="t"/>
            <a:pathLst>
              <a:path extrusionOk="0" h="120000" w="120000">
                <a:moveTo>
                  <a:pt x="16254" y="120000"/>
                </a:moveTo>
                <a:cubicBezTo>
                  <a:pt x="120000" y="45000"/>
                  <a:pt x="120000" y="45000"/>
                  <a:pt x="120000" y="45000"/>
                </a:cubicBezTo>
                <a:cubicBezTo>
                  <a:pt x="111394" y="33409"/>
                  <a:pt x="105179" y="17727"/>
                  <a:pt x="104223" y="0"/>
                </a:cubicBezTo>
                <a:cubicBezTo>
                  <a:pt x="0" y="75000"/>
                  <a:pt x="0" y="75000"/>
                  <a:pt x="0" y="75000"/>
                </a:cubicBezTo>
                <a:cubicBezTo>
                  <a:pt x="9083" y="85909"/>
                  <a:pt x="14820" y="101590"/>
                  <a:pt x="16254" y="120000"/>
                </a:cubicBezTo>
                <a:close/>
              </a:path>
            </a:pathLst>
          </a:custGeom>
          <a:solidFill>
            <a:srgbClr val="5E50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4" name="Google Shape;4214;p404"/>
          <p:cNvSpPr/>
          <p:nvPr/>
        </p:nvSpPr>
        <p:spPr>
          <a:xfrm>
            <a:off x="1397272" y="1674887"/>
            <a:ext cx="144600" cy="1428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5" name="Google Shape;4215;p404"/>
          <p:cNvSpPr/>
          <p:nvPr/>
        </p:nvSpPr>
        <p:spPr>
          <a:xfrm>
            <a:off x="1241697" y="1614562"/>
            <a:ext cx="179400" cy="125400"/>
          </a:xfrm>
          <a:custGeom>
            <a:rect b="b" l="l" r="r" t="t"/>
            <a:pathLst>
              <a:path extrusionOk="0" h="120000" w="120000">
                <a:moveTo>
                  <a:pt x="120000" y="74482"/>
                </a:moveTo>
                <a:cubicBezTo>
                  <a:pt x="15840" y="0"/>
                  <a:pt x="15840" y="0"/>
                  <a:pt x="15840" y="0"/>
                </a:cubicBezTo>
                <a:cubicBezTo>
                  <a:pt x="14880" y="17931"/>
                  <a:pt x="8640" y="33793"/>
                  <a:pt x="0" y="44827"/>
                </a:cubicBezTo>
                <a:cubicBezTo>
                  <a:pt x="104160" y="120000"/>
                  <a:pt x="104160" y="120000"/>
                  <a:pt x="104160" y="120000"/>
                </a:cubicBezTo>
                <a:cubicBezTo>
                  <a:pt x="105120" y="102068"/>
                  <a:pt x="110880" y="86206"/>
                  <a:pt x="120000" y="74482"/>
                </a:cubicBezTo>
                <a:close/>
              </a:path>
            </a:pathLst>
          </a:custGeom>
          <a:solidFill>
            <a:srgbClr val="5E50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6" name="Google Shape;4216;p404"/>
          <p:cNvSpPr/>
          <p:nvPr/>
        </p:nvSpPr>
        <p:spPr>
          <a:xfrm>
            <a:off x="5774440" y="1534226"/>
            <a:ext cx="78600" cy="239400"/>
          </a:xfrm>
          <a:custGeom>
            <a:rect b="b" l="l" r="r" t="t"/>
            <a:pathLst>
              <a:path extrusionOk="0" h="120000" w="120000">
                <a:moveTo>
                  <a:pt x="120000" y="116560"/>
                </a:moveTo>
                <a:cubicBezTo>
                  <a:pt x="120000" y="118471"/>
                  <a:pt x="114666" y="120000"/>
                  <a:pt x="108000" y="120000"/>
                </a:cubicBezTo>
                <a:cubicBezTo>
                  <a:pt x="13333" y="120000"/>
                  <a:pt x="13333" y="120000"/>
                  <a:pt x="13333" y="120000"/>
                </a:cubicBezTo>
                <a:cubicBezTo>
                  <a:pt x="5333" y="120000"/>
                  <a:pt x="0" y="118471"/>
                  <a:pt x="0" y="116560"/>
                </a:cubicBezTo>
                <a:cubicBezTo>
                  <a:pt x="0" y="3439"/>
                  <a:pt x="0" y="3439"/>
                  <a:pt x="0" y="3439"/>
                </a:cubicBezTo>
                <a:cubicBezTo>
                  <a:pt x="0" y="1528"/>
                  <a:pt x="5333" y="0"/>
                  <a:pt x="13333" y="0"/>
                </a:cubicBezTo>
                <a:cubicBezTo>
                  <a:pt x="108000" y="0"/>
                  <a:pt x="108000" y="0"/>
                  <a:pt x="108000" y="0"/>
                </a:cubicBezTo>
                <a:cubicBezTo>
                  <a:pt x="114666" y="0"/>
                  <a:pt x="120000" y="1528"/>
                  <a:pt x="120000" y="3439"/>
                </a:cubicBezTo>
                <a:lnTo>
                  <a:pt x="120000" y="116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7" name="Google Shape;4217;p404"/>
          <p:cNvSpPr/>
          <p:nvPr/>
        </p:nvSpPr>
        <p:spPr>
          <a:xfrm>
            <a:off x="5661988" y="1628770"/>
            <a:ext cx="78300" cy="145200"/>
          </a:xfrm>
          <a:custGeom>
            <a:rect b="b" l="l" r="r" t="t"/>
            <a:pathLst>
              <a:path extrusionOk="0" h="120000" w="120000">
                <a:moveTo>
                  <a:pt x="120000" y="112421"/>
                </a:moveTo>
                <a:cubicBezTo>
                  <a:pt x="120000" y="116842"/>
                  <a:pt x="114666" y="120000"/>
                  <a:pt x="108000" y="120000"/>
                </a:cubicBezTo>
                <a:cubicBezTo>
                  <a:pt x="12000" y="120000"/>
                  <a:pt x="12000" y="120000"/>
                  <a:pt x="12000" y="120000"/>
                </a:cubicBezTo>
                <a:cubicBezTo>
                  <a:pt x="5333" y="120000"/>
                  <a:pt x="0" y="116842"/>
                  <a:pt x="0" y="112421"/>
                </a:cubicBezTo>
                <a:cubicBezTo>
                  <a:pt x="0" y="7578"/>
                  <a:pt x="0" y="7578"/>
                  <a:pt x="0" y="7578"/>
                </a:cubicBezTo>
                <a:cubicBezTo>
                  <a:pt x="0" y="3157"/>
                  <a:pt x="5333" y="0"/>
                  <a:pt x="12000" y="0"/>
                </a:cubicBezTo>
                <a:cubicBezTo>
                  <a:pt x="108000" y="0"/>
                  <a:pt x="108000" y="0"/>
                  <a:pt x="108000" y="0"/>
                </a:cubicBezTo>
                <a:cubicBezTo>
                  <a:pt x="114666" y="0"/>
                  <a:pt x="120000" y="3157"/>
                  <a:pt x="120000" y="7578"/>
                </a:cubicBezTo>
                <a:lnTo>
                  <a:pt x="120000" y="1124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8" name="Google Shape;4218;p404"/>
          <p:cNvSpPr/>
          <p:nvPr/>
        </p:nvSpPr>
        <p:spPr>
          <a:xfrm>
            <a:off x="5435836" y="1692042"/>
            <a:ext cx="78600" cy="81900"/>
          </a:xfrm>
          <a:custGeom>
            <a:rect b="b" l="l" r="r" t="t"/>
            <a:pathLst>
              <a:path extrusionOk="0" h="120000" w="120000">
                <a:moveTo>
                  <a:pt x="120000" y="108785"/>
                </a:moveTo>
                <a:cubicBezTo>
                  <a:pt x="120000" y="114392"/>
                  <a:pt x="114666" y="120000"/>
                  <a:pt x="108000" y="120000"/>
                </a:cubicBezTo>
                <a:cubicBezTo>
                  <a:pt x="12000" y="120000"/>
                  <a:pt x="12000" y="120000"/>
                  <a:pt x="12000" y="120000"/>
                </a:cubicBezTo>
                <a:cubicBezTo>
                  <a:pt x="5333" y="120000"/>
                  <a:pt x="0" y="114392"/>
                  <a:pt x="0" y="108785"/>
                </a:cubicBezTo>
                <a:cubicBezTo>
                  <a:pt x="0" y="11214"/>
                  <a:pt x="0" y="11214"/>
                  <a:pt x="0" y="11214"/>
                </a:cubicBezTo>
                <a:cubicBezTo>
                  <a:pt x="0" y="5607"/>
                  <a:pt x="5333" y="0"/>
                  <a:pt x="12000" y="0"/>
                </a:cubicBezTo>
                <a:cubicBezTo>
                  <a:pt x="108000" y="0"/>
                  <a:pt x="108000" y="0"/>
                  <a:pt x="108000" y="0"/>
                </a:cubicBezTo>
                <a:cubicBezTo>
                  <a:pt x="114666" y="0"/>
                  <a:pt x="120000" y="5607"/>
                  <a:pt x="120000" y="11214"/>
                </a:cubicBezTo>
                <a:lnTo>
                  <a:pt x="120000" y="1087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19" name="Google Shape;4219;p404"/>
          <p:cNvSpPr/>
          <p:nvPr/>
        </p:nvSpPr>
        <p:spPr>
          <a:xfrm>
            <a:off x="5548287" y="1610588"/>
            <a:ext cx="79800" cy="163200"/>
          </a:xfrm>
          <a:custGeom>
            <a:rect b="b" l="l" r="r" t="t"/>
            <a:pathLst>
              <a:path extrusionOk="0" h="120000" w="120000">
                <a:moveTo>
                  <a:pt x="0" y="114953"/>
                </a:moveTo>
                <a:cubicBezTo>
                  <a:pt x="0" y="117757"/>
                  <a:pt x="6593" y="120000"/>
                  <a:pt x="13186" y="120000"/>
                </a:cubicBezTo>
                <a:cubicBezTo>
                  <a:pt x="106813" y="120000"/>
                  <a:pt x="106813" y="120000"/>
                  <a:pt x="106813" y="120000"/>
                </a:cubicBezTo>
                <a:cubicBezTo>
                  <a:pt x="113406" y="120000"/>
                  <a:pt x="120000" y="117757"/>
                  <a:pt x="120000" y="114953"/>
                </a:cubicBezTo>
                <a:cubicBezTo>
                  <a:pt x="120000" y="5046"/>
                  <a:pt x="120000" y="5046"/>
                  <a:pt x="120000" y="5046"/>
                </a:cubicBezTo>
                <a:cubicBezTo>
                  <a:pt x="120000" y="2242"/>
                  <a:pt x="113406" y="0"/>
                  <a:pt x="106813" y="0"/>
                </a:cubicBezTo>
                <a:cubicBezTo>
                  <a:pt x="13186" y="0"/>
                  <a:pt x="13186" y="0"/>
                  <a:pt x="13186" y="0"/>
                </a:cubicBezTo>
                <a:cubicBezTo>
                  <a:pt x="6593" y="0"/>
                  <a:pt x="0" y="2242"/>
                  <a:pt x="0" y="5046"/>
                </a:cubicBezTo>
                <a:lnTo>
                  <a:pt x="0" y="1149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20" name="Google Shape;4220;p404"/>
          <p:cNvSpPr/>
          <p:nvPr/>
        </p:nvSpPr>
        <p:spPr>
          <a:xfrm>
            <a:off x="5433338" y="1425138"/>
            <a:ext cx="421500" cy="230100"/>
          </a:xfrm>
          <a:custGeom>
            <a:rect b="b" l="l" r="r" t="t"/>
            <a:pathLst>
              <a:path extrusionOk="0" h="120000" w="120000">
                <a:moveTo>
                  <a:pt x="119254" y="0"/>
                </a:moveTo>
                <a:cubicBezTo>
                  <a:pt x="96645" y="1196"/>
                  <a:pt x="96645" y="1196"/>
                  <a:pt x="96645" y="1196"/>
                </a:cubicBezTo>
                <a:cubicBezTo>
                  <a:pt x="96149" y="1196"/>
                  <a:pt x="95900" y="1594"/>
                  <a:pt x="96149" y="2392"/>
                </a:cubicBezTo>
                <a:cubicBezTo>
                  <a:pt x="99875" y="9966"/>
                  <a:pt x="99875" y="9966"/>
                  <a:pt x="99875" y="9966"/>
                </a:cubicBezTo>
                <a:cubicBezTo>
                  <a:pt x="100124" y="10764"/>
                  <a:pt x="100372" y="11162"/>
                  <a:pt x="100372" y="11162"/>
                </a:cubicBezTo>
                <a:cubicBezTo>
                  <a:pt x="101863" y="13953"/>
                  <a:pt x="101863" y="13953"/>
                  <a:pt x="101863" y="13953"/>
                </a:cubicBezTo>
                <a:cubicBezTo>
                  <a:pt x="59875" y="69767"/>
                  <a:pt x="59875" y="69767"/>
                  <a:pt x="59875" y="69767"/>
                </a:cubicBezTo>
                <a:cubicBezTo>
                  <a:pt x="49192" y="51029"/>
                  <a:pt x="49192" y="51029"/>
                  <a:pt x="49192" y="51029"/>
                </a:cubicBezTo>
                <a:cubicBezTo>
                  <a:pt x="47950" y="48637"/>
                  <a:pt x="45465" y="48637"/>
                  <a:pt x="43975" y="50631"/>
                </a:cubicBezTo>
                <a:cubicBezTo>
                  <a:pt x="1739" y="109235"/>
                  <a:pt x="1739" y="109235"/>
                  <a:pt x="1739" y="109235"/>
                </a:cubicBezTo>
                <a:cubicBezTo>
                  <a:pt x="248" y="111627"/>
                  <a:pt x="0" y="115215"/>
                  <a:pt x="1490" y="118006"/>
                </a:cubicBezTo>
                <a:cubicBezTo>
                  <a:pt x="2236" y="119202"/>
                  <a:pt x="3229" y="120000"/>
                  <a:pt x="4472" y="120000"/>
                </a:cubicBezTo>
                <a:cubicBezTo>
                  <a:pt x="5217" y="120000"/>
                  <a:pt x="6211" y="119601"/>
                  <a:pt x="6956" y="118405"/>
                </a:cubicBezTo>
                <a:cubicBezTo>
                  <a:pt x="46211" y="64186"/>
                  <a:pt x="46211" y="64186"/>
                  <a:pt x="46211" y="64186"/>
                </a:cubicBezTo>
                <a:cubicBezTo>
                  <a:pt x="56894" y="82524"/>
                  <a:pt x="56894" y="82524"/>
                  <a:pt x="56894" y="82524"/>
                </a:cubicBezTo>
                <a:cubicBezTo>
                  <a:pt x="58136" y="84916"/>
                  <a:pt x="60621" y="84916"/>
                  <a:pt x="62111" y="82923"/>
                </a:cubicBezTo>
                <a:cubicBezTo>
                  <a:pt x="106335" y="23920"/>
                  <a:pt x="106335" y="23920"/>
                  <a:pt x="106335" y="23920"/>
                </a:cubicBezTo>
                <a:cubicBezTo>
                  <a:pt x="107826" y="27109"/>
                  <a:pt x="107826" y="27109"/>
                  <a:pt x="107826" y="27109"/>
                </a:cubicBezTo>
                <a:cubicBezTo>
                  <a:pt x="107826" y="27109"/>
                  <a:pt x="108074" y="27508"/>
                  <a:pt x="108322" y="28305"/>
                </a:cubicBezTo>
                <a:cubicBezTo>
                  <a:pt x="112049" y="35880"/>
                  <a:pt x="112049" y="35880"/>
                  <a:pt x="112049" y="35880"/>
                </a:cubicBezTo>
                <a:cubicBezTo>
                  <a:pt x="112546" y="36677"/>
                  <a:pt x="112795" y="36677"/>
                  <a:pt x="113043" y="35880"/>
                </a:cubicBezTo>
                <a:cubicBezTo>
                  <a:pt x="119751" y="1196"/>
                  <a:pt x="119751" y="1196"/>
                  <a:pt x="119751" y="1196"/>
                </a:cubicBezTo>
                <a:cubicBezTo>
                  <a:pt x="120000" y="398"/>
                  <a:pt x="119751" y="0"/>
                  <a:pt x="119254" y="0"/>
                </a:cubicBezTo>
                <a:close/>
              </a:path>
            </a:pathLst>
          </a:custGeom>
          <a:solidFill>
            <a:srgbClr val="4FB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pic>
        <p:nvPicPr>
          <p:cNvPr id="4221" name="Google Shape;4221;p404"/>
          <p:cNvPicPr preferRelativeResize="0"/>
          <p:nvPr/>
        </p:nvPicPr>
        <p:blipFill>
          <a:blip r:embed="rId3">
            <a:alphaModFix/>
          </a:blip>
          <a:stretch>
            <a:fillRect/>
          </a:stretch>
        </p:blipFill>
        <p:spPr>
          <a:xfrm>
            <a:off x="860624" y="1232525"/>
            <a:ext cx="1119052" cy="770100"/>
          </a:xfrm>
          <a:prstGeom prst="rect">
            <a:avLst/>
          </a:prstGeom>
          <a:noFill/>
          <a:ln>
            <a:noFill/>
          </a:ln>
        </p:spPr>
      </p:pic>
      <p:sp>
        <p:nvSpPr>
          <p:cNvPr id="4222" name="Google Shape;4222;p404"/>
          <p:cNvSpPr/>
          <p:nvPr/>
        </p:nvSpPr>
        <p:spPr>
          <a:xfrm>
            <a:off x="6866975" y="3172250"/>
            <a:ext cx="1821900" cy="1667700"/>
          </a:xfrm>
          <a:prstGeom prst="rect">
            <a:avLst/>
          </a:prstGeom>
          <a:solidFill>
            <a:srgbClr val="EFEFEF"/>
          </a:solidFill>
          <a:ln>
            <a:noFill/>
          </a:ln>
        </p:spPr>
        <p:txBody>
          <a:bodyPr anchorCtr="0" anchor="ctr" bIns="45700" lIns="91425" spcFirstLastPara="1" rIns="91425" wrap="square" tIns="45700">
            <a:noAutofit/>
          </a:bodyPr>
          <a:lstStyle/>
          <a:p>
            <a:pPr indent="0" lvl="0" marL="0" rtl="0" algn="l">
              <a:spcBef>
                <a:spcPts val="300"/>
              </a:spcBef>
              <a:spcAft>
                <a:spcPts val="0"/>
              </a:spcAft>
              <a:buNone/>
            </a:pPr>
            <a:r>
              <a:t/>
            </a:r>
            <a:endParaRPr sz="1000">
              <a:solidFill>
                <a:srgbClr val="666666"/>
              </a:solidFill>
              <a:latin typeface="Comfortaa"/>
              <a:ea typeface="Comfortaa"/>
              <a:cs typeface="Comfortaa"/>
              <a:sym typeface="Comfortaa"/>
            </a:endParaRPr>
          </a:p>
          <a:p>
            <a:pPr indent="0" lvl="0" marL="0" rtl="0" algn="l">
              <a:spcBef>
                <a:spcPts val="300"/>
              </a:spcBef>
              <a:spcAft>
                <a:spcPts val="0"/>
              </a:spcAft>
              <a:buNone/>
            </a:pPr>
            <a:r>
              <a:t/>
            </a:r>
            <a:endParaRPr sz="1000">
              <a:solidFill>
                <a:srgbClr val="666666"/>
              </a:solidFill>
              <a:latin typeface="Comfortaa"/>
              <a:ea typeface="Comfortaa"/>
              <a:cs typeface="Comfortaa"/>
              <a:sym typeface="Comfortaa"/>
            </a:endParaRPr>
          </a:p>
          <a:p>
            <a:pPr indent="-292100" lvl="0" marL="457200" rtl="0" algn="l">
              <a:spcBef>
                <a:spcPts val="300"/>
              </a:spcBef>
              <a:spcAft>
                <a:spcPts val="0"/>
              </a:spcAft>
              <a:buClr>
                <a:srgbClr val="666666"/>
              </a:buClr>
              <a:buSzPts val="1000"/>
              <a:buFont typeface="Comfortaa"/>
              <a:buChar char="•"/>
            </a:pPr>
            <a:r>
              <a:rPr lang="en-GB" sz="1000">
                <a:solidFill>
                  <a:srgbClr val="666666"/>
                </a:solidFill>
                <a:latin typeface="Comfortaa"/>
                <a:ea typeface="Comfortaa"/>
                <a:cs typeface="Comfortaa"/>
                <a:sym typeface="Comfortaa"/>
              </a:rPr>
              <a:t>Knowledge Modelling</a:t>
            </a:r>
            <a:endParaRPr sz="1000">
              <a:solidFill>
                <a:srgbClr val="666666"/>
              </a:solidFill>
              <a:latin typeface="Comfortaa"/>
              <a:ea typeface="Comfortaa"/>
              <a:cs typeface="Comfortaa"/>
              <a:sym typeface="Comfortaa"/>
            </a:endParaRPr>
          </a:p>
          <a:p>
            <a:pPr indent="-292100" lvl="0" marL="457200" rtl="0" algn="l">
              <a:spcBef>
                <a:spcPts val="0"/>
              </a:spcBef>
              <a:spcAft>
                <a:spcPts val="0"/>
              </a:spcAft>
              <a:buClr>
                <a:srgbClr val="666666"/>
              </a:buClr>
              <a:buSzPts val="1000"/>
              <a:buFont typeface="Comfortaa"/>
              <a:buChar char="•"/>
            </a:pPr>
            <a:r>
              <a:rPr lang="en-GB" sz="1000">
                <a:solidFill>
                  <a:srgbClr val="666666"/>
                </a:solidFill>
                <a:latin typeface="Comfortaa"/>
                <a:ea typeface="Comfortaa"/>
                <a:cs typeface="Comfortaa"/>
                <a:sym typeface="Comfortaa"/>
              </a:rPr>
              <a:t>Knowledge interaction</a:t>
            </a:r>
            <a:endParaRPr sz="1000">
              <a:solidFill>
                <a:srgbClr val="666666"/>
              </a:solidFill>
              <a:latin typeface="Comfortaa"/>
              <a:ea typeface="Comfortaa"/>
              <a:cs typeface="Comfortaa"/>
              <a:sym typeface="Comfortaa"/>
            </a:endParaRPr>
          </a:p>
          <a:p>
            <a:pPr indent="-292100" lvl="0" marL="457200" rtl="0" algn="l">
              <a:spcBef>
                <a:spcPts val="0"/>
              </a:spcBef>
              <a:spcAft>
                <a:spcPts val="0"/>
              </a:spcAft>
              <a:buClr>
                <a:srgbClr val="666666"/>
              </a:buClr>
              <a:buSzPts val="1000"/>
              <a:buFont typeface="Comfortaa"/>
              <a:buChar char="•"/>
            </a:pPr>
            <a:r>
              <a:rPr lang="en-GB" sz="1000">
                <a:solidFill>
                  <a:srgbClr val="666666"/>
                </a:solidFill>
                <a:latin typeface="Comfortaa"/>
                <a:ea typeface="Comfortaa"/>
                <a:cs typeface="Comfortaa"/>
                <a:sym typeface="Comfortaa"/>
              </a:rPr>
              <a:t>Knowledge extraction</a:t>
            </a:r>
            <a:endParaRPr sz="1000">
              <a:solidFill>
                <a:srgbClr val="666666"/>
              </a:solidFill>
              <a:latin typeface="Comfortaa"/>
              <a:ea typeface="Comfortaa"/>
              <a:cs typeface="Comfortaa"/>
              <a:sym typeface="Comfortaa"/>
            </a:endParaRPr>
          </a:p>
          <a:p>
            <a:pPr indent="0" lvl="0" marL="457200" rtl="0" algn="l">
              <a:spcBef>
                <a:spcPts val="300"/>
              </a:spcBef>
              <a:spcAft>
                <a:spcPts val="0"/>
              </a:spcAft>
              <a:buNone/>
            </a:pPr>
            <a:r>
              <a:t/>
            </a:r>
            <a:endParaRPr sz="800">
              <a:solidFill>
                <a:srgbClr val="666666"/>
              </a:solidFill>
              <a:latin typeface="Comfortaa"/>
              <a:ea typeface="Comfortaa"/>
              <a:cs typeface="Comfortaa"/>
              <a:sym typeface="Comfortaa"/>
            </a:endParaRPr>
          </a:p>
          <a:p>
            <a:pPr indent="0" lvl="0" marL="171450" rtl="0" algn="l">
              <a:spcBef>
                <a:spcPts val="300"/>
              </a:spcBef>
              <a:spcAft>
                <a:spcPts val="0"/>
              </a:spcAft>
              <a:buNone/>
            </a:pPr>
            <a:r>
              <a:t/>
            </a:r>
            <a:endParaRPr sz="800">
              <a:solidFill>
                <a:srgbClr val="53565A"/>
              </a:solidFill>
              <a:latin typeface="Montserrat"/>
              <a:ea typeface="Montserrat"/>
              <a:cs typeface="Montserrat"/>
              <a:sym typeface="Montserrat"/>
            </a:endParaRPr>
          </a:p>
          <a:p>
            <a:pPr indent="0" lvl="0" marL="0" rtl="0" algn="ctr">
              <a:spcBef>
                <a:spcPts val="0"/>
              </a:spcBef>
              <a:spcAft>
                <a:spcPts val="0"/>
              </a:spcAft>
              <a:buNone/>
            </a:pPr>
            <a:r>
              <a:t/>
            </a:r>
            <a:endParaRPr sz="800">
              <a:solidFill>
                <a:srgbClr val="434343"/>
              </a:solidFill>
              <a:latin typeface="Verdana"/>
              <a:ea typeface="Verdana"/>
              <a:cs typeface="Verdana"/>
              <a:sym typeface="Verdana"/>
            </a:endParaRPr>
          </a:p>
        </p:txBody>
      </p:sp>
      <p:sp>
        <p:nvSpPr>
          <p:cNvPr id="4223" name="Google Shape;4223;p404"/>
          <p:cNvSpPr/>
          <p:nvPr/>
        </p:nvSpPr>
        <p:spPr>
          <a:xfrm>
            <a:off x="6872267" y="998276"/>
            <a:ext cx="1821900" cy="2038200"/>
          </a:xfrm>
          <a:prstGeom prst="rect">
            <a:avLst/>
          </a:prstGeom>
          <a:solidFill>
            <a:schemeClr val="dk2"/>
          </a:solidFill>
          <a:ln>
            <a:noFill/>
          </a:ln>
        </p:spPr>
        <p:txBody>
          <a:bodyPr anchorCtr="0" anchor="t" bIns="45700" lIns="144000" spcFirstLastPara="1" rIns="144000" wrap="square" tIns="1476000">
            <a:noAutofit/>
          </a:bodyPr>
          <a:lstStyle/>
          <a:p>
            <a:pPr indent="0" lvl="0" marL="0" marR="0" rtl="0" algn="ctr">
              <a:spcBef>
                <a:spcPts val="0"/>
              </a:spcBef>
              <a:spcAft>
                <a:spcPts val="0"/>
              </a:spcAft>
              <a:buNone/>
            </a:pPr>
            <a:r>
              <a:t/>
            </a:r>
            <a:endParaRPr sz="1600">
              <a:solidFill>
                <a:schemeClr val="lt1"/>
              </a:solidFill>
              <a:latin typeface="Verdana"/>
              <a:ea typeface="Verdana"/>
              <a:cs typeface="Verdana"/>
              <a:sym typeface="Verdana"/>
            </a:endParaRPr>
          </a:p>
        </p:txBody>
      </p:sp>
      <p:sp>
        <p:nvSpPr>
          <p:cNvPr id="4224" name="Google Shape;4224;p404"/>
          <p:cNvSpPr txBox="1"/>
          <p:nvPr/>
        </p:nvSpPr>
        <p:spPr>
          <a:xfrm>
            <a:off x="6542825" y="2043900"/>
            <a:ext cx="2478600" cy="770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chemeClr val="lt1"/>
                </a:solidFill>
                <a:latin typeface="Verdana"/>
                <a:ea typeface="Verdana"/>
                <a:cs typeface="Verdana"/>
                <a:sym typeface="Verdana"/>
              </a:rPr>
              <a:t>Knowledge Management</a:t>
            </a:r>
            <a:endParaRPr b="1"/>
          </a:p>
        </p:txBody>
      </p:sp>
      <p:sp>
        <p:nvSpPr>
          <p:cNvPr id="4225" name="Google Shape;4225;p404"/>
          <p:cNvSpPr/>
          <p:nvPr/>
        </p:nvSpPr>
        <p:spPr>
          <a:xfrm>
            <a:off x="7426420" y="1243365"/>
            <a:ext cx="720000" cy="720000"/>
          </a:xfrm>
          <a:prstGeom prst="ellipse">
            <a:avLst/>
          </a:prstGeom>
          <a:solidFill>
            <a:srgbClr val="F848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nvGrpSpPr>
          <p:cNvPr id="4226" name="Google Shape;4226;p404"/>
          <p:cNvGrpSpPr/>
          <p:nvPr/>
        </p:nvGrpSpPr>
        <p:grpSpPr>
          <a:xfrm>
            <a:off x="7659687" y="2970700"/>
            <a:ext cx="254100" cy="254100"/>
            <a:chOff x="5564737" y="3504100"/>
            <a:chExt cx="254100" cy="254100"/>
          </a:xfrm>
        </p:grpSpPr>
        <p:sp>
          <p:nvSpPr>
            <p:cNvPr id="4227" name="Google Shape;4227;p404"/>
            <p:cNvSpPr/>
            <p:nvPr/>
          </p:nvSpPr>
          <p:spPr>
            <a:xfrm>
              <a:off x="5564737" y="3504100"/>
              <a:ext cx="254100" cy="2541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Verdana"/>
                <a:ea typeface="Verdana"/>
                <a:cs typeface="Verdana"/>
                <a:sym typeface="Verdana"/>
              </a:endParaRPr>
            </a:p>
          </p:txBody>
        </p:sp>
        <p:sp>
          <p:nvSpPr>
            <p:cNvPr id="4228" name="Google Shape;4228;p404"/>
            <p:cNvSpPr/>
            <p:nvPr/>
          </p:nvSpPr>
          <p:spPr>
            <a:xfrm flipH="1">
              <a:off x="5638170" y="3580550"/>
              <a:ext cx="102900" cy="102900"/>
            </a:xfrm>
            <a:prstGeom prst="ellipse">
              <a:avLst/>
            </a:prstGeom>
            <a:solidFill>
              <a:schemeClr val="lt1"/>
            </a:solidFill>
            <a:ln cap="flat" cmpd="sng" w="25400">
              <a:solidFill>
                <a:srgbClr val="009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Verdana"/>
                <a:ea typeface="Verdana"/>
                <a:cs typeface="Verdana"/>
                <a:sym typeface="Verdana"/>
              </a:endParaRPr>
            </a:p>
          </p:txBody>
        </p:sp>
      </p:grpSp>
      <p:sp>
        <p:nvSpPr>
          <p:cNvPr id="4229" name="Google Shape;4229;p404"/>
          <p:cNvSpPr/>
          <p:nvPr/>
        </p:nvSpPr>
        <p:spPr>
          <a:xfrm>
            <a:off x="7908040" y="1534226"/>
            <a:ext cx="78600" cy="239400"/>
          </a:xfrm>
          <a:custGeom>
            <a:rect b="b" l="l" r="r" t="t"/>
            <a:pathLst>
              <a:path extrusionOk="0" h="120000" w="120000">
                <a:moveTo>
                  <a:pt x="120000" y="116560"/>
                </a:moveTo>
                <a:cubicBezTo>
                  <a:pt x="120000" y="118471"/>
                  <a:pt x="114666" y="120000"/>
                  <a:pt x="108000" y="120000"/>
                </a:cubicBezTo>
                <a:cubicBezTo>
                  <a:pt x="13333" y="120000"/>
                  <a:pt x="13333" y="120000"/>
                  <a:pt x="13333" y="120000"/>
                </a:cubicBezTo>
                <a:cubicBezTo>
                  <a:pt x="5333" y="120000"/>
                  <a:pt x="0" y="118471"/>
                  <a:pt x="0" y="116560"/>
                </a:cubicBezTo>
                <a:cubicBezTo>
                  <a:pt x="0" y="3439"/>
                  <a:pt x="0" y="3439"/>
                  <a:pt x="0" y="3439"/>
                </a:cubicBezTo>
                <a:cubicBezTo>
                  <a:pt x="0" y="1528"/>
                  <a:pt x="5333" y="0"/>
                  <a:pt x="13333" y="0"/>
                </a:cubicBezTo>
                <a:cubicBezTo>
                  <a:pt x="108000" y="0"/>
                  <a:pt x="108000" y="0"/>
                  <a:pt x="108000" y="0"/>
                </a:cubicBezTo>
                <a:cubicBezTo>
                  <a:pt x="114666" y="0"/>
                  <a:pt x="120000" y="1528"/>
                  <a:pt x="120000" y="3439"/>
                </a:cubicBezTo>
                <a:lnTo>
                  <a:pt x="120000" y="116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30" name="Google Shape;4230;p404"/>
          <p:cNvSpPr/>
          <p:nvPr/>
        </p:nvSpPr>
        <p:spPr>
          <a:xfrm>
            <a:off x="7795588" y="1628770"/>
            <a:ext cx="78300" cy="145200"/>
          </a:xfrm>
          <a:custGeom>
            <a:rect b="b" l="l" r="r" t="t"/>
            <a:pathLst>
              <a:path extrusionOk="0" h="120000" w="120000">
                <a:moveTo>
                  <a:pt x="120000" y="112421"/>
                </a:moveTo>
                <a:cubicBezTo>
                  <a:pt x="120000" y="116842"/>
                  <a:pt x="114666" y="120000"/>
                  <a:pt x="108000" y="120000"/>
                </a:cubicBezTo>
                <a:cubicBezTo>
                  <a:pt x="12000" y="120000"/>
                  <a:pt x="12000" y="120000"/>
                  <a:pt x="12000" y="120000"/>
                </a:cubicBezTo>
                <a:cubicBezTo>
                  <a:pt x="5333" y="120000"/>
                  <a:pt x="0" y="116842"/>
                  <a:pt x="0" y="112421"/>
                </a:cubicBezTo>
                <a:cubicBezTo>
                  <a:pt x="0" y="7578"/>
                  <a:pt x="0" y="7578"/>
                  <a:pt x="0" y="7578"/>
                </a:cubicBezTo>
                <a:cubicBezTo>
                  <a:pt x="0" y="3157"/>
                  <a:pt x="5333" y="0"/>
                  <a:pt x="12000" y="0"/>
                </a:cubicBezTo>
                <a:cubicBezTo>
                  <a:pt x="108000" y="0"/>
                  <a:pt x="108000" y="0"/>
                  <a:pt x="108000" y="0"/>
                </a:cubicBezTo>
                <a:cubicBezTo>
                  <a:pt x="114666" y="0"/>
                  <a:pt x="120000" y="3157"/>
                  <a:pt x="120000" y="7578"/>
                </a:cubicBezTo>
                <a:lnTo>
                  <a:pt x="120000" y="1124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31" name="Google Shape;4231;p404"/>
          <p:cNvSpPr/>
          <p:nvPr/>
        </p:nvSpPr>
        <p:spPr>
          <a:xfrm>
            <a:off x="7569436" y="1692042"/>
            <a:ext cx="78600" cy="81900"/>
          </a:xfrm>
          <a:custGeom>
            <a:rect b="b" l="l" r="r" t="t"/>
            <a:pathLst>
              <a:path extrusionOk="0" h="120000" w="120000">
                <a:moveTo>
                  <a:pt x="120000" y="108785"/>
                </a:moveTo>
                <a:cubicBezTo>
                  <a:pt x="120000" y="114392"/>
                  <a:pt x="114666" y="120000"/>
                  <a:pt x="108000" y="120000"/>
                </a:cubicBezTo>
                <a:cubicBezTo>
                  <a:pt x="12000" y="120000"/>
                  <a:pt x="12000" y="120000"/>
                  <a:pt x="12000" y="120000"/>
                </a:cubicBezTo>
                <a:cubicBezTo>
                  <a:pt x="5333" y="120000"/>
                  <a:pt x="0" y="114392"/>
                  <a:pt x="0" y="108785"/>
                </a:cubicBezTo>
                <a:cubicBezTo>
                  <a:pt x="0" y="11214"/>
                  <a:pt x="0" y="11214"/>
                  <a:pt x="0" y="11214"/>
                </a:cubicBezTo>
                <a:cubicBezTo>
                  <a:pt x="0" y="5607"/>
                  <a:pt x="5333" y="0"/>
                  <a:pt x="12000" y="0"/>
                </a:cubicBezTo>
                <a:cubicBezTo>
                  <a:pt x="108000" y="0"/>
                  <a:pt x="108000" y="0"/>
                  <a:pt x="108000" y="0"/>
                </a:cubicBezTo>
                <a:cubicBezTo>
                  <a:pt x="114666" y="0"/>
                  <a:pt x="120000" y="5607"/>
                  <a:pt x="120000" y="11214"/>
                </a:cubicBezTo>
                <a:lnTo>
                  <a:pt x="120000" y="1087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32" name="Google Shape;4232;p404"/>
          <p:cNvSpPr/>
          <p:nvPr/>
        </p:nvSpPr>
        <p:spPr>
          <a:xfrm>
            <a:off x="7681887" y="1610588"/>
            <a:ext cx="79800" cy="163200"/>
          </a:xfrm>
          <a:custGeom>
            <a:rect b="b" l="l" r="r" t="t"/>
            <a:pathLst>
              <a:path extrusionOk="0" h="120000" w="120000">
                <a:moveTo>
                  <a:pt x="0" y="114953"/>
                </a:moveTo>
                <a:cubicBezTo>
                  <a:pt x="0" y="117757"/>
                  <a:pt x="6593" y="120000"/>
                  <a:pt x="13186" y="120000"/>
                </a:cubicBezTo>
                <a:cubicBezTo>
                  <a:pt x="106813" y="120000"/>
                  <a:pt x="106813" y="120000"/>
                  <a:pt x="106813" y="120000"/>
                </a:cubicBezTo>
                <a:cubicBezTo>
                  <a:pt x="113406" y="120000"/>
                  <a:pt x="120000" y="117757"/>
                  <a:pt x="120000" y="114953"/>
                </a:cubicBezTo>
                <a:cubicBezTo>
                  <a:pt x="120000" y="5046"/>
                  <a:pt x="120000" y="5046"/>
                  <a:pt x="120000" y="5046"/>
                </a:cubicBezTo>
                <a:cubicBezTo>
                  <a:pt x="120000" y="2242"/>
                  <a:pt x="113406" y="0"/>
                  <a:pt x="106813" y="0"/>
                </a:cubicBezTo>
                <a:cubicBezTo>
                  <a:pt x="13186" y="0"/>
                  <a:pt x="13186" y="0"/>
                  <a:pt x="13186" y="0"/>
                </a:cubicBezTo>
                <a:cubicBezTo>
                  <a:pt x="6593" y="0"/>
                  <a:pt x="0" y="2242"/>
                  <a:pt x="0" y="5046"/>
                </a:cubicBezTo>
                <a:lnTo>
                  <a:pt x="0" y="1149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33" name="Google Shape;4233;p404"/>
          <p:cNvSpPr/>
          <p:nvPr/>
        </p:nvSpPr>
        <p:spPr>
          <a:xfrm>
            <a:off x="7566938" y="1425138"/>
            <a:ext cx="421500" cy="230100"/>
          </a:xfrm>
          <a:custGeom>
            <a:rect b="b" l="l" r="r" t="t"/>
            <a:pathLst>
              <a:path extrusionOk="0" h="120000" w="120000">
                <a:moveTo>
                  <a:pt x="119254" y="0"/>
                </a:moveTo>
                <a:cubicBezTo>
                  <a:pt x="96645" y="1196"/>
                  <a:pt x="96645" y="1196"/>
                  <a:pt x="96645" y="1196"/>
                </a:cubicBezTo>
                <a:cubicBezTo>
                  <a:pt x="96149" y="1196"/>
                  <a:pt x="95900" y="1594"/>
                  <a:pt x="96149" y="2392"/>
                </a:cubicBezTo>
                <a:cubicBezTo>
                  <a:pt x="99875" y="9966"/>
                  <a:pt x="99875" y="9966"/>
                  <a:pt x="99875" y="9966"/>
                </a:cubicBezTo>
                <a:cubicBezTo>
                  <a:pt x="100124" y="10764"/>
                  <a:pt x="100372" y="11162"/>
                  <a:pt x="100372" y="11162"/>
                </a:cubicBezTo>
                <a:cubicBezTo>
                  <a:pt x="101863" y="13953"/>
                  <a:pt x="101863" y="13953"/>
                  <a:pt x="101863" y="13953"/>
                </a:cubicBezTo>
                <a:cubicBezTo>
                  <a:pt x="59875" y="69767"/>
                  <a:pt x="59875" y="69767"/>
                  <a:pt x="59875" y="69767"/>
                </a:cubicBezTo>
                <a:cubicBezTo>
                  <a:pt x="49192" y="51029"/>
                  <a:pt x="49192" y="51029"/>
                  <a:pt x="49192" y="51029"/>
                </a:cubicBezTo>
                <a:cubicBezTo>
                  <a:pt x="47950" y="48637"/>
                  <a:pt x="45465" y="48637"/>
                  <a:pt x="43975" y="50631"/>
                </a:cubicBezTo>
                <a:cubicBezTo>
                  <a:pt x="1739" y="109235"/>
                  <a:pt x="1739" y="109235"/>
                  <a:pt x="1739" y="109235"/>
                </a:cubicBezTo>
                <a:cubicBezTo>
                  <a:pt x="248" y="111627"/>
                  <a:pt x="0" y="115215"/>
                  <a:pt x="1490" y="118006"/>
                </a:cubicBezTo>
                <a:cubicBezTo>
                  <a:pt x="2236" y="119202"/>
                  <a:pt x="3229" y="120000"/>
                  <a:pt x="4472" y="120000"/>
                </a:cubicBezTo>
                <a:cubicBezTo>
                  <a:pt x="5217" y="120000"/>
                  <a:pt x="6211" y="119601"/>
                  <a:pt x="6956" y="118405"/>
                </a:cubicBezTo>
                <a:cubicBezTo>
                  <a:pt x="46211" y="64186"/>
                  <a:pt x="46211" y="64186"/>
                  <a:pt x="46211" y="64186"/>
                </a:cubicBezTo>
                <a:cubicBezTo>
                  <a:pt x="56894" y="82524"/>
                  <a:pt x="56894" y="82524"/>
                  <a:pt x="56894" y="82524"/>
                </a:cubicBezTo>
                <a:cubicBezTo>
                  <a:pt x="58136" y="84916"/>
                  <a:pt x="60621" y="84916"/>
                  <a:pt x="62111" y="82923"/>
                </a:cubicBezTo>
                <a:cubicBezTo>
                  <a:pt x="106335" y="23920"/>
                  <a:pt x="106335" y="23920"/>
                  <a:pt x="106335" y="23920"/>
                </a:cubicBezTo>
                <a:cubicBezTo>
                  <a:pt x="107826" y="27109"/>
                  <a:pt x="107826" y="27109"/>
                  <a:pt x="107826" y="27109"/>
                </a:cubicBezTo>
                <a:cubicBezTo>
                  <a:pt x="107826" y="27109"/>
                  <a:pt x="108074" y="27508"/>
                  <a:pt x="108322" y="28305"/>
                </a:cubicBezTo>
                <a:cubicBezTo>
                  <a:pt x="112049" y="35880"/>
                  <a:pt x="112049" y="35880"/>
                  <a:pt x="112049" y="35880"/>
                </a:cubicBezTo>
                <a:cubicBezTo>
                  <a:pt x="112546" y="36677"/>
                  <a:pt x="112795" y="36677"/>
                  <a:pt x="113043" y="35880"/>
                </a:cubicBezTo>
                <a:cubicBezTo>
                  <a:pt x="119751" y="1196"/>
                  <a:pt x="119751" y="1196"/>
                  <a:pt x="119751" y="1196"/>
                </a:cubicBezTo>
                <a:cubicBezTo>
                  <a:pt x="120000" y="398"/>
                  <a:pt x="119751" y="0"/>
                  <a:pt x="119254" y="0"/>
                </a:cubicBezTo>
                <a:close/>
              </a:path>
            </a:pathLst>
          </a:custGeom>
          <a:solidFill>
            <a:srgbClr val="4FB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pic>
        <p:nvPicPr>
          <p:cNvPr id="4234" name="Google Shape;4234;p404"/>
          <p:cNvPicPr preferRelativeResize="0"/>
          <p:nvPr/>
        </p:nvPicPr>
        <p:blipFill>
          <a:blip r:embed="rId4">
            <a:alphaModFix/>
          </a:blip>
          <a:stretch>
            <a:fillRect/>
          </a:stretch>
        </p:blipFill>
        <p:spPr>
          <a:xfrm>
            <a:off x="3128325" y="1207475"/>
            <a:ext cx="770100" cy="770100"/>
          </a:xfrm>
          <a:prstGeom prst="rect">
            <a:avLst/>
          </a:prstGeom>
          <a:noFill/>
          <a:ln>
            <a:noFill/>
          </a:ln>
        </p:spPr>
      </p:pic>
      <p:pic>
        <p:nvPicPr>
          <p:cNvPr id="4235" name="Google Shape;4235;p404"/>
          <p:cNvPicPr preferRelativeResize="0"/>
          <p:nvPr/>
        </p:nvPicPr>
        <p:blipFill>
          <a:blip r:embed="rId5">
            <a:alphaModFix/>
          </a:blip>
          <a:stretch>
            <a:fillRect/>
          </a:stretch>
        </p:blipFill>
        <p:spPr>
          <a:xfrm>
            <a:off x="4968825" y="1194850"/>
            <a:ext cx="1307650" cy="770100"/>
          </a:xfrm>
          <a:prstGeom prst="rect">
            <a:avLst/>
          </a:prstGeom>
          <a:noFill/>
          <a:ln>
            <a:noFill/>
          </a:ln>
        </p:spPr>
      </p:pic>
      <p:pic>
        <p:nvPicPr>
          <p:cNvPr id="4236" name="Google Shape;4236;p404"/>
          <p:cNvPicPr preferRelativeResize="0"/>
          <p:nvPr/>
        </p:nvPicPr>
        <p:blipFill>
          <a:blip r:embed="rId6">
            <a:alphaModFix/>
          </a:blip>
          <a:stretch>
            <a:fillRect/>
          </a:stretch>
        </p:blipFill>
        <p:spPr>
          <a:xfrm>
            <a:off x="7270675" y="1066800"/>
            <a:ext cx="939875" cy="939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1" name="Shape 4241"/>
        <p:cNvGrpSpPr/>
        <p:nvPr/>
      </p:nvGrpSpPr>
      <p:grpSpPr>
        <a:xfrm>
          <a:off x="0" y="0"/>
          <a:ext cx="0" cy="0"/>
          <a:chOff x="0" y="0"/>
          <a:chExt cx="0" cy="0"/>
        </a:xfrm>
      </p:grpSpPr>
      <p:sp>
        <p:nvSpPr>
          <p:cNvPr id="4242" name="Google Shape;4242;p405"/>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2"/>
              </a:buClr>
              <a:buSzPts val="1600"/>
              <a:buFont typeface="Verdana"/>
              <a:buNone/>
            </a:pPr>
            <a:r>
              <a:rPr lang="en-GB"/>
              <a:t>Our know-how in artificial intelligence</a:t>
            </a:r>
            <a:endParaRPr/>
          </a:p>
        </p:txBody>
      </p:sp>
      <p:sp>
        <p:nvSpPr>
          <p:cNvPr id="4243" name="Google Shape;4243;p405"/>
          <p:cNvSpPr txBox="1"/>
          <p:nvPr>
            <p:ph idx="12" type="sldNum"/>
          </p:nvPr>
        </p:nvSpPr>
        <p:spPr>
          <a:xfrm>
            <a:off x="468314" y="4839892"/>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244" name="Google Shape;4244;p405"/>
          <p:cNvSpPr/>
          <p:nvPr/>
        </p:nvSpPr>
        <p:spPr>
          <a:xfrm>
            <a:off x="179512" y="555526"/>
            <a:ext cx="2304300" cy="1008000"/>
          </a:xfrm>
          <a:prstGeom prst="ellipse">
            <a:avLst/>
          </a:prstGeom>
          <a:solidFill>
            <a:schemeClr val="accent4"/>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GB" sz="1000" u="none" cap="none" strike="noStrike">
                <a:solidFill>
                  <a:schemeClr val="lt1"/>
                </a:solidFill>
                <a:latin typeface="Arial"/>
                <a:ea typeface="Arial"/>
                <a:cs typeface="Arial"/>
                <a:sym typeface="Arial"/>
              </a:rPr>
              <a:t> _Knowledge bases _Knowledge extraction &amp; cleaning _Inference _Semantic web _Ontologies</a:t>
            </a:r>
            <a:endParaRPr b="0" i="0" sz="1000" u="none" cap="none" strike="noStrike">
              <a:solidFill>
                <a:schemeClr val="lt1"/>
              </a:solidFill>
              <a:latin typeface="Arial"/>
              <a:ea typeface="Arial"/>
              <a:cs typeface="Arial"/>
              <a:sym typeface="Arial"/>
            </a:endParaRPr>
          </a:p>
        </p:txBody>
      </p:sp>
      <p:sp>
        <p:nvSpPr>
          <p:cNvPr id="4245" name="Google Shape;4245;p405"/>
          <p:cNvSpPr/>
          <p:nvPr/>
        </p:nvSpPr>
        <p:spPr>
          <a:xfrm>
            <a:off x="6300192" y="123478"/>
            <a:ext cx="2880300" cy="2232300"/>
          </a:xfrm>
          <a:prstGeom prst="ellipse">
            <a:avLst/>
          </a:prstGeom>
          <a:solidFill>
            <a:schemeClr val="accent3"/>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200" u="none" cap="none" strike="noStrike">
                <a:solidFill>
                  <a:schemeClr val="lt1"/>
                </a:solidFill>
                <a:latin typeface="Arial"/>
                <a:ea typeface="Arial"/>
                <a:cs typeface="Arial"/>
                <a:sym typeface="Arial"/>
              </a:rPr>
              <a:t>MACHINE LEARNING</a:t>
            </a:r>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 _Supervised Learning</a:t>
            </a:r>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 _(Partially) unsupervised learning _Sequential &amp; reinforcement learning _Optimisation for learning</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 _Bayesian methods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_Neural networks _Kernel methods _Deep learning _Data mining _Massive data analysis</a:t>
            </a:r>
            <a:endParaRPr b="0" i="0" sz="1050" u="none" cap="none" strike="noStrike">
              <a:solidFill>
                <a:schemeClr val="lt1"/>
              </a:solidFill>
              <a:latin typeface="Arial"/>
              <a:ea typeface="Arial"/>
              <a:cs typeface="Arial"/>
              <a:sym typeface="Arial"/>
            </a:endParaRPr>
          </a:p>
        </p:txBody>
      </p:sp>
      <p:sp>
        <p:nvSpPr>
          <p:cNvPr id="4246" name="Google Shape;4246;p405"/>
          <p:cNvSpPr/>
          <p:nvPr/>
        </p:nvSpPr>
        <p:spPr>
          <a:xfrm>
            <a:off x="3059832" y="627534"/>
            <a:ext cx="2664300" cy="504000"/>
          </a:xfrm>
          <a:prstGeom prst="ellipse">
            <a:avLst/>
          </a:prstGeom>
          <a:solidFill>
            <a:schemeClr val="accent2"/>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200" u="none" cap="none" strike="noStrike">
                <a:solidFill>
                  <a:schemeClr val="lt1"/>
                </a:solidFill>
                <a:latin typeface="Arial"/>
                <a:ea typeface="Arial"/>
                <a:cs typeface="Arial"/>
                <a:sym typeface="Arial"/>
              </a:rPr>
              <a:t>NATURAL LANGUAGE PROCESSING</a:t>
            </a:r>
            <a:endParaRPr/>
          </a:p>
        </p:txBody>
      </p:sp>
      <p:sp>
        <p:nvSpPr>
          <p:cNvPr id="4247" name="Google Shape;4247;p405"/>
          <p:cNvSpPr/>
          <p:nvPr/>
        </p:nvSpPr>
        <p:spPr>
          <a:xfrm>
            <a:off x="35496" y="2715766"/>
            <a:ext cx="3528300" cy="2160300"/>
          </a:xfrm>
          <a:prstGeom prst="ellipse">
            <a:avLst/>
          </a:prstGeom>
          <a:solidFill>
            <a:schemeClr val="accent5"/>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GB" sz="1200" u="none" cap="none" strike="noStrike">
                <a:solidFill>
                  <a:schemeClr val="lt1"/>
                </a:solidFill>
                <a:latin typeface="Arial"/>
                <a:ea typeface="Arial"/>
                <a:cs typeface="Arial"/>
                <a:sym typeface="Arial"/>
              </a:rPr>
              <a:t>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_Speech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_Vision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Object recognition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Activity recognition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Search in image &amp; video banks 3D and spatiotemporal reconstruction </a:t>
            </a:r>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Objects tracking &amp; movement analysis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Objects localisation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Visual servoing</a:t>
            </a:r>
            <a:endParaRPr b="0" i="0" sz="1050" u="none" cap="none" strike="noStrike">
              <a:solidFill>
                <a:schemeClr val="lt1"/>
              </a:solidFill>
              <a:latin typeface="Arial"/>
              <a:ea typeface="Arial"/>
              <a:cs typeface="Arial"/>
              <a:sym typeface="Arial"/>
            </a:endParaRPr>
          </a:p>
        </p:txBody>
      </p:sp>
      <p:sp>
        <p:nvSpPr>
          <p:cNvPr id="4248" name="Google Shape;4248;p405"/>
          <p:cNvSpPr/>
          <p:nvPr/>
        </p:nvSpPr>
        <p:spPr>
          <a:xfrm>
            <a:off x="6281574" y="2715766"/>
            <a:ext cx="2898900" cy="2031600"/>
          </a:xfrm>
          <a:prstGeom prst="ellipse">
            <a:avLst/>
          </a:prstGeom>
          <a:solidFill>
            <a:schemeClr val="dk1"/>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200" u="none" cap="none" strike="noStrike">
                <a:solidFill>
                  <a:schemeClr val="lt1"/>
                </a:solidFill>
                <a:latin typeface="Arial"/>
                <a:ea typeface="Arial"/>
                <a:cs typeface="Arial"/>
                <a:sym typeface="Arial"/>
              </a:rPr>
              <a:t>ROBOTICS </a:t>
            </a:r>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_Design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_Perception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_Decision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_Action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_Robot interaction (environment/humans/robots) _Robot fleets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_Robot learning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_Cognition for robotics &amp; systems</a:t>
            </a:r>
            <a:endParaRPr b="0" i="0" sz="1050" u="none" cap="none" strike="noStrike">
              <a:solidFill>
                <a:schemeClr val="lt1"/>
              </a:solidFill>
              <a:latin typeface="Arial"/>
              <a:ea typeface="Arial"/>
              <a:cs typeface="Arial"/>
              <a:sym typeface="Arial"/>
            </a:endParaRPr>
          </a:p>
        </p:txBody>
      </p:sp>
      <p:sp>
        <p:nvSpPr>
          <p:cNvPr id="4249" name="Google Shape;4249;p405"/>
          <p:cNvSpPr/>
          <p:nvPr/>
        </p:nvSpPr>
        <p:spPr>
          <a:xfrm>
            <a:off x="1691680" y="1419622"/>
            <a:ext cx="4716600" cy="1080000"/>
          </a:xfrm>
          <a:prstGeom prst="ellipse">
            <a:avLst/>
          </a:prstGeom>
          <a:solidFill>
            <a:schemeClr val="accen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200" u="none" cap="none" strike="noStrike">
                <a:solidFill>
                  <a:schemeClr val="lt1"/>
                </a:solidFill>
                <a:latin typeface="Arial"/>
                <a:ea typeface="Arial"/>
                <a:cs typeface="Arial"/>
                <a:sym typeface="Arial"/>
              </a:rPr>
              <a:t>NEUROSCIENCES, COGNITIVE SCIENCES </a:t>
            </a:r>
            <a:r>
              <a:rPr b="0" i="0" lang="en-GB" sz="1050" u="none" cap="none" strike="noStrike">
                <a:solidFill>
                  <a:schemeClr val="lt1"/>
                </a:solidFill>
                <a:latin typeface="Arial"/>
                <a:ea typeface="Arial"/>
                <a:cs typeface="Arial"/>
                <a:sym typeface="Arial"/>
              </a:rPr>
              <a:t>_Understanding &amp; simulation of the brain &amp; of the nervous system</a:t>
            </a:r>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 _Cognitive sciences</a:t>
            </a:r>
            <a:endParaRPr b="0" i="0" sz="1050" u="none" cap="none" strike="noStrike">
              <a:solidFill>
                <a:schemeClr val="lt1"/>
              </a:solidFill>
              <a:latin typeface="Arial"/>
              <a:ea typeface="Arial"/>
              <a:cs typeface="Arial"/>
              <a:sym typeface="Arial"/>
            </a:endParaRPr>
          </a:p>
        </p:txBody>
      </p:sp>
      <p:sp>
        <p:nvSpPr>
          <p:cNvPr id="4250" name="Google Shape;4250;p405"/>
          <p:cNvSpPr/>
          <p:nvPr/>
        </p:nvSpPr>
        <p:spPr>
          <a:xfrm>
            <a:off x="3635896" y="2931790"/>
            <a:ext cx="2592300" cy="2160300"/>
          </a:xfrm>
          <a:prstGeom prst="ellipse">
            <a:avLst/>
          </a:prstGeom>
          <a:solidFill>
            <a:schemeClr val="dk2"/>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200" u="none" cap="none" strike="noStrike">
                <a:solidFill>
                  <a:schemeClr val="lt1"/>
                </a:solidFill>
                <a:latin typeface="Arial"/>
                <a:ea typeface="Arial"/>
                <a:cs typeface="Arial"/>
                <a:sym typeface="Arial"/>
              </a:rPr>
              <a:t>ALGORITHMICS OF AI </a:t>
            </a:r>
            <a:r>
              <a:rPr b="0" i="0" lang="en-GB" sz="1050" u="none" cap="none" strike="noStrike">
                <a:solidFill>
                  <a:schemeClr val="lt1"/>
                </a:solidFill>
                <a:latin typeface="Arial"/>
                <a:ea typeface="Arial"/>
                <a:cs typeface="Arial"/>
                <a:sym typeface="Arial"/>
              </a:rPr>
              <a:t>_Logic programming &amp; ASP</a:t>
            </a:r>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 _Deduction, proof _SAT theories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_Causal, temporal, uncertain reasoning _Constraint programming </a:t>
            </a:r>
            <a:endParaRPr b="0" i="0" sz="10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GB" sz="1050" u="none" cap="none" strike="noStrike">
                <a:solidFill>
                  <a:schemeClr val="lt1"/>
                </a:solidFill>
                <a:latin typeface="Arial"/>
                <a:ea typeface="Arial"/>
                <a:cs typeface="Arial"/>
                <a:sym typeface="Arial"/>
              </a:rPr>
              <a:t>_Heuristic search _Planning and scheduling </a:t>
            </a:r>
            <a:endParaRPr b="0" i="0" sz="1050" u="none" cap="none" strike="noStrike">
              <a:solidFill>
                <a:schemeClr val="lt1"/>
              </a:solidFill>
              <a:latin typeface="Arial"/>
              <a:ea typeface="Arial"/>
              <a:cs typeface="Arial"/>
              <a:sym typeface="Arial"/>
            </a:endParaRPr>
          </a:p>
        </p:txBody>
      </p:sp>
      <p:sp>
        <p:nvSpPr>
          <p:cNvPr id="4251" name="Google Shape;4251;p405"/>
          <p:cNvSpPr/>
          <p:nvPr/>
        </p:nvSpPr>
        <p:spPr>
          <a:xfrm>
            <a:off x="3491880" y="2643758"/>
            <a:ext cx="2520300" cy="216000"/>
          </a:xfrm>
          <a:prstGeom prst="ellipse">
            <a:avLst/>
          </a:prstGeom>
          <a:solidFill>
            <a:schemeClr val="accent4"/>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200" u="none" cap="none" strike="noStrike">
                <a:solidFill>
                  <a:schemeClr val="lt1"/>
                </a:solidFill>
                <a:latin typeface="Arial"/>
                <a:ea typeface="Arial"/>
                <a:cs typeface="Arial"/>
                <a:sym typeface="Arial"/>
              </a:rPr>
              <a:t>DECISION SUPPORT </a:t>
            </a:r>
            <a:endParaRPr/>
          </a:p>
        </p:txBody>
      </p:sp>
      <p:cxnSp>
        <p:nvCxnSpPr>
          <p:cNvPr id="4252" name="Google Shape;4252;p405"/>
          <p:cNvCxnSpPr>
            <a:stCxn id="4244" idx="6"/>
            <a:endCxn id="4246" idx="2"/>
          </p:cNvCxnSpPr>
          <p:nvPr/>
        </p:nvCxnSpPr>
        <p:spPr>
          <a:xfrm flipH="1" rot="10800000">
            <a:off x="2483812" y="879526"/>
            <a:ext cx="576000" cy="180000"/>
          </a:xfrm>
          <a:prstGeom prst="straightConnector1">
            <a:avLst/>
          </a:prstGeom>
          <a:noFill/>
          <a:ln cap="flat" cmpd="sng" w="9525">
            <a:solidFill>
              <a:srgbClr val="008CFF"/>
            </a:solidFill>
            <a:prstDash val="dash"/>
            <a:round/>
            <a:headEnd len="sm" w="sm" type="none"/>
            <a:tailEnd len="sm" w="sm" type="none"/>
          </a:ln>
        </p:spPr>
      </p:cxnSp>
      <p:cxnSp>
        <p:nvCxnSpPr>
          <p:cNvPr id="4253" name="Google Shape;4253;p405"/>
          <p:cNvCxnSpPr>
            <a:stCxn id="4244" idx="5"/>
            <a:endCxn id="4249" idx="1"/>
          </p:cNvCxnSpPr>
          <p:nvPr/>
        </p:nvCxnSpPr>
        <p:spPr>
          <a:xfrm>
            <a:off x="2146355" y="1415908"/>
            <a:ext cx="236100" cy="162000"/>
          </a:xfrm>
          <a:prstGeom prst="straightConnector1">
            <a:avLst/>
          </a:prstGeom>
          <a:noFill/>
          <a:ln cap="flat" cmpd="sng" w="9525">
            <a:solidFill>
              <a:srgbClr val="008CFF"/>
            </a:solidFill>
            <a:prstDash val="dash"/>
            <a:round/>
            <a:headEnd len="sm" w="sm" type="none"/>
            <a:tailEnd len="sm" w="sm" type="none"/>
          </a:ln>
        </p:spPr>
      </p:cxnSp>
      <p:cxnSp>
        <p:nvCxnSpPr>
          <p:cNvPr id="4254" name="Google Shape;4254;p405"/>
          <p:cNvCxnSpPr>
            <a:stCxn id="4248" idx="0"/>
          </p:cNvCxnSpPr>
          <p:nvPr/>
        </p:nvCxnSpPr>
        <p:spPr>
          <a:xfrm rot="10800000">
            <a:off x="6012024" y="2283766"/>
            <a:ext cx="1719000" cy="432000"/>
          </a:xfrm>
          <a:prstGeom prst="straightConnector1">
            <a:avLst/>
          </a:prstGeom>
          <a:noFill/>
          <a:ln cap="flat" cmpd="sng" w="9525">
            <a:solidFill>
              <a:srgbClr val="008CFF"/>
            </a:solidFill>
            <a:prstDash val="dash"/>
            <a:round/>
            <a:headEnd len="sm" w="sm" type="none"/>
            <a:tailEnd len="sm" w="sm" type="none"/>
          </a:ln>
        </p:spPr>
      </p:cxnSp>
      <p:cxnSp>
        <p:nvCxnSpPr>
          <p:cNvPr id="4255" name="Google Shape;4255;p405"/>
          <p:cNvCxnSpPr>
            <a:stCxn id="4247" idx="7"/>
            <a:endCxn id="4245" idx="1"/>
          </p:cNvCxnSpPr>
          <p:nvPr/>
        </p:nvCxnSpPr>
        <p:spPr>
          <a:xfrm flipH="1" rot="10800000">
            <a:off x="3047088" y="450335"/>
            <a:ext cx="3675000" cy="2581800"/>
          </a:xfrm>
          <a:prstGeom prst="straightConnector1">
            <a:avLst/>
          </a:prstGeom>
          <a:noFill/>
          <a:ln cap="flat" cmpd="sng" w="9525">
            <a:solidFill>
              <a:srgbClr val="008CFF"/>
            </a:solidFill>
            <a:prstDash val="dash"/>
            <a:round/>
            <a:headEnd len="sm" w="sm" type="none"/>
            <a:tailEnd len="sm" w="sm" type="none"/>
          </a:ln>
        </p:spPr>
      </p:cxnSp>
      <p:cxnSp>
        <p:nvCxnSpPr>
          <p:cNvPr id="4256" name="Google Shape;4256;p405"/>
          <p:cNvCxnSpPr>
            <a:stCxn id="4246" idx="4"/>
            <a:endCxn id="4248" idx="2"/>
          </p:cNvCxnSpPr>
          <p:nvPr/>
        </p:nvCxnSpPr>
        <p:spPr>
          <a:xfrm>
            <a:off x="4391982" y="1131534"/>
            <a:ext cx="1889700" cy="2600100"/>
          </a:xfrm>
          <a:prstGeom prst="straightConnector1">
            <a:avLst/>
          </a:prstGeom>
          <a:noFill/>
          <a:ln cap="flat" cmpd="sng" w="9525">
            <a:solidFill>
              <a:srgbClr val="008CFF"/>
            </a:solidFill>
            <a:prstDash val="dash"/>
            <a:round/>
            <a:headEnd len="sm" w="sm" type="none"/>
            <a:tailEnd len="sm" w="sm" type="none"/>
          </a:ln>
        </p:spPr>
      </p:cxnSp>
      <p:cxnSp>
        <p:nvCxnSpPr>
          <p:cNvPr id="4257" name="Google Shape;4257;p405"/>
          <p:cNvCxnSpPr>
            <a:stCxn id="4245" idx="4"/>
            <a:endCxn id="4244" idx="7"/>
          </p:cNvCxnSpPr>
          <p:nvPr/>
        </p:nvCxnSpPr>
        <p:spPr>
          <a:xfrm rot="10800000">
            <a:off x="2146242" y="703078"/>
            <a:ext cx="5594100" cy="1652700"/>
          </a:xfrm>
          <a:prstGeom prst="straightConnector1">
            <a:avLst/>
          </a:prstGeom>
          <a:noFill/>
          <a:ln cap="flat" cmpd="sng" w="9525">
            <a:solidFill>
              <a:srgbClr val="008CFF"/>
            </a:solidFill>
            <a:prstDash val="dash"/>
            <a:round/>
            <a:headEnd len="sm" w="sm" type="none"/>
            <a:tailEnd len="sm" w="sm" type="none"/>
          </a:ln>
        </p:spPr>
      </p:cxnSp>
      <p:cxnSp>
        <p:nvCxnSpPr>
          <p:cNvPr id="4258" name="Google Shape;4258;p405"/>
          <p:cNvCxnSpPr>
            <a:stCxn id="4247" idx="0"/>
            <a:endCxn id="4244" idx="3"/>
          </p:cNvCxnSpPr>
          <p:nvPr/>
        </p:nvCxnSpPr>
        <p:spPr>
          <a:xfrm rot="10800000">
            <a:off x="516846" y="1415866"/>
            <a:ext cx="1282800" cy="1299900"/>
          </a:xfrm>
          <a:prstGeom prst="straightConnector1">
            <a:avLst/>
          </a:prstGeom>
          <a:noFill/>
          <a:ln cap="flat" cmpd="sng" w="9525">
            <a:solidFill>
              <a:srgbClr val="008CFF"/>
            </a:solidFill>
            <a:prstDash val="dash"/>
            <a:round/>
            <a:headEnd len="sm" w="sm" type="none"/>
            <a:tailEnd len="sm" w="sm" type="none"/>
          </a:ln>
        </p:spPr>
      </p:cxnSp>
      <p:cxnSp>
        <p:nvCxnSpPr>
          <p:cNvPr id="4259" name="Google Shape;4259;p405"/>
          <p:cNvCxnSpPr>
            <a:stCxn id="4250" idx="1"/>
            <a:endCxn id="4244" idx="4"/>
          </p:cNvCxnSpPr>
          <p:nvPr/>
        </p:nvCxnSpPr>
        <p:spPr>
          <a:xfrm rot="10800000">
            <a:off x="1331730" y="1563659"/>
            <a:ext cx="2683800" cy="1684500"/>
          </a:xfrm>
          <a:prstGeom prst="straightConnector1">
            <a:avLst/>
          </a:prstGeom>
          <a:noFill/>
          <a:ln cap="flat" cmpd="sng" w="9525">
            <a:solidFill>
              <a:srgbClr val="008CFF"/>
            </a:solidFill>
            <a:prstDash val="dash"/>
            <a:round/>
            <a:headEnd len="sm" w="sm" type="none"/>
            <a:tailEnd len="sm" w="sm" type="none"/>
          </a:ln>
        </p:spPr>
      </p:cxnSp>
      <p:cxnSp>
        <p:nvCxnSpPr>
          <p:cNvPr id="4260" name="Google Shape;4260;p405"/>
          <p:cNvCxnSpPr>
            <a:stCxn id="4251" idx="0"/>
            <a:endCxn id="4245" idx="2"/>
          </p:cNvCxnSpPr>
          <p:nvPr/>
        </p:nvCxnSpPr>
        <p:spPr>
          <a:xfrm flipH="1" rot="10800000">
            <a:off x="4752030" y="1239758"/>
            <a:ext cx="1548300" cy="1404000"/>
          </a:xfrm>
          <a:prstGeom prst="straightConnector1">
            <a:avLst/>
          </a:prstGeom>
          <a:noFill/>
          <a:ln cap="flat" cmpd="sng" w="9525">
            <a:solidFill>
              <a:schemeClr val="accent2"/>
            </a:solidFill>
            <a:prstDash val="dash"/>
            <a:round/>
            <a:headEnd len="sm" w="sm" type="none"/>
            <a:tailEnd len="sm" w="sm" type="none"/>
          </a:ln>
        </p:spPr>
      </p:cxnSp>
      <p:cxnSp>
        <p:nvCxnSpPr>
          <p:cNvPr id="4261" name="Google Shape;4261;p405"/>
          <p:cNvCxnSpPr>
            <a:stCxn id="4251" idx="3"/>
          </p:cNvCxnSpPr>
          <p:nvPr/>
        </p:nvCxnSpPr>
        <p:spPr>
          <a:xfrm flipH="1">
            <a:off x="3491969" y="2828126"/>
            <a:ext cx="369000" cy="679800"/>
          </a:xfrm>
          <a:prstGeom prst="straightConnector1">
            <a:avLst/>
          </a:prstGeom>
          <a:noFill/>
          <a:ln cap="flat" cmpd="sng" w="9525">
            <a:solidFill>
              <a:srgbClr val="008CFF"/>
            </a:solidFill>
            <a:prstDash val="dash"/>
            <a:round/>
            <a:headEnd len="sm" w="sm" type="none"/>
            <a:tailEnd len="sm" w="sm" type="none"/>
          </a:ln>
        </p:spPr>
      </p:cxnSp>
      <p:cxnSp>
        <p:nvCxnSpPr>
          <p:cNvPr id="4262" name="Google Shape;4262;p405"/>
          <p:cNvCxnSpPr>
            <a:stCxn id="4248" idx="3"/>
            <a:endCxn id="4250" idx="5"/>
          </p:cNvCxnSpPr>
          <p:nvPr/>
        </p:nvCxnSpPr>
        <p:spPr>
          <a:xfrm flipH="1">
            <a:off x="5848708" y="4449845"/>
            <a:ext cx="857400" cy="325800"/>
          </a:xfrm>
          <a:prstGeom prst="straightConnector1">
            <a:avLst/>
          </a:prstGeom>
          <a:noFill/>
          <a:ln cap="flat" cmpd="sng" w="9525">
            <a:solidFill>
              <a:srgbClr val="008CFF"/>
            </a:solidFill>
            <a:prstDash val="dash"/>
            <a:round/>
            <a:headEnd len="sm" w="sm" type="none"/>
            <a:tailEnd len="sm" w="sm" type="none"/>
          </a:ln>
        </p:spPr>
      </p:cxnSp>
      <p:cxnSp>
        <p:nvCxnSpPr>
          <p:cNvPr id="4263" name="Google Shape;4263;p405"/>
          <p:cNvCxnSpPr>
            <a:endCxn id="4247" idx="5"/>
          </p:cNvCxnSpPr>
          <p:nvPr/>
        </p:nvCxnSpPr>
        <p:spPr>
          <a:xfrm rot="10800000">
            <a:off x="3047088" y="4559697"/>
            <a:ext cx="968400" cy="216000"/>
          </a:xfrm>
          <a:prstGeom prst="straightConnector1">
            <a:avLst/>
          </a:prstGeom>
          <a:noFill/>
          <a:ln cap="flat" cmpd="sng" w="9525">
            <a:solidFill>
              <a:srgbClr val="008CFF"/>
            </a:solidFill>
            <a:prstDash val="dash"/>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7" name="Shape 4267"/>
        <p:cNvGrpSpPr/>
        <p:nvPr/>
      </p:nvGrpSpPr>
      <p:grpSpPr>
        <a:xfrm>
          <a:off x="0" y="0"/>
          <a:ext cx="0" cy="0"/>
          <a:chOff x="0" y="0"/>
          <a:chExt cx="0" cy="0"/>
        </a:xfrm>
      </p:grpSpPr>
      <p:sp>
        <p:nvSpPr>
          <p:cNvPr id="4268" name="Google Shape;4268;p406"/>
          <p:cNvSpPr/>
          <p:nvPr/>
        </p:nvSpPr>
        <p:spPr>
          <a:xfrm>
            <a:off x="618575" y="922075"/>
            <a:ext cx="1821900" cy="3536100"/>
          </a:xfrm>
          <a:prstGeom prst="rect">
            <a:avLst/>
          </a:prstGeom>
          <a:solidFill>
            <a:srgbClr val="8F18F5"/>
          </a:solidFill>
          <a:ln>
            <a:noFill/>
          </a:ln>
        </p:spPr>
        <p:txBody>
          <a:bodyPr anchorCtr="0" anchor="t" bIns="45700" lIns="144000" spcFirstLastPara="1" rIns="144000" wrap="square" tIns="1476000">
            <a:noAutofit/>
          </a:bodyPr>
          <a:lstStyle/>
          <a:p>
            <a:pPr indent="0" lvl="0" marL="0" marR="0" rtl="0" algn="ctr">
              <a:spcBef>
                <a:spcPts val="0"/>
              </a:spcBef>
              <a:spcAft>
                <a:spcPts val="0"/>
              </a:spcAft>
              <a:buNone/>
            </a:pPr>
            <a:r>
              <a:t/>
            </a:r>
            <a:endParaRPr sz="1600">
              <a:solidFill>
                <a:schemeClr val="lt1"/>
              </a:solidFill>
              <a:latin typeface="Verdana"/>
              <a:ea typeface="Verdana"/>
              <a:cs typeface="Verdana"/>
              <a:sym typeface="Verdana"/>
            </a:endParaRPr>
          </a:p>
        </p:txBody>
      </p:sp>
      <p:sp>
        <p:nvSpPr>
          <p:cNvPr id="4269" name="Google Shape;4269;p406"/>
          <p:cNvSpPr txBox="1"/>
          <p:nvPr/>
        </p:nvSpPr>
        <p:spPr>
          <a:xfrm>
            <a:off x="773943" y="1991175"/>
            <a:ext cx="1547100" cy="584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GB" sz="1050">
                <a:solidFill>
                  <a:schemeClr val="lt1"/>
                </a:solidFill>
              </a:rPr>
              <a:t>Speech </a:t>
            </a:r>
            <a:endParaRPr sz="1050">
              <a:solidFill>
                <a:schemeClr val="lt1"/>
              </a:solidFill>
            </a:endParaRPr>
          </a:p>
          <a:p>
            <a:pPr indent="0" lvl="0" marL="0" rtl="0" algn="ctr">
              <a:spcBef>
                <a:spcPts val="0"/>
              </a:spcBef>
              <a:spcAft>
                <a:spcPts val="0"/>
              </a:spcAft>
              <a:buNone/>
            </a:pPr>
            <a:r>
              <a:rPr lang="en-GB" sz="1050">
                <a:solidFill>
                  <a:schemeClr val="lt1"/>
                </a:solidFill>
              </a:rPr>
              <a:t>_Vision </a:t>
            </a:r>
            <a:endParaRPr sz="1050">
              <a:solidFill>
                <a:schemeClr val="lt1"/>
              </a:solidFill>
            </a:endParaRPr>
          </a:p>
          <a:p>
            <a:pPr indent="0" lvl="0" marL="0" rtl="0" algn="ctr">
              <a:spcBef>
                <a:spcPts val="0"/>
              </a:spcBef>
              <a:spcAft>
                <a:spcPts val="0"/>
              </a:spcAft>
              <a:buNone/>
            </a:pPr>
            <a:r>
              <a:rPr lang="en-GB" sz="1050">
                <a:solidFill>
                  <a:schemeClr val="lt1"/>
                </a:solidFill>
              </a:rPr>
              <a:t>Object recognition </a:t>
            </a:r>
            <a:endParaRPr sz="1050">
              <a:solidFill>
                <a:schemeClr val="lt1"/>
              </a:solidFill>
            </a:endParaRPr>
          </a:p>
          <a:p>
            <a:pPr indent="0" lvl="0" marL="0" rtl="0" algn="ctr">
              <a:spcBef>
                <a:spcPts val="0"/>
              </a:spcBef>
              <a:spcAft>
                <a:spcPts val="0"/>
              </a:spcAft>
              <a:buNone/>
            </a:pPr>
            <a:r>
              <a:rPr lang="en-GB" sz="1050">
                <a:solidFill>
                  <a:schemeClr val="lt1"/>
                </a:solidFill>
              </a:rPr>
              <a:t>Activity recognition </a:t>
            </a:r>
            <a:endParaRPr sz="1050">
              <a:solidFill>
                <a:schemeClr val="lt1"/>
              </a:solidFill>
            </a:endParaRPr>
          </a:p>
          <a:p>
            <a:pPr indent="0" lvl="0" marL="0" rtl="0" algn="ctr">
              <a:spcBef>
                <a:spcPts val="0"/>
              </a:spcBef>
              <a:spcAft>
                <a:spcPts val="0"/>
              </a:spcAft>
              <a:buNone/>
            </a:pPr>
            <a:r>
              <a:rPr lang="en-GB" sz="1050">
                <a:solidFill>
                  <a:schemeClr val="lt1"/>
                </a:solidFill>
              </a:rPr>
              <a:t>Search in image &amp; video banks 3D and spatiotemporal reconstruction </a:t>
            </a:r>
            <a:endParaRPr>
              <a:solidFill>
                <a:schemeClr val="lt2"/>
              </a:solidFill>
            </a:endParaRPr>
          </a:p>
          <a:p>
            <a:pPr indent="0" lvl="0" marL="0" rtl="0" algn="ctr">
              <a:spcBef>
                <a:spcPts val="0"/>
              </a:spcBef>
              <a:spcAft>
                <a:spcPts val="0"/>
              </a:spcAft>
              <a:buNone/>
            </a:pPr>
            <a:r>
              <a:rPr lang="en-GB" sz="1050">
                <a:solidFill>
                  <a:schemeClr val="lt1"/>
                </a:solidFill>
              </a:rPr>
              <a:t>Objects tracking &amp; movement analysis </a:t>
            </a:r>
            <a:endParaRPr sz="1050">
              <a:solidFill>
                <a:schemeClr val="lt1"/>
              </a:solidFill>
            </a:endParaRPr>
          </a:p>
          <a:p>
            <a:pPr indent="0" lvl="0" marL="0" rtl="0" algn="ctr">
              <a:spcBef>
                <a:spcPts val="0"/>
              </a:spcBef>
              <a:spcAft>
                <a:spcPts val="0"/>
              </a:spcAft>
              <a:buNone/>
            </a:pPr>
            <a:r>
              <a:rPr lang="en-GB" sz="1050">
                <a:solidFill>
                  <a:schemeClr val="lt1"/>
                </a:solidFill>
              </a:rPr>
              <a:t>Objects localisation </a:t>
            </a:r>
            <a:endParaRPr sz="1050">
              <a:solidFill>
                <a:schemeClr val="lt1"/>
              </a:solidFill>
            </a:endParaRPr>
          </a:p>
          <a:p>
            <a:pPr indent="0" lvl="0" marL="0" rtl="0" algn="ctr">
              <a:spcBef>
                <a:spcPts val="0"/>
              </a:spcBef>
              <a:spcAft>
                <a:spcPts val="0"/>
              </a:spcAft>
              <a:buNone/>
            </a:pPr>
            <a:r>
              <a:rPr lang="en-GB" sz="1050">
                <a:solidFill>
                  <a:schemeClr val="lt1"/>
                </a:solidFill>
              </a:rPr>
              <a:t>Visual servoing</a:t>
            </a:r>
            <a:endParaRPr sz="1600">
              <a:solidFill>
                <a:schemeClr val="lt1"/>
              </a:solidFill>
              <a:latin typeface="Verdana"/>
              <a:ea typeface="Verdana"/>
              <a:cs typeface="Verdana"/>
              <a:sym typeface="Verdana"/>
            </a:endParaRPr>
          </a:p>
        </p:txBody>
      </p:sp>
      <p:sp>
        <p:nvSpPr>
          <p:cNvPr id="4270" name="Google Shape;4270;p406"/>
          <p:cNvSpPr/>
          <p:nvPr/>
        </p:nvSpPr>
        <p:spPr>
          <a:xfrm>
            <a:off x="1169525" y="1184032"/>
            <a:ext cx="720000" cy="72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4271" name="Google Shape;4271;p406"/>
          <p:cNvSpPr/>
          <p:nvPr/>
        </p:nvSpPr>
        <p:spPr>
          <a:xfrm>
            <a:off x="1169828" y="1165481"/>
            <a:ext cx="719400" cy="720000"/>
          </a:xfrm>
          <a:prstGeom prst="ellipse">
            <a:avLst/>
          </a:prstGeom>
          <a:solidFill>
            <a:srgbClr val="F848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4272" name="Google Shape;4272;p406"/>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p>
            <a:pPr indent="0" lvl="0" marL="0" marR="0" rtl="0" algn="l">
              <a:spcBef>
                <a:spcPts val="0"/>
              </a:spcBef>
              <a:spcAft>
                <a:spcPts val="0"/>
              </a:spcAft>
              <a:buNone/>
            </a:pPr>
            <a:fld id="{00000000-1234-1234-1234-123412341234}" type="slidenum">
              <a:rPr b="1" lang="en-GB" sz="800">
                <a:solidFill>
                  <a:schemeClr val="dk2"/>
                </a:solidFill>
                <a:latin typeface="Verdana"/>
                <a:ea typeface="Verdana"/>
                <a:cs typeface="Verdana"/>
                <a:sym typeface="Verdana"/>
              </a:rPr>
              <a:t>‹#›</a:t>
            </a:fld>
            <a:endParaRPr b="1" sz="800">
              <a:solidFill>
                <a:schemeClr val="dk2"/>
              </a:solidFill>
              <a:latin typeface="Verdana"/>
              <a:ea typeface="Verdana"/>
              <a:cs typeface="Verdana"/>
              <a:sym typeface="Verdana"/>
            </a:endParaRPr>
          </a:p>
        </p:txBody>
      </p:sp>
      <p:sp>
        <p:nvSpPr>
          <p:cNvPr id="4273" name="Google Shape;4273;p406"/>
          <p:cNvSpPr txBox="1"/>
          <p:nvPr>
            <p:ph type="title"/>
          </p:nvPr>
        </p:nvSpPr>
        <p:spPr>
          <a:xfrm>
            <a:off x="487413" y="254250"/>
            <a:ext cx="8207400" cy="48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2"/>
              </a:buClr>
              <a:buFont typeface="Verdana"/>
              <a:buNone/>
            </a:pPr>
            <a:r>
              <a:rPr lang="en-GB"/>
              <a:t>Making the most of AI </a:t>
            </a:r>
            <a:r>
              <a:rPr b="0" i="1" lang="en-GB"/>
              <a:t>- Digital Signal Processing</a:t>
            </a:r>
            <a:endParaRPr b="0" i="1"/>
          </a:p>
        </p:txBody>
      </p:sp>
      <p:sp>
        <p:nvSpPr>
          <p:cNvPr id="4274" name="Google Shape;4274;p406"/>
          <p:cNvSpPr/>
          <p:nvPr/>
        </p:nvSpPr>
        <p:spPr>
          <a:xfrm>
            <a:off x="1549672" y="1320874"/>
            <a:ext cx="144600" cy="1428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75" name="Google Shape;4275;p406"/>
          <p:cNvSpPr/>
          <p:nvPr/>
        </p:nvSpPr>
        <p:spPr>
          <a:xfrm>
            <a:off x="1275034" y="1460574"/>
            <a:ext cx="142800" cy="1428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76" name="Google Shape;4276;p406"/>
          <p:cNvSpPr/>
          <p:nvPr/>
        </p:nvSpPr>
        <p:spPr>
          <a:xfrm>
            <a:off x="1394097" y="1398662"/>
            <a:ext cx="179400" cy="126900"/>
          </a:xfrm>
          <a:custGeom>
            <a:rect b="b" l="l" r="r" t="t"/>
            <a:pathLst>
              <a:path extrusionOk="0" h="120000" w="120000">
                <a:moveTo>
                  <a:pt x="16254" y="120000"/>
                </a:moveTo>
                <a:cubicBezTo>
                  <a:pt x="120000" y="45000"/>
                  <a:pt x="120000" y="45000"/>
                  <a:pt x="120000" y="45000"/>
                </a:cubicBezTo>
                <a:cubicBezTo>
                  <a:pt x="111394" y="33409"/>
                  <a:pt x="105179" y="17727"/>
                  <a:pt x="104223" y="0"/>
                </a:cubicBezTo>
                <a:cubicBezTo>
                  <a:pt x="0" y="75000"/>
                  <a:pt x="0" y="75000"/>
                  <a:pt x="0" y="75000"/>
                </a:cubicBezTo>
                <a:cubicBezTo>
                  <a:pt x="9083" y="85909"/>
                  <a:pt x="14820" y="101590"/>
                  <a:pt x="16254" y="120000"/>
                </a:cubicBezTo>
                <a:close/>
              </a:path>
            </a:pathLst>
          </a:custGeom>
          <a:solidFill>
            <a:srgbClr val="5E50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77" name="Google Shape;4277;p406"/>
          <p:cNvSpPr/>
          <p:nvPr/>
        </p:nvSpPr>
        <p:spPr>
          <a:xfrm>
            <a:off x="1549672" y="1598687"/>
            <a:ext cx="144600" cy="1428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278" name="Google Shape;4278;p406"/>
          <p:cNvSpPr/>
          <p:nvPr/>
        </p:nvSpPr>
        <p:spPr>
          <a:xfrm>
            <a:off x="1394097" y="1538362"/>
            <a:ext cx="179400" cy="125400"/>
          </a:xfrm>
          <a:custGeom>
            <a:rect b="b" l="l" r="r" t="t"/>
            <a:pathLst>
              <a:path extrusionOk="0" h="120000" w="120000">
                <a:moveTo>
                  <a:pt x="120000" y="74482"/>
                </a:moveTo>
                <a:cubicBezTo>
                  <a:pt x="15840" y="0"/>
                  <a:pt x="15840" y="0"/>
                  <a:pt x="15840" y="0"/>
                </a:cubicBezTo>
                <a:cubicBezTo>
                  <a:pt x="14880" y="17931"/>
                  <a:pt x="8640" y="33793"/>
                  <a:pt x="0" y="44827"/>
                </a:cubicBezTo>
                <a:cubicBezTo>
                  <a:pt x="104160" y="120000"/>
                  <a:pt x="104160" y="120000"/>
                  <a:pt x="104160" y="120000"/>
                </a:cubicBezTo>
                <a:cubicBezTo>
                  <a:pt x="105120" y="102068"/>
                  <a:pt x="110880" y="86206"/>
                  <a:pt x="120000" y="74482"/>
                </a:cubicBezTo>
                <a:close/>
              </a:path>
            </a:pathLst>
          </a:custGeom>
          <a:solidFill>
            <a:srgbClr val="5E50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nvGrpSpPr>
          <p:cNvPr id="4279" name="Google Shape;4279;p406"/>
          <p:cNvGrpSpPr/>
          <p:nvPr/>
        </p:nvGrpSpPr>
        <p:grpSpPr>
          <a:xfrm>
            <a:off x="2769749" y="1204756"/>
            <a:ext cx="280728" cy="280728"/>
            <a:chOff x="1807626" y="3435473"/>
            <a:chExt cx="581700" cy="581700"/>
          </a:xfrm>
        </p:grpSpPr>
        <p:sp>
          <p:nvSpPr>
            <p:cNvPr id="4280" name="Google Shape;4280;p406"/>
            <p:cNvSpPr/>
            <p:nvPr/>
          </p:nvSpPr>
          <p:spPr>
            <a:xfrm>
              <a:off x="1807626" y="3435473"/>
              <a:ext cx="581700" cy="581700"/>
            </a:xfrm>
            <a:prstGeom prst="ellipse">
              <a:avLst/>
            </a:prstGeom>
            <a:solidFill>
              <a:srgbClr val="B7B7B7"/>
            </a:solidFill>
            <a:ln>
              <a:noFill/>
            </a:ln>
          </p:spPr>
          <p:txBody>
            <a:bodyPr anchorCtr="0" anchor="ctr" bIns="45700" lIns="91425" spcFirstLastPara="1" rIns="91425" wrap="square" tIns="36000">
              <a:noAutofit/>
            </a:bodyPr>
            <a:lstStyle/>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Calibri"/>
                <a:ea typeface="Calibri"/>
                <a:cs typeface="Calibri"/>
                <a:sym typeface="Calibri"/>
              </a:endParaRPr>
            </a:p>
          </p:txBody>
        </p:sp>
        <p:sp>
          <p:nvSpPr>
            <p:cNvPr id="4281" name="Google Shape;4281;p406"/>
            <p:cNvSpPr/>
            <p:nvPr/>
          </p:nvSpPr>
          <p:spPr>
            <a:xfrm rot="-5400000">
              <a:off x="1966393" y="3658160"/>
              <a:ext cx="303300" cy="136500"/>
            </a:xfrm>
            <a:custGeom>
              <a:rect b="b" l="l" r="r" t="t"/>
              <a:pathLst>
                <a:path extrusionOk="0" h="120000" w="120000">
                  <a:moveTo>
                    <a:pt x="0" y="0"/>
                  </a:moveTo>
                  <a:lnTo>
                    <a:pt x="58636" y="120000"/>
                  </a:lnTo>
                  <a:lnTo>
                    <a:pt x="120000" y="0"/>
                  </a:lnTo>
                </a:path>
              </a:pathLst>
            </a:custGeom>
            <a:solidFill>
              <a:srgbClr val="B7B7B7"/>
            </a:solidFill>
            <a:ln cap="rnd"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282" name="Google Shape;4282;p406"/>
          <p:cNvSpPr txBox="1"/>
          <p:nvPr/>
        </p:nvSpPr>
        <p:spPr>
          <a:xfrm>
            <a:off x="5503900" y="1140491"/>
            <a:ext cx="3344400" cy="6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Verdana"/>
                <a:ea typeface="Verdana"/>
                <a:cs typeface="Verdana"/>
                <a:sym typeface="Verdana"/>
              </a:rPr>
              <a:t>Deep Learning for Drug Discovery and Cancer Research: Automated Analysis of Vascularization Images</a:t>
            </a:r>
            <a:endParaRPr sz="1000">
              <a:latin typeface="Verdana"/>
              <a:ea typeface="Verdana"/>
              <a:cs typeface="Verdana"/>
              <a:sym typeface="Verdana"/>
            </a:endParaRPr>
          </a:p>
          <a:p>
            <a:pPr indent="0" lvl="0" marL="0" rtl="0" algn="l">
              <a:spcBef>
                <a:spcPts val="0"/>
              </a:spcBef>
              <a:spcAft>
                <a:spcPts val="0"/>
              </a:spcAft>
              <a:buNone/>
            </a:pPr>
            <a:r>
              <a:t/>
            </a:r>
            <a:endParaRPr sz="1000">
              <a:solidFill>
                <a:schemeClr val="dk1"/>
              </a:solidFill>
              <a:latin typeface="Verdana"/>
              <a:ea typeface="Verdana"/>
              <a:cs typeface="Verdana"/>
              <a:sym typeface="Verdana"/>
            </a:endParaRPr>
          </a:p>
        </p:txBody>
      </p:sp>
      <p:grpSp>
        <p:nvGrpSpPr>
          <p:cNvPr id="4283" name="Google Shape;4283;p406"/>
          <p:cNvGrpSpPr/>
          <p:nvPr/>
        </p:nvGrpSpPr>
        <p:grpSpPr>
          <a:xfrm>
            <a:off x="2769749" y="2601756"/>
            <a:ext cx="280728" cy="280728"/>
            <a:chOff x="1807626" y="3435473"/>
            <a:chExt cx="581700" cy="581700"/>
          </a:xfrm>
        </p:grpSpPr>
        <p:sp>
          <p:nvSpPr>
            <p:cNvPr id="4284" name="Google Shape;4284;p406"/>
            <p:cNvSpPr/>
            <p:nvPr/>
          </p:nvSpPr>
          <p:spPr>
            <a:xfrm>
              <a:off x="1807626" y="3435473"/>
              <a:ext cx="581700" cy="581700"/>
            </a:xfrm>
            <a:prstGeom prst="ellipse">
              <a:avLst/>
            </a:prstGeom>
            <a:solidFill>
              <a:srgbClr val="B7B7B7"/>
            </a:solidFill>
            <a:ln>
              <a:noFill/>
            </a:ln>
          </p:spPr>
          <p:txBody>
            <a:bodyPr anchorCtr="0" anchor="ctr" bIns="45700" lIns="91425" spcFirstLastPara="1" rIns="91425" wrap="square" tIns="36000">
              <a:noAutofit/>
            </a:bodyPr>
            <a:lstStyle/>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Calibri"/>
                <a:ea typeface="Calibri"/>
                <a:cs typeface="Calibri"/>
                <a:sym typeface="Calibri"/>
              </a:endParaRPr>
            </a:p>
          </p:txBody>
        </p:sp>
        <p:sp>
          <p:nvSpPr>
            <p:cNvPr id="4285" name="Google Shape;4285;p406"/>
            <p:cNvSpPr/>
            <p:nvPr/>
          </p:nvSpPr>
          <p:spPr>
            <a:xfrm rot="-5400000">
              <a:off x="1966393" y="3658160"/>
              <a:ext cx="303300" cy="136500"/>
            </a:xfrm>
            <a:custGeom>
              <a:rect b="b" l="l" r="r" t="t"/>
              <a:pathLst>
                <a:path extrusionOk="0" h="120000" w="120000">
                  <a:moveTo>
                    <a:pt x="0" y="0"/>
                  </a:moveTo>
                  <a:lnTo>
                    <a:pt x="58636" y="120000"/>
                  </a:lnTo>
                  <a:lnTo>
                    <a:pt x="120000" y="0"/>
                  </a:lnTo>
                </a:path>
              </a:pathLst>
            </a:custGeom>
            <a:solidFill>
              <a:srgbClr val="B7B7B7"/>
            </a:solidFill>
            <a:ln cap="rnd"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286" name="Google Shape;4286;p406"/>
          <p:cNvSpPr txBox="1"/>
          <p:nvPr/>
        </p:nvSpPr>
        <p:spPr>
          <a:xfrm>
            <a:off x="5503900" y="2407672"/>
            <a:ext cx="3344400" cy="6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2"/>
              </a:buClr>
              <a:buSzPts val="1100"/>
              <a:buFont typeface="Arial"/>
              <a:buNone/>
            </a:pPr>
            <a:r>
              <a:rPr lang="en-GB" sz="1000">
                <a:latin typeface="Verdana"/>
                <a:ea typeface="Verdana"/>
                <a:cs typeface="Verdana"/>
                <a:sym typeface="Verdana"/>
              </a:rPr>
              <a:t>Improve the algorithms and data architecture that allow for Near-Real-Time Surveillance of Shipping Traffic across the globe</a:t>
            </a:r>
            <a:endParaRPr sz="1000">
              <a:latin typeface="Verdana"/>
              <a:ea typeface="Verdana"/>
              <a:cs typeface="Verdana"/>
              <a:sym typeface="Verdana"/>
            </a:endParaRPr>
          </a:p>
        </p:txBody>
      </p:sp>
      <p:grpSp>
        <p:nvGrpSpPr>
          <p:cNvPr id="4287" name="Google Shape;4287;p406"/>
          <p:cNvGrpSpPr/>
          <p:nvPr/>
        </p:nvGrpSpPr>
        <p:grpSpPr>
          <a:xfrm>
            <a:off x="2769749" y="3947956"/>
            <a:ext cx="280728" cy="280728"/>
            <a:chOff x="1807626" y="3435473"/>
            <a:chExt cx="581700" cy="581700"/>
          </a:xfrm>
        </p:grpSpPr>
        <p:sp>
          <p:nvSpPr>
            <p:cNvPr id="4288" name="Google Shape;4288;p406"/>
            <p:cNvSpPr/>
            <p:nvPr/>
          </p:nvSpPr>
          <p:spPr>
            <a:xfrm>
              <a:off x="1807626" y="3435473"/>
              <a:ext cx="581700" cy="581700"/>
            </a:xfrm>
            <a:prstGeom prst="ellipse">
              <a:avLst/>
            </a:prstGeom>
            <a:solidFill>
              <a:srgbClr val="B7B7B7"/>
            </a:solidFill>
            <a:ln>
              <a:noFill/>
            </a:ln>
          </p:spPr>
          <p:txBody>
            <a:bodyPr anchorCtr="0" anchor="ctr" bIns="45700" lIns="91425" spcFirstLastPara="1" rIns="91425" wrap="square" tIns="36000">
              <a:noAutofit/>
            </a:bodyPr>
            <a:lstStyle/>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Calibri"/>
                <a:ea typeface="Calibri"/>
                <a:cs typeface="Calibri"/>
                <a:sym typeface="Calibri"/>
              </a:endParaRPr>
            </a:p>
          </p:txBody>
        </p:sp>
        <p:sp>
          <p:nvSpPr>
            <p:cNvPr id="4289" name="Google Shape;4289;p406"/>
            <p:cNvSpPr/>
            <p:nvPr/>
          </p:nvSpPr>
          <p:spPr>
            <a:xfrm rot="-5400000">
              <a:off x="1966393" y="3658160"/>
              <a:ext cx="303300" cy="136500"/>
            </a:xfrm>
            <a:custGeom>
              <a:rect b="b" l="l" r="r" t="t"/>
              <a:pathLst>
                <a:path extrusionOk="0" h="120000" w="120000">
                  <a:moveTo>
                    <a:pt x="0" y="0"/>
                  </a:moveTo>
                  <a:lnTo>
                    <a:pt x="58636" y="120000"/>
                  </a:lnTo>
                  <a:lnTo>
                    <a:pt x="120000" y="0"/>
                  </a:lnTo>
                </a:path>
              </a:pathLst>
            </a:custGeom>
            <a:solidFill>
              <a:srgbClr val="B7B7B7"/>
            </a:solidFill>
            <a:ln cap="rnd"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290" name="Google Shape;4290;p406"/>
          <p:cNvSpPr txBox="1"/>
          <p:nvPr/>
        </p:nvSpPr>
        <p:spPr>
          <a:xfrm>
            <a:off x="5503900" y="3674858"/>
            <a:ext cx="3344400" cy="6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Verdana"/>
                <a:ea typeface="Verdana"/>
                <a:cs typeface="Verdana"/>
                <a:sym typeface="Verdana"/>
              </a:rPr>
              <a:t>Extract information about consumption habits of consumers from set of images (refrigerators &amp; dining tables) to replace questionnaires</a:t>
            </a:r>
            <a:endParaRPr sz="1000">
              <a:latin typeface="Verdana"/>
              <a:ea typeface="Verdana"/>
              <a:cs typeface="Verdana"/>
              <a:sym typeface="Verdana"/>
            </a:endParaRPr>
          </a:p>
        </p:txBody>
      </p:sp>
      <p:pic>
        <p:nvPicPr>
          <p:cNvPr id="4291" name="Google Shape;4291;p406"/>
          <p:cNvPicPr preferRelativeResize="0"/>
          <p:nvPr/>
        </p:nvPicPr>
        <p:blipFill>
          <a:blip r:embed="rId3">
            <a:alphaModFix/>
          </a:blip>
          <a:stretch>
            <a:fillRect/>
          </a:stretch>
        </p:blipFill>
        <p:spPr>
          <a:xfrm>
            <a:off x="936824" y="1156325"/>
            <a:ext cx="1119052" cy="770100"/>
          </a:xfrm>
          <a:prstGeom prst="rect">
            <a:avLst/>
          </a:prstGeom>
          <a:noFill/>
          <a:ln>
            <a:noFill/>
          </a:ln>
        </p:spPr>
      </p:pic>
      <p:pic>
        <p:nvPicPr>
          <p:cNvPr id="4292" name="Google Shape;4292;p406"/>
          <p:cNvPicPr preferRelativeResize="0"/>
          <p:nvPr/>
        </p:nvPicPr>
        <p:blipFill>
          <a:blip r:embed="rId4">
            <a:alphaModFix/>
          </a:blip>
          <a:stretch>
            <a:fillRect/>
          </a:stretch>
        </p:blipFill>
        <p:spPr>
          <a:xfrm>
            <a:off x="3470550" y="949900"/>
            <a:ext cx="1669152" cy="867574"/>
          </a:xfrm>
          <a:prstGeom prst="rect">
            <a:avLst/>
          </a:prstGeom>
          <a:noFill/>
          <a:ln>
            <a:noFill/>
          </a:ln>
        </p:spPr>
      </p:pic>
      <p:pic>
        <p:nvPicPr>
          <p:cNvPr id="4293" name="Google Shape;4293;p406"/>
          <p:cNvPicPr preferRelativeResize="0"/>
          <p:nvPr/>
        </p:nvPicPr>
        <p:blipFill>
          <a:blip r:embed="rId5">
            <a:alphaModFix/>
          </a:blip>
          <a:stretch>
            <a:fillRect/>
          </a:stretch>
        </p:blipFill>
        <p:spPr>
          <a:xfrm>
            <a:off x="3259049" y="2133600"/>
            <a:ext cx="2074949" cy="1167161"/>
          </a:xfrm>
          <a:prstGeom prst="rect">
            <a:avLst/>
          </a:prstGeom>
          <a:noFill/>
          <a:ln>
            <a:noFill/>
          </a:ln>
        </p:spPr>
      </p:pic>
      <p:pic>
        <p:nvPicPr>
          <p:cNvPr id="4294" name="Google Shape;4294;p406"/>
          <p:cNvPicPr preferRelativeResize="0"/>
          <p:nvPr/>
        </p:nvPicPr>
        <p:blipFill>
          <a:blip r:embed="rId6">
            <a:alphaModFix/>
          </a:blip>
          <a:stretch>
            <a:fillRect/>
          </a:stretch>
        </p:blipFill>
        <p:spPr>
          <a:xfrm>
            <a:off x="3367100" y="3722250"/>
            <a:ext cx="2074950" cy="67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8" name="Shape 4298"/>
        <p:cNvGrpSpPr/>
        <p:nvPr/>
      </p:nvGrpSpPr>
      <p:grpSpPr>
        <a:xfrm>
          <a:off x="0" y="0"/>
          <a:ext cx="0" cy="0"/>
          <a:chOff x="0" y="0"/>
          <a:chExt cx="0" cy="0"/>
        </a:xfrm>
      </p:grpSpPr>
      <p:sp>
        <p:nvSpPr>
          <p:cNvPr id="4299" name="Google Shape;4299;p407"/>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p>
            <a:pPr indent="0" lvl="0" marL="0" marR="0" rtl="0" algn="l">
              <a:spcBef>
                <a:spcPts val="0"/>
              </a:spcBef>
              <a:spcAft>
                <a:spcPts val="0"/>
              </a:spcAft>
              <a:buNone/>
            </a:pPr>
            <a:fld id="{00000000-1234-1234-1234-123412341234}" type="slidenum">
              <a:rPr b="1" lang="en-GB" sz="800">
                <a:solidFill>
                  <a:schemeClr val="dk2"/>
                </a:solidFill>
                <a:latin typeface="Verdana"/>
                <a:ea typeface="Verdana"/>
                <a:cs typeface="Verdana"/>
                <a:sym typeface="Verdana"/>
              </a:rPr>
              <a:t>‹#›</a:t>
            </a:fld>
            <a:endParaRPr b="1" sz="800">
              <a:solidFill>
                <a:schemeClr val="dk2"/>
              </a:solidFill>
              <a:latin typeface="Verdana"/>
              <a:ea typeface="Verdana"/>
              <a:cs typeface="Verdana"/>
              <a:sym typeface="Verdana"/>
            </a:endParaRPr>
          </a:p>
        </p:txBody>
      </p:sp>
      <p:sp>
        <p:nvSpPr>
          <p:cNvPr id="4300" name="Google Shape;4300;p407"/>
          <p:cNvSpPr txBox="1"/>
          <p:nvPr>
            <p:ph type="title"/>
          </p:nvPr>
        </p:nvSpPr>
        <p:spPr>
          <a:xfrm>
            <a:off x="487413" y="254250"/>
            <a:ext cx="8207400" cy="48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2"/>
              </a:buClr>
              <a:buFont typeface="Verdana"/>
              <a:buNone/>
            </a:pPr>
            <a:r>
              <a:rPr lang="en-GB"/>
              <a:t>Making the most of AI </a:t>
            </a:r>
            <a:r>
              <a:rPr b="0" i="1" lang="en-GB"/>
              <a:t>- Bot &amp; cognitive interactions</a:t>
            </a:r>
            <a:endParaRPr b="0" i="1"/>
          </a:p>
        </p:txBody>
      </p:sp>
      <p:grpSp>
        <p:nvGrpSpPr>
          <p:cNvPr id="4301" name="Google Shape;4301;p407"/>
          <p:cNvGrpSpPr/>
          <p:nvPr/>
        </p:nvGrpSpPr>
        <p:grpSpPr>
          <a:xfrm>
            <a:off x="2769749" y="1153956"/>
            <a:ext cx="280728" cy="280728"/>
            <a:chOff x="1807626" y="3435473"/>
            <a:chExt cx="581700" cy="581700"/>
          </a:xfrm>
        </p:grpSpPr>
        <p:sp>
          <p:nvSpPr>
            <p:cNvPr id="4302" name="Google Shape;4302;p407"/>
            <p:cNvSpPr/>
            <p:nvPr/>
          </p:nvSpPr>
          <p:spPr>
            <a:xfrm>
              <a:off x="1807626" y="3435473"/>
              <a:ext cx="581700" cy="581700"/>
            </a:xfrm>
            <a:prstGeom prst="ellipse">
              <a:avLst/>
            </a:prstGeom>
            <a:solidFill>
              <a:srgbClr val="B7B7B7"/>
            </a:solidFill>
            <a:ln>
              <a:noFill/>
            </a:ln>
          </p:spPr>
          <p:txBody>
            <a:bodyPr anchorCtr="0" anchor="ctr" bIns="45700" lIns="91425" spcFirstLastPara="1" rIns="91425" wrap="square" tIns="36000">
              <a:noAutofit/>
            </a:bodyPr>
            <a:lstStyle/>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Calibri"/>
                <a:ea typeface="Calibri"/>
                <a:cs typeface="Calibri"/>
                <a:sym typeface="Calibri"/>
              </a:endParaRPr>
            </a:p>
          </p:txBody>
        </p:sp>
        <p:sp>
          <p:nvSpPr>
            <p:cNvPr id="4303" name="Google Shape;4303;p407"/>
            <p:cNvSpPr/>
            <p:nvPr/>
          </p:nvSpPr>
          <p:spPr>
            <a:xfrm rot="-5400000">
              <a:off x="1966393" y="3658160"/>
              <a:ext cx="303300" cy="136500"/>
            </a:xfrm>
            <a:custGeom>
              <a:rect b="b" l="l" r="r" t="t"/>
              <a:pathLst>
                <a:path extrusionOk="0" h="120000" w="120000">
                  <a:moveTo>
                    <a:pt x="0" y="0"/>
                  </a:moveTo>
                  <a:lnTo>
                    <a:pt x="58636" y="120000"/>
                  </a:lnTo>
                  <a:lnTo>
                    <a:pt x="120000" y="0"/>
                  </a:lnTo>
                </a:path>
              </a:pathLst>
            </a:custGeom>
            <a:solidFill>
              <a:srgbClr val="B7B7B7"/>
            </a:solidFill>
            <a:ln cap="rnd"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304" name="Google Shape;4304;p407"/>
          <p:cNvSpPr txBox="1"/>
          <p:nvPr/>
        </p:nvSpPr>
        <p:spPr>
          <a:xfrm>
            <a:off x="5503900" y="1036072"/>
            <a:ext cx="3344400" cy="6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Verdana"/>
                <a:ea typeface="Verdana"/>
                <a:cs typeface="Verdana"/>
                <a:sym typeface="Verdana"/>
              </a:rPr>
              <a:t>design a platform to assess the symptoms of allergy patients and predict the associated risk </a:t>
            </a:r>
            <a:endParaRPr sz="1000">
              <a:solidFill>
                <a:schemeClr val="dk1"/>
              </a:solidFill>
              <a:latin typeface="Verdana"/>
              <a:ea typeface="Verdana"/>
              <a:cs typeface="Verdana"/>
              <a:sym typeface="Verdana"/>
            </a:endParaRPr>
          </a:p>
        </p:txBody>
      </p:sp>
      <p:grpSp>
        <p:nvGrpSpPr>
          <p:cNvPr id="4305" name="Google Shape;4305;p407"/>
          <p:cNvGrpSpPr/>
          <p:nvPr/>
        </p:nvGrpSpPr>
        <p:grpSpPr>
          <a:xfrm>
            <a:off x="2769749" y="2550956"/>
            <a:ext cx="280728" cy="280728"/>
            <a:chOff x="1807626" y="3435473"/>
            <a:chExt cx="581700" cy="581700"/>
          </a:xfrm>
        </p:grpSpPr>
        <p:sp>
          <p:nvSpPr>
            <p:cNvPr id="4306" name="Google Shape;4306;p407"/>
            <p:cNvSpPr/>
            <p:nvPr/>
          </p:nvSpPr>
          <p:spPr>
            <a:xfrm>
              <a:off x="1807626" y="3435473"/>
              <a:ext cx="581700" cy="581700"/>
            </a:xfrm>
            <a:prstGeom prst="ellipse">
              <a:avLst/>
            </a:prstGeom>
            <a:solidFill>
              <a:srgbClr val="B7B7B7"/>
            </a:solidFill>
            <a:ln>
              <a:noFill/>
            </a:ln>
          </p:spPr>
          <p:txBody>
            <a:bodyPr anchorCtr="0" anchor="ctr" bIns="45700" lIns="91425" spcFirstLastPara="1" rIns="91425" wrap="square" tIns="36000">
              <a:noAutofit/>
            </a:bodyPr>
            <a:lstStyle/>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Calibri"/>
                <a:ea typeface="Calibri"/>
                <a:cs typeface="Calibri"/>
                <a:sym typeface="Calibri"/>
              </a:endParaRPr>
            </a:p>
          </p:txBody>
        </p:sp>
        <p:sp>
          <p:nvSpPr>
            <p:cNvPr id="4307" name="Google Shape;4307;p407"/>
            <p:cNvSpPr/>
            <p:nvPr/>
          </p:nvSpPr>
          <p:spPr>
            <a:xfrm rot="-5400000">
              <a:off x="1966393" y="3658160"/>
              <a:ext cx="303300" cy="136500"/>
            </a:xfrm>
            <a:custGeom>
              <a:rect b="b" l="l" r="r" t="t"/>
              <a:pathLst>
                <a:path extrusionOk="0" h="120000" w="120000">
                  <a:moveTo>
                    <a:pt x="0" y="0"/>
                  </a:moveTo>
                  <a:lnTo>
                    <a:pt x="58636" y="120000"/>
                  </a:lnTo>
                  <a:lnTo>
                    <a:pt x="120000" y="0"/>
                  </a:lnTo>
                </a:path>
              </a:pathLst>
            </a:custGeom>
            <a:solidFill>
              <a:srgbClr val="B7B7B7"/>
            </a:solidFill>
            <a:ln cap="rnd"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308" name="Google Shape;4308;p407"/>
          <p:cNvSpPr txBox="1"/>
          <p:nvPr/>
        </p:nvSpPr>
        <p:spPr>
          <a:xfrm>
            <a:off x="5503900" y="2359691"/>
            <a:ext cx="3344400" cy="6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Verdana"/>
                <a:ea typeface="Verdana"/>
                <a:cs typeface="Verdana"/>
                <a:sym typeface="Verdana"/>
              </a:rPr>
              <a:t>Design a solution based on magnetic geolocation to guide people with reduced mobility in indoor environments</a:t>
            </a:r>
            <a:endParaRPr sz="1000">
              <a:solidFill>
                <a:srgbClr val="56555A"/>
              </a:solidFill>
              <a:latin typeface="Verdana"/>
              <a:ea typeface="Verdana"/>
              <a:cs typeface="Verdana"/>
              <a:sym typeface="Verdana"/>
            </a:endParaRPr>
          </a:p>
        </p:txBody>
      </p:sp>
      <p:sp>
        <p:nvSpPr>
          <p:cNvPr id="4309" name="Google Shape;4309;p407"/>
          <p:cNvSpPr/>
          <p:nvPr/>
        </p:nvSpPr>
        <p:spPr>
          <a:xfrm>
            <a:off x="623875" y="922074"/>
            <a:ext cx="1821900" cy="3536100"/>
          </a:xfrm>
          <a:prstGeom prst="rect">
            <a:avLst/>
          </a:prstGeom>
          <a:solidFill>
            <a:srgbClr val="0090FF"/>
          </a:solidFill>
          <a:ln>
            <a:noFill/>
          </a:ln>
        </p:spPr>
        <p:txBody>
          <a:bodyPr anchorCtr="0" anchor="t" bIns="45700" lIns="144000" spcFirstLastPara="1" rIns="144000" wrap="square" tIns="1476000">
            <a:noAutofit/>
          </a:bodyPr>
          <a:lstStyle/>
          <a:p>
            <a:pPr indent="0" lvl="0" marL="0" marR="0" rtl="0" algn="ctr">
              <a:spcBef>
                <a:spcPts val="0"/>
              </a:spcBef>
              <a:spcAft>
                <a:spcPts val="0"/>
              </a:spcAft>
              <a:buNone/>
            </a:pPr>
            <a:r>
              <a:t/>
            </a:r>
            <a:endParaRPr sz="1500">
              <a:solidFill>
                <a:schemeClr val="lt1"/>
              </a:solidFill>
              <a:latin typeface="Verdana"/>
              <a:ea typeface="Verdana"/>
              <a:cs typeface="Verdana"/>
              <a:sym typeface="Verdana"/>
            </a:endParaRPr>
          </a:p>
        </p:txBody>
      </p:sp>
      <p:sp>
        <p:nvSpPr>
          <p:cNvPr id="4310" name="Google Shape;4310;p407"/>
          <p:cNvSpPr txBox="1"/>
          <p:nvPr/>
        </p:nvSpPr>
        <p:spPr>
          <a:xfrm>
            <a:off x="680883" y="1967700"/>
            <a:ext cx="1717500" cy="1782900"/>
          </a:xfrm>
          <a:prstGeom prst="rect">
            <a:avLst/>
          </a:prstGeom>
          <a:noFill/>
          <a:ln>
            <a:noFill/>
          </a:ln>
        </p:spPr>
        <p:txBody>
          <a:bodyPr anchorCtr="0" anchor="t" bIns="45700" lIns="91425" spcFirstLastPara="1" rIns="91425" wrap="square" tIns="45700">
            <a:noAutofit/>
          </a:bodyPr>
          <a:lstStyle/>
          <a:p>
            <a:pPr indent="0" lvl="0" marL="0" rtl="0" algn="ctr">
              <a:spcBef>
                <a:spcPts val="300"/>
              </a:spcBef>
              <a:spcAft>
                <a:spcPts val="0"/>
              </a:spcAft>
              <a:buNone/>
            </a:pPr>
            <a:r>
              <a:rPr lang="en-GB" sz="1300">
                <a:solidFill>
                  <a:srgbClr val="FFFFFF"/>
                </a:solidFill>
                <a:latin typeface="Verdana"/>
                <a:ea typeface="Verdana"/>
                <a:cs typeface="Verdana"/>
                <a:sym typeface="Verdana"/>
              </a:rPr>
              <a:t>Design and Develop cognitive systems to achieve human-level performance at complex tasks, capable of higher-level processing and reasoning</a:t>
            </a:r>
            <a:endParaRPr sz="1300">
              <a:solidFill>
                <a:srgbClr val="FFFFFF"/>
              </a:solidFill>
              <a:latin typeface="Verdana"/>
              <a:ea typeface="Verdana"/>
              <a:cs typeface="Verdana"/>
              <a:sym typeface="Verdana"/>
            </a:endParaRPr>
          </a:p>
          <a:p>
            <a:pPr indent="0" lvl="0" marL="0" rtl="0" algn="ctr">
              <a:spcBef>
                <a:spcPts val="0"/>
              </a:spcBef>
              <a:spcAft>
                <a:spcPts val="0"/>
              </a:spcAft>
              <a:buClr>
                <a:schemeClr val="lt2"/>
              </a:buClr>
              <a:buFont typeface="Arial"/>
              <a:buNone/>
            </a:pPr>
            <a:r>
              <a:t/>
            </a:r>
            <a:endParaRPr sz="1500">
              <a:solidFill>
                <a:srgbClr val="FFFFFF"/>
              </a:solidFill>
              <a:latin typeface="Verdana"/>
              <a:ea typeface="Verdana"/>
              <a:cs typeface="Verdana"/>
              <a:sym typeface="Verdana"/>
            </a:endParaRPr>
          </a:p>
        </p:txBody>
      </p:sp>
      <p:sp>
        <p:nvSpPr>
          <p:cNvPr id="4311" name="Google Shape;4311;p407"/>
          <p:cNvSpPr/>
          <p:nvPr/>
        </p:nvSpPr>
        <p:spPr>
          <a:xfrm>
            <a:off x="1178020" y="1167165"/>
            <a:ext cx="720000" cy="720000"/>
          </a:xfrm>
          <a:prstGeom prst="ellipse">
            <a:avLst/>
          </a:prstGeom>
          <a:solidFill>
            <a:srgbClr val="F848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4312" name="Google Shape;4312;p407"/>
          <p:cNvSpPr/>
          <p:nvPr/>
        </p:nvSpPr>
        <p:spPr>
          <a:xfrm>
            <a:off x="1659640" y="1458026"/>
            <a:ext cx="78600" cy="239400"/>
          </a:xfrm>
          <a:custGeom>
            <a:rect b="b" l="l" r="r" t="t"/>
            <a:pathLst>
              <a:path extrusionOk="0" h="120000" w="120000">
                <a:moveTo>
                  <a:pt x="120000" y="116560"/>
                </a:moveTo>
                <a:cubicBezTo>
                  <a:pt x="120000" y="118471"/>
                  <a:pt x="114666" y="120000"/>
                  <a:pt x="108000" y="120000"/>
                </a:cubicBezTo>
                <a:cubicBezTo>
                  <a:pt x="13333" y="120000"/>
                  <a:pt x="13333" y="120000"/>
                  <a:pt x="13333" y="120000"/>
                </a:cubicBezTo>
                <a:cubicBezTo>
                  <a:pt x="5333" y="120000"/>
                  <a:pt x="0" y="118471"/>
                  <a:pt x="0" y="116560"/>
                </a:cubicBezTo>
                <a:cubicBezTo>
                  <a:pt x="0" y="3439"/>
                  <a:pt x="0" y="3439"/>
                  <a:pt x="0" y="3439"/>
                </a:cubicBezTo>
                <a:cubicBezTo>
                  <a:pt x="0" y="1528"/>
                  <a:pt x="5333" y="0"/>
                  <a:pt x="13333" y="0"/>
                </a:cubicBezTo>
                <a:cubicBezTo>
                  <a:pt x="108000" y="0"/>
                  <a:pt x="108000" y="0"/>
                  <a:pt x="108000" y="0"/>
                </a:cubicBezTo>
                <a:cubicBezTo>
                  <a:pt x="114666" y="0"/>
                  <a:pt x="120000" y="1528"/>
                  <a:pt x="120000" y="3439"/>
                </a:cubicBezTo>
                <a:lnTo>
                  <a:pt x="120000" y="116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313" name="Google Shape;4313;p407"/>
          <p:cNvSpPr/>
          <p:nvPr/>
        </p:nvSpPr>
        <p:spPr>
          <a:xfrm>
            <a:off x="1547188" y="1552570"/>
            <a:ext cx="78300" cy="145200"/>
          </a:xfrm>
          <a:custGeom>
            <a:rect b="b" l="l" r="r" t="t"/>
            <a:pathLst>
              <a:path extrusionOk="0" h="120000" w="120000">
                <a:moveTo>
                  <a:pt x="120000" y="112421"/>
                </a:moveTo>
                <a:cubicBezTo>
                  <a:pt x="120000" y="116842"/>
                  <a:pt x="114666" y="120000"/>
                  <a:pt x="108000" y="120000"/>
                </a:cubicBezTo>
                <a:cubicBezTo>
                  <a:pt x="12000" y="120000"/>
                  <a:pt x="12000" y="120000"/>
                  <a:pt x="12000" y="120000"/>
                </a:cubicBezTo>
                <a:cubicBezTo>
                  <a:pt x="5333" y="120000"/>
                  <a:pt x="0" y="116842"/>
                  <a:pt x="0" y="112421"/>
                </a:cubicBezTo>
                <a:cubicBezTo>
                  <a:pt x="0" y="7578"/>
                  <a:pt x="0" y="7578"/>
                  <a:pt x="0" y="7578"/>
                </a:cubicBezTo>
                <a:cubicBezTo>
                  <a:pt x="0" y="3157"/>
                  <a:pt x="5333" y="0"/>
                  <a:pt x="12000" y="0"/>
                </a:cubicBezTo>
                <a:cubicBezTo>
                  <a:pt x="108000" y="0"/>
                  <a:pt x="108000" y="0"/>
                  <a:pt x="108000" y="0"/>
                </a:cubicBezTo>
                <a:cubicBezTo>
                  <a:pt x="114666" y="0"/>
                  <a:pt x="120000" y="3157"/>
                  <a:pt x="120000" y="7578"/>
                </a:cubicBezTo>
                <a:lnTo>
                  <a:pt x="120000" y="1124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314" name="Google Shape;4314;p407"/>
          <p:cNvSpPr/>
          <p:nvPr/>
        </p:nvSpPr>
        <p:spPr>
          <a:xfrm>
            <a:off x="1321036" y="1615842"/>
            <a:ext cx="78600" cy="81900"/>
          </a:xfrm>
          <a:custGeom>
            <a:rect b="b" l="l" r="r" t="t"/>
            <a:pathLst>
              <a:path extrusionOk="0" h="120000" w="120000">
                <a:moveTo>
                  <a:pt x="120000" y="108785"/>
                </a:moveTo>
                <a:cubicBezTo>
                  <a:pt x="120000" y="114392"/>
                  <a:pt x="114666" y="120000"/>
                  <a:pt x="108000" y="120000"/>
                </a:cubicBezTo>
                <a:cubicBezTo>
                  <a:pt x="12000" y="120000"/>
                  <a:pt x="12000" y="120000"/>
                  <a:pt x="12000" y="120000"/>
                </a:cubicBezTo>
                <a:cubicBezTo>
                  <a:pt x="5333" y="120000"/>
                  <a:pt x="0" y="114392"/>
                  <a:pt x="0" y="108785"/>
                </a:cubicBezTo>
                <a:cubicBezTo>
                  <a:pt x="0" y="11214"/>
                  <a:pt x="0" y="11214"/>
                  <a:pt x="0" y="11214"/>
                </a:cubicBezTo>
                <a:cubicBezTo>
                  <a:pt x="0" y="5607"/>
                  <a:pt x="5333" y="0"/>
                  <a:pt x="12000" y="0"/>
                </a:cubicBezTo>
                <a:cubicBezTo>
                  <a:pt x="108000" y="0"/>
                  <a:pt x="108000" y="0"/>
                  <a:pt x="108000" y="0"/>
                </a:cubicBezTo>
                <a:cubicBezTo>
                  <a:pt x="114666" y="0"/>
                  <a:pt x="120000" y="5607"/>
                  <a:pt x="120000" y="11214"/>
                </a:cubicBezTo>
                <a:lnTo>
                  <a:pt x="120000" y="1087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315" name="Google Shape;4315;p407"/>
          <p:cNvSpPr/>
          <p:nvPr/>
        </p:nvSpPr>
        <p:spPr>
          <a:xfrm>
            <a:off x="1433487" y="1534388"/>
            <a:ext cx="79800" cy="163200"/>
          </a:xfrm>
          <a:custGeom>
            <a:rect b="b" l="l" r="r" t="t"/>
            <a:pathLst>
              <a:path extrusionOk="0" h="120000" w="120000">
                <a:moveTo>
                  <a:pt x="0" y="114953"/>
                </a:moveTo>
                <a:cubicBezTo>
                  <a:pt x="0" y="117757"/>
                  <a:pt x="6593" y="120000"/>
                  <a:pt x="13186" y="120000"/>
                </a:cubicBezTo>
                <a:cubicBezTo>
                  <a:pt x="106813" y="120000"/>
                  <a:pt x="106813" y="120000"/>
                  <a:pt x="106813" y="120000"/>
                </a:cubicBezTo>
                <a:cubicBezTo>
                  <a:pt x="113406" y="120000"/>
                  <a:pt x="120000" y="117757"/>
                  <a:pt x="120000" y="114953"/>
                </a:cubicBezTo>
                <a:cubicBezTo>
                  <a:pt x="120000" y="5046"/>
                  <a:pt x="120000" y="5046"/>
                  <a:pt x="120000" y="5046"/>
                </a:cubicBezTo>
                <a:cubicBezTo>
                  <a:pt x="120000" y="2242"/>
                  <a:pt x="113406" y="0"/>
                  <a:pt x="106813" y="0"/>
                </a:cubicBezTo>
                <a:cubicBezTo>
                  <a:pt x="13186" y="0"/>
                  <a:pt x="13186" y="0"/>
                  <a:pt x="13186" y="0"/>
                </a:cubicBezTo>
                <a:cubicBezTo>
                  <a:pt x="6593" y="0"/>
                  <a:pt x="0" y="2242"/>
                  <a:pt x="0" y="5046"/>
                </a:cubicBezTo>
                <a:lnTo>
                  <a:pt x="0" y="1149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316" name="Google Shape;4316;p407"/>
          <p:cNvSpPr/>
          <p:nvPr/>
        </p:nvSpPr>
        <p:spPr>
          <a:xfrm>
            <a:off x="1318538" y="1348938"/>
            <a:ext cx="421500" cy="230100"/>
          </a:xfrm>
          <a:custGeom>
            <a:rect b="b" l="l" r="r" t="t"/>
            <a:pathLst>
              <a:path extrusionOk="0" h="120000" w="120000">
                <a:moveTo>
                  <a:pt x="119254" y="0"/>
                </a:moveTo>
                <a:cubicBezTo>
                  <a:pt x="96645" y="1196"/>
                  <a:pt x="96645" y="1196"/>
                  <a:pt x="96645" y="1196"/>
                </a:cubicBezTo>
                <a:cubicBezTo>
                  <a:pt x="96149" y="1196"/>
                  <a:pt x="95900" y="1594"/>
                  <a:pt x="96149" y="2392"/>
                </a:cubicBezTo>
                <a:cubicBezTo>
                  <a:pt x="99875" y="9966"/>
                  <a:pt x="99875" y="9966"/>
                  <a:pt x="99875" y="9966"/>
                </a:cubicBezTo>
                <a:cubicBezTo>
                  <a:pt x="100124" y="10764"/>
                  <a:pt x="100372" y="11162"/>
                  <a:pt x="100372" y="11162"/>
                </a:cubicBezTo>
                <a:cubicBezTo>
                  <a:pt x="101863" y="13953"/>
                  <a:pt x="101863" y="13953"/>
                  <a:pt x="101863" y="13953"/>
                </a:cubicBezTo>
                <a:cubicBezTo>
                  <a:pt x="59875" y="69767"/>
                  <a:pt x="59875" y="69767"/>
                  <a:pt x="59875" y="69767"/>
                </a:cubicBezTo>
                <a:cubicBezTo>
                  <a:pt x="49192" y="51029"/>
                  <a:pt x="49192" y="51029"/>
                  <a:pt x="49192" y="51029"/>
                </a:cubicBezTo>
                <a:cubicBezTo>
                  <a:pt x="47950" y="48637"/>
                  <a:pt x="45465" y="48637"/>
                  <a:pt x="43975" y="50631"/>
                </a:cubicBezTo>
                <a:cubicBezTo>
                  <a:pt x="1739" y="109235"/>
                  <a:pt x="1739" y="109235"/>
                  <a:pt x="1739" y="109235"/>
                </a:cubicBezTo>
                <a:cubicBezTo>
                  <a:pt x="248" y="111627"/>
                  <a:pt x="0" y="115215"/>
                  <a:pt x="1490" y="118006"/>
                </a:cubicBezTo>
                <a:cubicBezTo>
                  <a:pt x="2236" y="119202"/>
                  <a:pt x="3229" y="120000"/>
                  <a:pt x="4472" y="120000"/>
                </a:cubicBezTo>
                <a:cubicBezTo>
                  <a:pt x="5217" y="120000"/>
                  <a:pt x="6211" y="119601"/>
                  <a:pt x="6956" y="118405"/>
                </a:cubicBezTo>
                <a:cubicBezTo>
                  <a:pt x="46211" y="64186"/>
                  <a:pt x="46211" y="64186"/>
                  <a:pt x="46211" y="64186"/>
                </a:cubicBezTo>
                <a:cubicBezTo>
                  <a:pt x="56894" y="82524"/>
                  <a:pt x="56894" y="82524"/>
                  <a:pt x="56894" y="82524"/>
                </a:cubicBezTo>
                <a:cubicBezTo>
                  <a:pt x="58136" y="84916"/>
                  <a:pt x="60621" y="84916"/>
                  <a:pt x="62111" y="82923"/>
                </a:cubicBezTo>
                <a:cubicBezTo>
                  <a:pt x="106335" y="23920"/>
                  <a:pt x="106335" y="23920"/>
                  <a:pt x="106335" y="23920"/>
                </a:cubicBezTo>
                <a:cubicBezTo>
                  <a:pt x="107826" y="27109"/>
                  <a:pt x="107826" y="27109"/>
                  <a:pt x="107826" y="27109"/>
                </a:cubicBezTo>
                <a:cubicBezTo>
                  <a:pt x="107826" y="27109"/>
                  <a:pt x="108074" y="27508"/>
                  <a:pt x="108322" y="28305"/>
                </a:cubicBezTo>
                <a:cubicBezTo>
                  <a:pt x="112049" y="35880"/>
                  <a:pt x="112049" y="35880"/>
                  <a:pt x="112049" y="35880"/>
                </a:cubicBezTo>
                <a:cubicBezTo>
                  <a:pt x="112546" y="36677"/>
                  <a:pt x="112795" y="36677"/>
                  <a:pt x="113043" y="35880"/>
                </a:cubicBezTo>
                <a:cubicBezTo>
                  <a:pt x="119751" y="1196"/>
                  <a:pt x="119751" y="1196"/>
                  <a:pt x="119751" y="1196"/>
                </a:cubicBezTo>
                <a:cubicBezTo>
                  <a:pt x="120000" y="398"/>
                  <a:pt x="119751" y="0"/>
                  <a:pt x="119254" y="0"/>
                </a:cubicBezTo>
                <a:close/>
              </a:path>
            </a:pathLst>
          </a:custGeom>
          <a:solidFill>
            <a:srgbClr val="4FB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pic>
        <p:nvPicPr>
          <p:cNvPr id="4317" name="Google Shape;4317;p407"/>
          <p:cNvPicPr preferRelativeResize="0"/>
          <p:nvPr/>
        </p:nvPicPr>
        <p:blipFill>
          <a:blip r:embed="rId3">
            <a:alphaModFix/>
          </a:blip>
          <a:stretch>
            <a:fillRect/>
          </a:stretch>
        </p:blipFill>
        <p:spPr>
          <a:xfrm>
            <a:off x="3431475" y="2282625"/>
            <a:ext cx="1589938" cy="847925"/>
          </a:xfrm>
          <a:prstGeom prst="rect">
            <a:avLst/>
          </a:prstGeom>
          <a:noFill/>
          <a:ln>
            <a:noFill/>
          </a:ln>
        </p:spPr>
      </p:pic>
      <p:pic>
        <p:nvPicPr>
          <p:cNvPr id="4318" name="Google Shape;4318;p407"/>
          <p:cNvPicPr preferRelativeResize="0"/>
          <p:nvPr/>
        </p:nvPicPr>
        <p:blipFill>
          <a:blip r:embed="rId4">
            <a:alphaModFix/>
          </a:blip>
          <a:stretch>
            <a:fillRect/>
          </a:stretch>
        </p:blipFill>
        <p:spPr>
          <a:xfrm>
            <a:off x="854025" y="1118650"/>
            <a:ext cx="1307650" cy="770100"/>
          </a:xfrm>
          <a:prstGeom prst="rect">
            <a:avLst/>
          </a:prstGeom>
          <a:noFill/>
          <a:ln>
            <a:noFill/>
          </a:ln>
        </p:spPr>
      </p:pic>
      <p:pic>
        <p:nvPicPr>
          <p:cNvPr id="4319" name="Google Shape;4319;p407"/>
          <p:cNvPicPr preferRelativeResize="0"/>
          <p:nvPr/>
        </p:nvPicPr>
        <p:blipFill>
          <a:blip r:embed="rId5">
            <a:alphaModFix/>
          </a:blip>
          <a:stretch>
            <a:fillRect/>
          </a:stretch>
        </p:blipFill>
        <p:spPr>
          <a:xfrm>
            <a:off x="3470550" y="949900"/>
            <a:ext cx="1669152" cy="867574"/>
          </a:xfrm>
          <a:prstGeom prst="rect">
            <a:avLst/>
          </a:prstGeom>
          <a:noFill/>
          <a:ln>
            <a:noFill/>
          </a:ln>
        </p:spPr>
      </p:pic>
      <p:grpSp>
        <p:nvGrpSpPr>
          <p:cNvPr id="4320" name="Google Shape;4320;p407"/>
          <p:cNvGrpSpPr/>
          <p:nvPr/>
        </p:nvGrpSpPr>
        <p:grpSpPr>
          <a:xfrm>
            <a:off x="2769749" y="3998756"/>
            <a:ext cx="280728" cy="280728"/>
            <a:chOff x="1807626" y="3435473"/>
            <a:chExt cx="581700" cy="581700"/>
          </a:xfrm>
        </p:grpSpPr>
        <p:sp>
          <p:nvSpPr>
            <p:cNvPr id="4321" name="Google Shape;4321;p407"/>
            <p:cNvSpPr/>
            <p:nvPr/>
          </p:nvSpPr>
          <p:spPr>
            <a:xfrm>
              <a:off x="1807626" y="3435473"/>
              <a:ext cx="581700" cy="581700"/>
            </a:xfrm>
            <a:prstGeom prst="ellipse">
              <a:avLst/>
            </a:prstGeom>
            <a:solidFill>
              <a:srgbClr val="B7B7B7"/>
            </a:solidFill>
            <a:ln>
              <a:noFill/>
            </a:ln>
          </p:spPr>
          <p:txBody>
            <a:bodyPr anchorCtr="0" anchor="ctr" bIns="45700" lIns="91425" spcFirstLastPara="1" rIns="91425" wrap="square" tIns="36000">
              <a:noAutofit/>
            </a:bodyPr>
            <a:lstStyle/>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Calibri"/>
                <a:ea typeface="Calibri"/>
                <a:cs typeface="Calibri"/>
                <a:sym typeface="Calibri"/>
              </a:endParaRPr>
            </a:p>
          </p:txBody>
        </p:sp>
        <p:sp>
          <p:nvSpPr>
            <p:cNvPr id="4322" name="Google Shape;4322;p407"/>
            <p:cNvSpPr/>
            <p:nvPr/>
          </p:nvSpPr>
          <p:spPr>
            <a:xfrm rot="-5400000">
              <a:off x="1966393" y="3658160"/>
              <a:ext cx="303300" cy="136500"/>
            </a:xfrm>
            <a:custGeom>
              <a:rect b="b" l="l" r="r" t="t"/>
              <a:pathLst>
                <a:path extrusionOk="0" h="120000" w="120000">
                  <a:moveTo>
                    <a:pt x="0" y="0"/>
                  </a:moveTo>
                  <a:lnTo>
                    <a:pt x="58636" y="120000"/>
                  </a:lnTo>
                  <a:lnTo>
                    <a:pt x="120000" y="0"/>
                  </a:lnTo>
                </a:path>
              </a:pathLst>
            </a:custGeom>
            <a:solidFill>
              <a:srgbClr val="B7B7B7"/>
            </a:solidFill>
            <a:ln cap="rnd"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323" name="Google Shape;4323;p407"/>
          <p:cNvSpPr txBox="1"/>
          <p:nvPr/>
        </p:nvSpPr>
        <p:spPr>
          <a:xfrm>
            <a:off x="5503900" y="3807491"/>
            <a:ext cx="3344400" cy="6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Verdana"/>
                <a:ea typeface="Verdana"/>
                <a:cs typeface="Verdana"/>
                <a:sym typeface="Verdana"/>
              </a:rPr>
              <a:t>Design a chatbot based service to help back office teams search &amp; explore multiple internal documentation sources</a:t>
            </a:r>
            <a:endParaRPr sz="1000">
              <a:solidFill>
                <a:srgbClr val="56555A"/>
              </a:solidFill>
              <a:latin typeface="Verdana"/>
              <a:ea typeface="Verdana"/>
              <a:cs typeface="Verdana"/>
              <a:sym typeface="Verdana"/>
            </a:endParaRPr>
          </a:p>
        </p:txBody>
      </p:sp>
      <p:pic>
        <p:nvPicPr>
          <p:cNvPr descr="Image result for logo natixis png" id="4324" name="Google Shape;4324;p407"/>
          <p:cNvPicPr preferRelativeResize="0"/>
          <p:nvPr/>
        </p:nvPicPr>
        <p:blipFill>
          <a:blip r:embed="rId6">
            <a:alphaModFix/>
          </a:blip>
          <a:stretch>
            <a:fillRect/>
          </a:stretch>
        </p:blipFill>
        <p:spPr>
          <a:xfrm>
            <a:off x="3256425" y="3973459"/>
            <a:ext cx="2074951" cy="3572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8" name="Shape 4328"/>
        <p:cNvGrpSpPr/>
        <p:nvPr/>
      </p:nvGrpSpPr>
      <p:grpSpPr>
        <a:xfrm>
          <a:off x="0" y="0"/>
          <a:ext cx="0" cy="0"/>
          <a:chOff x="0" y="0"/>
          <a:chExt cx="0" cy="0"/>
        </a:xfrm>
      </p:grpSpPr>
      <p:sp>
        <p:nvSpPr>
          <p:cNvPr id="4329" name="Google Shape;4329;p408"/>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p>
            <a:pPr indent="0" lvl="0" marL="0" marR="0" rtl="0" algn="l">
              <a:spcBef>
                <a:spcPts val="0"/>
              </a:spcBef>
              <a:spcAft>
                <a:spcPts val="0"/>
              </a:spcAft>
              <a:buNone/>
            </a:pPr>
            <a:fld id="{00000000-1234-1234-1234-123412341234}" type="slidenum">
              <a:rPr b="1" lang="en-GB" sz="800">
                <a:solidFill>
                  <a:schemeClr val="dk2"/>
                </a:solidFill>
                <a:latin typeface="Verdana"/>
                <a:ea typeface="Verdana"/>
                <a:cs typeface="Verdana"/>
                <a:sym typeface="Verdana"/>
              </a:rPr>
              <a:t>‹#›</a:t>
            </a:fld>
            <a:endParaRPr b="1" sz="800">
              <a:solidFill>
                <a:schemeClr val="dk2"/>
              </a:solidFill>
              <a:latin typeface="Verdana"/>
              <a:ea typeface="Verdana"/>
              <a:cs typeface="Verdana"/>
              <a:sym typeface="Verdana"/>
            </a:endParaRPr>
          </a:p>
        </p:txBody>
      </p:sp>
      <p:sp>
        <p:nvSpPr>
          <p:cNvPr id="4330" name="Google Shape;4330;p408"/>
          <p:cNvSpPr txBox="1"/>
          <p:nvPr>
            <p:ph type="title"/>
          </p:nvPr>
        </p:nvSpPr>
        <p:spPr>
          <a:xfrm>
            <a:off x="487413" y="254250"/>
            <a:ext cx="8207400" cy="48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2"/>
              </a:buClr>
              <a:buFont typeface="Verdana"/>
              <a:buNone/>
            </a:pPr>
            <a:r>
              <a:rPr lang="en-GB"/>
              <a:t>Making the most of AI </a:t>
            </a:r>
            <a:r>
              <a:rPr b="0" i="1" lang="en-GB"/>
              <a:t>- Knowledge management</a:t>
            </a:r>
            <a:endParaRPr b="0" i="1"/>
          </a:p>
        </p:txBody>
      </p:sp>
      <p:grpSp>
        <p:nvGrpSpPr>
          <p:cNvPr id="4331" name="Google Shape;4331;p408"/>
          <p:cNvGrpSpPr/>
          <p:nvPr/>
        </p:nvGrpSpPr>
        <p:grpSpPr>
          <a:xfrm>
            <a:off x="2769749" y="1306356"/>
            <a:ext cx="280728" cy="280728"/>
            <a:chOff x="1807626" y="3435473"/>
            <a:chExt cx="581700" cy="581700"/>
          </a:xfrm>
        </p:grpSpPr>
        <p:sp>
          <p:nvSpPr>
            <p:cNvPr id="4332" name="Google Shape;4332;p408"/>
            <p:cNvSpPr/>
            <p:nvPr/>
          </p:nvSpPr>
          <p:spPr>
            <a:xfrm>
              <a:off x="1807626" y="3435473"/>
              <a:ext cx="581700" cy="581700"/>
            </a:xfrm>
            <a:prstGeom prst="ellipse">
              <a:avLst/>
            </a:prstGeom>
            <a:solidFill>
              <a:srgbClr val="B7B7B7"/>
            </a:solidFill>
            <a:ln>
              <a:noFill/>
            </a:ln>
          </p:spPr>
          <p:txBody>
            <a:bodyPr anchorCtr="0" anchor="ctr" bIns="45700" lIns="91425" spcFirstLastPara="1" rIns="91425" wrap="square" tIns="36000">
              <a:noAutofit/>
            </a:bodyPr>
            <a:lstStyle/>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Calibri"/>
                <a:ea typeface="Calibri"/>
                <a:cs typeface="Calibri"/>
                <a:sym typeface="Calibri"/>
              </a:endParaRPr>
            </a:p>
          </p:txBody>
        </p:sp>
        <p:sp>
          <p:nvSpPr>
            <p:cNvPr id="4333" name="Google Shape;4333;p408"/>
            <p:cNvSpPr/>
            <p:nvPr/>
          </p:nvSpPr>
          <p:spPr>
            <a:xfrm rot="-5400000">
              <a:off x="1966393" y="3658160"/>
              <a:ext cx="303300" cy="136500"/>
            </a:xfrm>
            <a:custGeom>
              <a:rect b="b" l="l" r="r" t="t"/>
              <a:pathLst>
                <a:path extrusionOk="0" h="120000" w="120000">
                  <a:moveTo>
                    <a:pt x="0" y="0"/>
                  </a:moveTo>
                  <a:lnTo>
                    <a:pt x="58636" y="120000"/>
                  </a:lnTo>
                  <a:lnTo>
                    <a:pt x="120000" y="0"/>
                  </a:lnTo>
                </a:path>
              </a:pathLst>
            </a:custGeom>
            <a:solidFill>
              <a:srgbClr val="B7B7B7"/>
            </a:solidFill>
            <a:ln cap="rnd"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334" name="Google Shape;4334;p408"/>
          <p:cNvSpPr txBox="1"/>
          <p:nvPr/>
        </p:nvSpPr>
        <p:spPr>
          <a:xfrm>
            <a:off x="5503900" y="1036072"/>
            <a:ext cx="3344400" cy="6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Verdana"/>
                <a:ea typeface="Verdana"/>
                <a:cs typeface="Verdana"/>
                <a:sym typeface="Verdana"/>
              </a:rPr>
              <a:t>Identify contracts among thousands of documents and process them automatically</a:t>
            </a:r>
            <a:endParaRPr sz="1000">
              <a:solidFill>
                <a:schemeClr val="dk1"/>
              </a:solidFill>
              <a:latin typeface="Verdana"/>
              <a:ea typeface="Verdana"/>
              <a:cs typeface="Verdana"/>
              <a:sym typeface="Verdana"/>
            </a:endParaRPr>
          </a:p>
        </p:txBody>
      </p:sp>
      <p:grpSp>
        <p:nvGrpSpPr>
          <p:cNvPr id="4335" name="Google Shape;4335;p408"/>
          <p:cNvGrpSpPr/>
          <p:nvPr/>
        </p:nvGrpSpPr>
        <p:grpSpPr>
          <a:xfrm>
            <a:off x="2769749" y="2550956"/>
            <a:ext cx="280728" cy="280728"/>
            <a:chOff x="1807626" y="3435473"/>
            <a:chExt cx="581700" cy="581700"/>
          </a:xfrm>
        </p:grpSpPr>
        <p:sp>
          <p:nvSpPr>
            <p:cNvPr id="4336" name="Google Shape;4336;p408"/>
            <p:cNvSpPr/>
            <p:nvPr/>
          </p:nvSpPr>
          <p:spPr>
            <a:xfrm>
              <a:off x="1807626" y="3435473"/>
              <a:ext cx="581700" cy="581700"/>
            </a:xfrm>
            <a:prstGeom prst="ellipse">
              <a:avLst/>
            </a:prstGeom>
            <a:solidFill>
              <a:srgbClr val="B7B7B7"/>
            </a:solidFill>
            <a:ln>
              <a:noFill/>
            </a:ln>
          </p:spPr>
          <p:txBody>
            <a:bodyPr anchorCtr="0" anchor="ctr" bIns="45700" lIns="91425" spcFirstLastPara="1" rIns="91425" wrap="square" tIns="36000">
              <a:noAutofit/>
            </a:bodyPr>
            <a:lstStyle/>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Calibri"/>
                <a:ea typeface="Calibri"/>
                <a:cs typeface="Calibri"/>
                <a:sym typeface="Calibri"/>
              </a:endParaRPr>
            </a:p>
          </p:txBody>
        </p:sp>
        <p:sp>
          <p:nvSpPr>
            <p:cNvPr id="4337" name="Google Shape;4337;p408"/>
            <p:cNvSpPr/>
            <p:nvPr/>
          </p:nvSpPr>
          <p:spPr>
            <a:xfrm rot="-5400000">
              <a:off x="1966393" y="3658160"/>
              <a:ext cx="303300" cy="136500"/>
            </a:xfrm>
            <a:custGeom>
              <a:rect b="b" l="l" r="r" t="t"/>
              <a:pathLst>
                <a:path extrusionOk="0" h="120000" w="120000">
                  <a:moveTo>
                    <a:pt x="0" y="0"/>
                  </a:moveTo>
                  <a:lnTo>
                    <a:pt x="58636" y="120000"/>
                  </a:lnTo>
                  <a:lnTo>
                    <a:pt x="120000" y="0"/>
                  </a:lnTo>
                </a:path>
              </a:pathLst>
            </a:custGeom>
            <a:solidFill>
              <a:srgbClr val="B7B7B7"/>
            </a:solidFill>
            <a:ln cap="rnd"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
        <p:nvSpPr>
          <p:cNvPr id="4338" name="Google Shape;4338;p408"/>
          <p:cNvSpPr txBox="1"/>
          <p:nvPr/>
        </p:nvSpPr>
        <p:spPr>
          <a:xfrm>
            <a:off x="5503900" y="2435891"/>
            <a:ext cx="3344400" cy="6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Verdana"/>
                <a:ea typeface="Verdana"/>
                <a:cs typeface="Verdana"/>
                <a:sym typeface="Verdana"/>
              </a:rPr>
              <a:t>Analyze the flow of information within the group to detect new forms of innovation and model new services</a:t>
            </a:r>
            <a:endParaRPr sz="1000">
              <a:solidFill>
                <a:srgbClr val="56555A"/>
              </a:solidFill>
              <a:latin typeface="Verdana"/>
              <a:ea typeface="Verdana"/>
              <a:cs typeface="Verdana"/>
              <a:sym typeface="Verdana"/>
            </a:endParaRPr>
          </a:p>
        </p:txBody>
      </p:sp>
      <p:sp>
        <p:nvSpPr>
          <p:cNvPr id="4339" name="Google Shape;4339;p408"/>
          <p:cNvSpPr/>
          <p:nvPr/>
        </p:nvSpPr>
        <p:spPr>
          <a:xfrm>
            <a:off x="623875" y="922074"/>
            <a:ext cx="1821900" cy="3536100"/>
          </a:xfrm>
          <a:prstGeom prst="rect">
            <a:avLst/>
          </a:prstGeom>
          <a:solidFill>
            <a:schemeClr val="dk2"/>
          </a:solidFill>
          <a:ln>
            <a:noFill/>
          </a:ln>
        </p:spPr>
        <p:txBody>
          <a:bodyPr anchorCtr="0" anchor="t" bIns="45700" lIns="144000" spcFirstLastPara="1" rIns="144000" wrap="square" tIns="1476000">
            <a:noAutofit/>
          </a:bodyPr>
          <a:lstStyle/>
          <a:p>
            <a:pPr indent="0" lvl="0" marL="0" marR="0" rtl="0" algn="ctr">
              <a:spcBef>
                <a:spcPts val="0"/>
              </a:spcBef>
              <a:spcAft>
                <a:spcPts val="0"/>
              </a:spcAft>
              <a:buNone/>
            </a:pPr>
            <a:r>
              <a:t/>
            </a:r>
            <a:endParaRPr sz="1500">
              <a:solidFill>
                <a:schemeClr val="lt1"/>
              </a:solidFill>
              <a:latin typeface="Verdana"/>
              <a:ea typeface="Verdana"/>
              <a:cs typeface="Verdana"/>
              <a:sym typeface="Verdana"/>
            </a:endParaRPr>
          </a:p>
        </p:txBody>
      </p:sp>
      <p:sp>
        <p:nvSpPr>
          <p:cNvPr id="4340" name="Google Shape;4340;p408"/>
          <p:cNvSpPr txBox="1"/>
          <p:nvPr/>
        </p:nvSpPr>
        <p:spPr>
          <a:xfrm>
            <a:off x="833283" y="2196300"/>
            <a:ext cx="1717500" cy="178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Font typeface="Arial"/>
              <a:buNone/>
            </a:pPr>
            <a:r>
              <a:rPr lang="en-GB">
                <a:solidFill>
                  <a:schemeClr val="lt1"/>
                </a:solidFill>
                <a:latin typeface="Verdana"/>
                <a:ea typeface="Verdana"/>
                <a:cs typeface="Verdana"/>
                <a:sym typeface="Verdana"/>
              </a:rPr>
              <a:t>Knowledge bases Knowledge extraction &amp; cleaning </a:t>
            </a:r>
            <a:endParaRPr>
              <a:solidFill>
                <a:schemeClr val="lt1"/>
              </a:solidFill>
              <a:latin typeface="Verdana"/>
              <a:ea typeface="Verdana"/>
              <a:cs typeface="Verdana"/>
              <a:sym typeface="Verdana"/>
            </a:endParaRPr>
          </a:p>
          <a:p>
            <a:pPr indent="0" lvl="0" marL="0" rtl="0" algn="l">
              <a:spcBef>
                <a:spcPts val="0"/>
              </a:spcBef>
              <a:spcAft>
                <a:spcPts val="0"/>
              </a:spcAft>
              <a:buClr>
                <a:schemeClr val="lt2"/>
              </a:buClr>
              <a:buFont typeface="Arial"/>
              <a:buNone/>
            </a:pPr>
            <a:r>
              <a:rPr lang="en-GB">
                <a:solidFill>
                  <a:schemeClr val="lt1"/>
                </a:solidFill>
                <a:latin typeface="Verdana"/>
                <a:ea typeface="Verdana"/>
                <a:cs typeface="Verdana"/>
                <a:sym typeface="Verdana"/>
              </a:rPr>
              <a:t>Inference </a:t>
            </a:r>
            <a:endParaRPr>
              <a:solidFill>
                <a:schemeClr val="lt1"/>
              </a:solidFill>
              <a:latin typeface="Verdana"/>
              <a:ea typeface="Verdana"/>
              <a:cs typeface="Verdana"/>
              <a:sym typeface="Verdana"/>
            </a:endParaRPr>
          </a:p>
          <a:p>
            <a:pPr indent="0" lvl="0" marL="0" rtl="0" algn="l">
              <a:spcBef>
                <a:spcPts val="0"/>
              </a:spcBef>
              <a:spcAft>
                <a:spcPts val="0"/>
              </a:spcAft>
              <a:buClr>
                <a:schemeClr val="lt2"/>
              </a:buClr>
              <a:buFont typeface="Arial"/>
              <a:buNone/>
            </a:pPr>
            <a:r>
              <a:rPr lang="en-GB">
                <a:solidFill>
                  <a:schemeClr val="lt1"/>
                </a:solidFill>
                <a:latin typeface="Verdana"/>
                <a:ea typeface="Verdana"/>
                <a:cs typeface="Verdana"/>
                <a:sym typeface="Verdana"/>
              </a:rPr>
              <a:t>Semantic web Ontologies</a:t>
            </a:r>
            <a:endParaRPr>
              <a:solidFill>
                <a:schemeClr val="lt1"/>
              </a:solidFill>
              <a:latin typeface="Verdana"/>
              <a:ea typeface="Verdana"/>
              <a:cs typeface="Verdana"/>
              <a:sym typeface="Verdana"/>
            </a:endParaRPr>
          </a:p>
        </p:txBody>
      </p:sp>
      <p:sp>
        <p:nvSpPr>
          <p:cNvPr id="4341" name="Google Shape;4341;p408"/>
          <p:cNvSpPr/>
          <p:nvPr/>
        </p:nvSpPr>
        <p:spPr>
          <a:xfrm>
            <a:off x="1178020" y="1167165"/>
            <a:ext cx="720000" cy="720000"/>
          </a:xfrm>
          <a:prstGeom prst="ellipse">
            <a:avLst/>
          </a:prstGeom>
          <a:solidFill>
            <a:srgbClr val="F8485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4342" name="Google Shape;4342;p408"/>
          <p:cNvSpPr/>
          <p:nvPr/>
        </p:nvSpPr>
        <p:spPr>
          <a:xfrm>
            <a:off x="1659640" y="1458026"/>
            <a:ext cx="78600" cy="239400"/>
          </a:xfrm>
          <a:custGeom>
            <a:rect b="b" l="l" r="r" t="t"/>
            <a:pathLst>
              <a:path extrusionOk="0" h="120000" w="120000">
                <a:moveTo>
                  <a:pt x="120000" y="116560"/>
                </a:moveTo>
                <a:cubicBezTo>
                  <a:pt x="120000" y="118471"/>
                  <a:pt x="114666" y="120000"/>
                  <a:pt x="108000" y="120000"/>
                </a:cubicBezTo>
                <a:cubicBezTo>
                  <a:pt x="13333" y="120000"/>
                  <a:pt x="13333" y="120000"/>
                  <a:pt x="13333" y="120000"/>
                </a:cubicBezTo>
                <a:cubicBezTo>
                  <a:pt x="5333" y="120000"/>
                  <a:pt x="0" y="118471"/>
                  <a:pt x="0" y="116560"/>
                </a:cubicBezTo>
                <a:cubicBezTo>
                  <a:pt x="0" y="3439"/>
                  <a:pt x="0" y="3439"/>
                  <a:pt x="0" y="3439"/>
                </a:cubicBezTo>
                <a:cubicBezTo>
                  <a:pt x="0" y="1528"/>
                  <a:pt x="5333" y="0"/>
                  <a:pt x="13333" y="0"/>
                </a:cubicBezTo>
                <a:cubicBezTo>
                  <a:pt x="108000" y="0"/>
                  <a:pt x="108000" y="0"/>
                  <a:pt x="108000" y="0"/>
                </a:cubicBezTo>
                <a:cubicBezTo>
                  <a:pt x="114666" y="0"/>
                  <a:pt x="120000" y="1528"/>
                  <a:pt x="120000" y="3439"/>
                </a:cubicBezTo>
                <a:lnTo>
                  <a:pt x="120000" y="116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343" name="Google Shape;4343;p408"/>
          <p:cNvSpPr/>
          <p:nvPr/>
        </p:nvSpPr>
        <p:spPr>
          <a:xfrm>
            <a:off x="1547188" y="1552570"/>
            <a:ext cx="78300" cy="145200"/>
          </a:xfrm>
          <a:custGeom>
            <a:rect b="b" l="l" r="r" t="t"/>
            <a:pathLst>
              <a:path extrusionOk="0" h="120000" w="120000">
                <a:moveTo>
                  <a:pt x="120000" y="112421"/>
                </a:moveTo>
                <a:cubicBezTo>
                  <a:pt x="120000" y="116842"/>
                  <a:pt x="114666" y="120000"/>
                  <a:pt x="108000" y="120000"/>
                </a:cubicBezTo>
                <a:cubicBezTo>
                  <a:pt x="12000" y="120000"/>
                  <a:pt x="12000" y="120000"/>
                  <a:pt x="12000" y="120000"/>
                </a:cubicBezTo>
                <a:cubicBezTo>
                  <a:pt x="5333" y="120000"/>
                  <a:pt x="0" y="116842"/>
                  <a:pt x="0" y="112421"/>
                </a:cubicBezTo>
                <a:cubicBezTo>
                  <a:pt x="0" y="7578"/>
                  <a:pt x="0" y="7578"/>
                  <a:pt x="0" y="7578"/>
                </a:cubicBezTo>
                <a:cubicBezTo>
                  <a:pt x="0" y="3157"/>
                  <a:pt x="5333" y="0"/>
                  <a:pt x="12000" y="0"/>
                </a:cubicBezTo>
                <a:cubicBezTo>
                  <a:pt x="108000" y="0"/>
                  <a:pt x="108000" y="0"/>
                  <a:pt x="108000" y="0"/>
                </a:cubicBezTo>
                <a:cubicBezTo>
                  <a:pt x="114666" y="0"/>
                  <a:pt x="120000" y="3157"/>
                  <a:pt x="120000" y="7578"/>
                </a:cubicBezTo>
                <a:lnTo>
                  <a:pt x="120000" y="1124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344" name="Google Shape;4344;p408"/>
          <p:cNvSpPr/>
          <p:nvPr/>
        </p:nvSpPr>
        <p:spPr>
          <a:xfrm>
            <a:off x="1321036" y="1615842"/>
            <a:ext cx="78600" cy="81900"/>
          </a:xfrm>
          <a:custGeom>
            <a:rect b="b" l="l" r="r" t="t"/>
            <a:pathLst>
              <a:path extrusionOk="0" h="120000" w="120000">
                <a:moveTo>
                  <a:pt x="120000" y="108785"/>
                </a:moveTo>
                <a:cubicBezTo>
                  <a:pt x="120000" y="114392"/>
                  <a:pt x="114666" y="120000"/>
                  <a:pt x="108000" y="120000"/>
                </a:cubicBezTo>
                <a:cubicBezTo>
                  <a:pt x="12000" y="120000"/>
                  <a:pt x="12000" y="120000"/>
                  <a:pt x="12000" y="120000"/>
                </a:cubicBezTo>
                <a:cubicBezTo>
                  <a:pt x="5333" y="120000"/>
                  <a:pt x="0" y="114392"/>
                  <a:pt x="0" y="108785"/>
                </a:cubicBezTo>
                <a:cubicBezTo>
                  <a:pt x="0" y="11214"/>
                  <a:pt x="0" y="11214"/>
                  <a:pt x="0" y="11214"/>
                </a:cubicBezTo>
                <a:cubicBezTo>
                  <a:pt x="0" y="5607"/>
                  <a:pt x="5333" y="0"/>
                  <a:pt x="12000" y="0"/>
                </a:cubicBezTo>
                <a:cubicBezTo>
                  <a:pt x="108000" y="0"/>
                  <a:pt x="108000" y="0"/>
                  <a:pt x="108000" y="0"/>
                </a:cubicBezTo>
                <a:cubicBezTo>
                  <a:pt x="114666" y="0"/>
                  <a:pt x="120000" y="5607"/>
                  <a:pt x="120000" y="11214"/>
                </a:cubicBezTo>
                <a:lnTo>
                  <a:pt x="120000" y="1087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345" name="Google Shape;4345;p408"/>
          <p:cNvSpPr/>
          <p:nvPr/>
        </p:nvSpPr>
        <p:spPr>
          <a:xfrm>
            <a:off x="1433487" y="1534388"/>
            <a:ext cx="79800" cy="163200"/>
          </a:xfrm>
          <a:custGeom>
            <a:rect b="b" l="l" r="r" t="t"/>
            <a:pathLst>
              <a:path extrusionOk="0" h="120000" w="120000">
                <a:moveTo>
                  <a:pt x="0" y="114953"/>
                </a:moveTo>
                <a:cubicBezTo>
                  <a:pt x="0" y="117757"/>
                  <a:pt x="6593" y="120000"/>
                  <a:pt x="13186" y="120000"/>
                </a:cubicBezTo>
                <a:cubicBezTo>
                  <a:pt x="106813" y="120000"/>
                  <a:pt x="106813" y="120000"/>
                  <a:pt x="106813" y="120000"/>
                </a:cubicBezTo>
                <a:cubicBezTo>
                  <a:pt x="113406" y="120000"/>
                  <a:pt x="120000" y="117757"/>
                  <a:pt x="120000" y="114953"/>
                </a:cubicBezTo>
                <a:cubicBezTo>
                  <a:pt x="120000" y="5046"/>
                  <a:pt x="120000" y="5046"/>
                  <a:pt x="120000" y="5046"/>
                </a:cubicBezTo>
                <a:cubicBezTo>
                  <a:pt x="120000" y="2242"/>
                  <a:pt x="113406" y="0"/>
                  <a:pt x="106813" y="0"/>
                </a:cubicBezTo>
                <a:cubicBezTo>
                  <a:pt x="13186" y="0"/>
                  <a:pt x="13186" y="0"/>
                  <a:pt x="13186" y="0"/>
                </a:cubicBezTo>
                <a:cubicBezTo>
                  <a:pt x="6593" y="0"/>
                  <a:pt x="0" y="2242"/>
                  <a:pt x="0" y="5046"/>
                </a:cubicBezTo>
                <a:lnTo>
                  <a:pt x="0" y="1149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sp>
        <p:nvSpPr>
          <p:cNvPr id="4346" name="Google Shape;4346;p408"/>
          <p:cNvSpPr/>
          <p:nvPr/>
        </p:nvSpPr>
        <p:spPr>
          <a:xfrm>
            <a:off x="1318538" y="1348938"/>
            <a:ext cx="421500" cy="230100"/>
          </a:xfrm>
          <a:custGeom>
            <a:rect b="b" l="l" r="r" t="t"/>
            <a:pathLst>
              <a:path extrusionOk="0" h="120000" w="120000">
                <a:moveTo>
                  <a:pt x="119254" y="0"/>
                </a:moveTo>
                <a:cubicBezTo>
                  <a:pt x="96645" y="1196"/>
                  <a:pt x="96645" y="1196"/>
                  <a:pt x="96645" y="1196"/>
                </a:cubicBezTo>
                <a:cubicBezTo>
                  <a:pt x="96149" y="1196"/>
                  <a:pt x="95900" y="1594"/>
                  <a:pt x="96149" y="2392"/>
                </a:cubicBezTo>
                <a:cubicBezTo>
                  <a:pt x="99875" y="9966"/>
                  <a:pt x="99875" y="9966"/>
                  <a:pt x="99875" y="9966"/>
                </a:cubicBezTo>
                <a:cubicBezTo>
                  <a:pt x="100124" y="10764"/>
                  <a:pt x="100372" y="11162"/>
                  <a:pt x="100372" y="11162"/>
                </a:cubicBezTo>
                <a:cubicBezTo>
                  <a:pt x="101863" y="13953"/>
                  <a:pt x="101863" y="13953"/>
                  <a:pt x="101863" y="13953"/>
                </a:cubicBezTo>
                <a:cubicBezTo>
                  <a:pt x="59875" y="69767"/>
                  <a:pt x="59875" y="69767"/>
                  <a:pt x="59875" y="69767"/>
                </a:cubicBezTo>
                <a:cubicBezTo>
                  <a:pt x="49192" y="51029"/>
                  <a:pt x="49192" y="51029"/>
                  <a:pt x="49192" y="51029"/>
                </a:cubicBezTo>
                <a:cubicBezTo>
                  <a:pt x="47950" y="48637"/>
                  <a:pt x="45465" y="48637"/>
                  <a:pt x="43975" y="50631"/>
                </a:cubicBezTo>
                <a:cubicBezTo>
                  <a:pt x="1739" y="109235"/>
                  <a:pt x="1739" y="109235"/>
                  <a:pt x="1739" y="109235"/>
                </a:cubicBezTo>
                <a:cubicBezTo>
                  <a:pt x="248" y="111627"/>
                  <a:pt x="0" y="115215"/>
                  <a:pt x="1490" y="118006"/>
                </a:cubicBezTo>
                <a:cubicBezTo>
                  <a:pt x="2236" y="119202"/>
                  <a:pt x="3229" y="120000"/>
                  <a:pt x="4472" y="120000"/>
                </a:cubicBezTo>
                <a:cubicBezTo>
                  <a:pt x="5217" y="120000"/>
                  <a:pt x="6211" y="119601"/>
                  <a:pt x="6956" y="118405"/>
                </a:cubicBezTo>
                <a:cubicBezTo>
                  <a:pt x="46211" y="64186"/>
                  <a:pt x="46211" y="64186"/>
                  <a:pt x="46211" y="64186"/>
                </a:cubicBezTo>
                <a:cubicBezTo>
                  <a:pt x="56894" y="82524"/>
                  <a:pt x="56894" y="82524"/>
                  <a:pt x="56894" y="82524"/>
                </a:cubicBezTo>
                <a:cubicBezTo>
                  <a:pt x="58136" y="84916"/>
                  <a:pt x="60621" y="84916"/>
                  <a:pt x="62111" y="82923"/>
                </a:cubicBezTo>
                <a:cubicBezTo>
                  <a:pt x="106335" y="23920"/>
                  <a:pt x="106335" y="23920"/>
                  <a:pt x="106335" y="23920"/>
                </a:cubicBezTo>
                <a:cubicBezTo>
                  <a:pt x="107826" y="27109"/>
                  <a:pt x="107826" y="27109"/>
                  <a:pt x="107826" y="27109"/>
                </a:cubicBezTo>
                <a:cubicBezTo>
                  <a:pt x="107826" y="27109"/>
                  <a:pt x="108074" y="27508"/>
                  <a:pt x="108322" y="28305"/>
                </a:cubicBezTo>
                <a:cubicBezTo>
                  <a:pt x="112049" y="35880"/>
                  <a:pt x="112049" y="35880"/>
                  <a:pt x="112049" y="35880"/>
                </a:cubicBezTo>
                <a:cubicBezTo>
                  <a:pt x="112546" y="36677"/>
                  <a:pt x="112795" y="36677"/>
                  <a:pt x="113043" y="35880"/>
                </a:cubicBezTo>
                <a:cubicBezTo>
                  <a:pt x="119751" y="1196"/>
                  <a:pt x="119751" y="1196"/>
                  <a:pt x="119751" y="1196"/>
                </a:cubicBezTo>
                <a:cubicBezTo>
                  <a:pt x="120000" y="398"/>
                  <a:pt x="119751" y="0"/>
                  <a:pt x="119254" y="0"/>
                </a:cubicBezTo>
                <a:close/>
              </a:path>
            </a:pathLst>
          </a:custGeom>
          <a:solidFill>
            <a:srgbClr val="4FBD9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56555A"/>
              </a:solidFill>
              <a:latin typeface="Verdana"/>
              <a:ea typeface="Verdana"/>
              <a:cs typeface="Verdana"/>
              <a:sym typeface="Verdana"/>
            </a:endParaRPr>
          </a:p>
        </p:txBody>
      </p:sp>
      <p:grpSp>
        <p:nvGrpSpPr>
          <p:cNvPr id="4347" name="Google Shape;4347;p408"/>
          <p:cNvGrpSpPr/>
          <p:nvPr/>
        </p:nvGrpSpPr>
        <p:grpSpPr>
          <a:xfrm>
            <a:off x="2769749" y="3998756"/>
            <a:ext cx="280728" cy="280728"/>
            <a:chOff x="1807626" y="3435473"/>
            <a:chExt cx="581700" cy="581700"/>
          </a:xfrm>
        </p:grpSpPr>
        <p:sp>
          <p:nvSpPr>
            <p:cNvPr id="4348" name="Google Shape;4348;p408"/>
            <p:cNvSpPr/>
            <p:nvPr/>
          </p:nvSpPr>
          <p:spPr>
            <a:xfrm>
              <a:off x="1807626" y="3435473"/>
              <a:ext cx="581700" cy="581700"/>
            </a:xfrm>
            <a:prstGeom prst="ellipse">
              <a:avLst/>
            </a:prstGeom>
            <a:solidFill>
              <a:srgbClr val="B7B7B7"/>
            </a:solidFill>
            <a:ln>
              <a:noFill/>
            </a:ln>
          </p:spPr>
          <p:txBody>
            <a:bodyPr anchorCtr="0" anchor="ctr" bIns="45700" lIns="91425" spcFirstLastPara="1" rIns="91425" wrap="square" tIns="36000">
              <a:noAutofit/>
            </a:bodyPr>
            <a:lstStyle/>
            <a:p>
              <a:pPr indent="0" lvl="0" marL="0" marR="0" rtl="0" algn="ctr">
                <a:lnSpc>
                  <a:spcPct val="100000"/>
                </a:lnSpc>
                <a:spcBef>
                  <a:spcPts val="0"/>
                </a:spcBef>
                <a:spcAft>
                  <a:spcPts val="0"/>
                </a:spcAft>
                <a:buClr>
                  <a:srgbClr val="000000"/>
                </a:buClr>
                <a:buFont typeface="Arial"/>
                <a:buNone/>
              </a:pPr>
              <a:r>
                <a:t/>
              </a:r>
              <a:endParaRPr b="1" i="0" sz="3200" u="none" cap="none" strike="noStrike">
                <a:solidFill>
                  <a:srgbClr val="FFFFFF"/>
                </a:solidFill>
                <a:latin typeface="Calibri"/>
                <a:ea typeface="Calibri"/>
                <a:cs typeface="Calibri"/>
                <a:sym typeface="Calibri"/>
              </a:endParaRPr>
            </a:p>
          </p:txBody>
        </p:sp>
        <p:sp>
          <p:nvSpPr>
            <p:cNvPr id="4349" name="Google Shape;4349;p408"/>
            <p:cNvSpPr/>
            <p:nvPr/>
          </p:nvSpPr>
          <p:spPr>
            <a:xfrm rot="-5400000">
              <a:off x="1966393" y="3658160"/>
              <a:ext cx="303300" cy="136500"/>
            </a:xfrm>
            <a:custGeom>
              <a:rect b="b" l="l" r="r" t="t"/>
              <a:pathLst>
                <a:path extrusionOk="0" h="120000" w="120000">
                  <a:moveTo>
                    <a:pt x="0" y="0"/>
                  </a:moveTo>
                  <a:lnTo>
                    <a:pt x="58636" y="120000"/>
                  </a:lnTo>
                  <a:lnTo>
                    <a:pt x="120000" y="0"/>
                  </a:lnTo>
                </a:path>
              </a:pathLst>
            </a:custGeom>
            <a:solidFill>
              <a:srgbClr val="B7B7B7"/>
            </a:solidFill>
            <a:ln cap="rnd" cmpd="sng" w="285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pic>
        <p:nvPicPr>
          <p:cNvPr id="4350" name="Google Shape;4350;p408"/>
          <p:cNvPicPr preferRelativeResize="0"/>
          <p:nvPr/>
        </p:nvPicPr>
        <p:blipFill>
          <a:blip r:embed="rId3">
            <a:alphaModFix/>
          </a:blip>
          <a:stretch>
            <a:fillRect/>
          </a:stretch>
        </p:blipFill>
        <p:spPr>
          <a:xfrm>
            <a:off x="1064888" y="994063"/>
            <a:ext cx="939875" cy="939875"/>
          </a:xfrm>
          <a:prstGeom prst="rect">
            <a:avLst/>
          </a:prstGeom>
          <a:noFill/>
          <a:ln>
            <a:noFill/>
          </a:ln>
        </p:spPr>
      </p:pic>
      <p:pic>
        <p:nvPicPr>
          <p:cNvPr id="4351" name="Google Shape;4351;p408"/>
          <p:cNvPicPr preferRelativeResize="0"/>
          <p:nvPr/>
        </p:nvPicPr>
        <p:blipFill>
          <a:blip r:embed="rId4">
            <a:alphaModFix/>
          </a:blip>
          <a:stretch>
            <a:fillRect/>
          </a:stretch>
        </p:blipFill>
        <p:spPr>
          <a:xfrm>
            <a:off x="3475063" y="1040600"/>
            <a:ext cx="1451850" cy="939875"/>
          </a:xfrm>
          <a:prstGeom prst="rect">
            <a:avLst/>
          </a:prstGeom>
          <a:noFill/>
          <a:ln>
            <a:noFill/>
          </a:ln>
        </p:spPr>
      </p:pic>
      <p:pic>
        <p:nvPicPr>
          <p:cNvPr id="4352" name="Google Shape;4352;p408"/>
          <p:cNvPicPr preferRelativeResize="0"/>
          <p:nvPr/>
        </p:nvPicPr>
        <p:blipFill>
          <a:blip r:embed="rId5">
            <a:alphaModFix/>
          </a:blip>
          <a:stretch>
            <a:fillRect/>
          </a:stretch>
        </p:blipFill>
        <p:spPr>
          <a:xfrm>
            <a:off x="3490200" y="2359700"/>
            <a:ext cx="1490375" cy="812125"/>
          </a:xfrm>
          <a:prstGeom prst="rect">
            <a:avLst/>
          </a:prstGeom>
          <a:noFill/>
          <a:ln>
            <a:noFill/>
          </a:ln>
        </p:spPr>
      </p:pic>
      <p:pic>
        <p:nvPicPr>
          <p:cNvPr id="4353" name="Google Shape;4353;p408"/>
          <p:cNvPicPr preferRelativeResize="0"/>
          <p:nvPr/>
        </p:nvPicPr>
        <p:blipFill>
          <a:blip r:embed="rId6">
            <a:alphaModFix/>
          </a:blip>
          <a:stretch>
            <a:fillRect/>
          </a:stretch>
        </p:blipFill>
        <p:spPr>
          <a:xfrm>
            <a:off x="3567125" y="3622600"/>
            <a:ext cx="1451850" cy="939875"/>
          </a:xfrm>
          <a:prstGeom prst="rect">
            <a:avLst/>
          </a:prstGeom>
          <a:noFill/>
          <a:ln>
            <a:noFill/>
          </a:ln>
        </p:spPr>
      </p:pic>
      <p:sp>
        <p:nvSpPr>
          <p:cNvPr id="4354" name="Google Shape;4354;p408"/>
          <p:cNvSpPr txBox="1"/>
          <p:nvPr/>
        </p:nvSpPr>
        <p:spPr>
          <a:xfrm>
            <a:off x="5503900" y="3731291"/>
            <a:ext cx="3344400" cy="6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Verdana"/>
                <a:ea typeface="Verdana"/>
                <a:cs typeface="Verdana"/>
                <a:sym typeface="Verdana"/>
              </a:rPr>
              <a:t>Classify documents according to their level of confidentiality and grant access rights </a:t>
            </a:r>
            <a:endParaRPr sz="1000">
              <a:solidFill>
                <a:srgbClr val="56555A"/>
              </a:solidFill>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8" name="Shape 4358"/>
        <p:cNvGrpSpPr/>
        <p:nvPr/>
      </p:nvGrpSpPr>
      <p:grpSpPr>
        <a:xfrm>
          <a:off x="0" y="0"/>
          <a:ext cx="0" cy="0"/>
          <a:chOff x="0" y="0"/>
          <a:chExt cx="0" cy="0"/>
        </a:xfrm>
      </p:grpSpPr>
      <p:sp>
        <p:nvSpPr>
          <p:cNvPr id="4359" name="Google Shape;4359;p409"/>
          <p:cNvSpPr txBox="1"/>
          <p:nvPr/>
        </p:nvSpPr>
        <p:spPr>
          <a:xfrm>
            <a:off x="399150" y="-4741"/>
            <a:ext cx="8345700" cy="715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Montserrat"/>
              <a:buNone/>
            </a:pPr>
            <a:r>
              <a:rPr b="1" lang="en-GB" sz="1800">
                <a:solidFill>
                  <a:srgbClr val="F8485E"/>
                </a:solidFill>
                <a:latin typeface="Montserrat"/>
                <a:ea typeface="Montserrat"/>
                <a:cs typeface="Montserrat"/>
                <a:sym typeface="Montserrat"/>
              </a:rPr>
              <a:t>AI by</a:t>
            </a:r>
            <a:r>
              <a:rPr b="1" i="0" lang="en-GB" sz="2400" u="none" cap="none" strike="noStrike">
                <a:solidFill>
                  <a:srgbClr val="F8485E"/>
                </a:solidFill>
                <a:latin typeface="Montserrat"/>
                <a:ea typeface="Montserrat"/>
                <a:cs typeface="Montserrat"/>
                <a:sym typeface="Montserrat"/>
              </a:rPr>
              <a:t> </a:t>
            </a:r>
            <a:r>
              <a:rPr b="1" lang="en-GB" sz="1800">
                <a:solidFill>
                  <a:srgbClr val="F8485E"/>
                </a:solidFill>
                <a:latin typeface="Montserrat"/>
                <a:ea typeface="Montserrat"/>
                <a:cs typeface="Montserrat"/>
                <a:sym typeface="Montserrat"/>
              </a:rPr>
              <a:t>Devoteam</a:t>
            </a:r>
            <a:r>
              <a:rPr b="1" i="0" lang="en-GB" sz="2400" u="none" cap="none" strike="noStrike">
                <a:solidFill>
                  <a:srgbClr val="F8485E"/>
                </a:solidFill>
                <a:latin typeface="Montserrat"/>
                <a:ea typeface="Montserrat"/>
                <a:cs typeface="Montserrat"/>
                <a:sym typeface="Montserrat"/>
              </a:rPr>
              <a:t>.</a:t>
            </a:r>
            <a:endParaRPr b="1" i="0" sz="2400" u="none" cap="none" strike="noStrike">
              <a:solidFill>
                <a:schemeClr val="dk1"/>
              </a:solidFill>
              <a:latin typeface="Montserrat"/>
              <a:ea typeface="Montserrat"/>
              <a:cs typeface="Montserrat"/>
              <a:sym typeface="Montserrat"/>
            </a:endParaRPr>
          </a:p>
        </p:txBody>
      </p:sp>
      <p:sp>
        <p:nvSpPr>
          <p:cNvPr id="4360" name="Google Shape;4360;p409"/>
          <p:cNvSpPr txBox="1"/>
          <p:nvPr/>
        </p:nvSpPr>
        <p:spPr>
          <a:xfrm>
            <a:off x="2116231" y="821485"/>
            <a:ext cx="2913000" cy="86550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Clr>
                <a:schemeClr val="lt2"/>
              </a:buClr>
              <a:buFont typeface="Arial"/>
              <a:buNone/>
            </a:pPr>
            <a:r>
              <a:rPr b="1" lang="en-GB" sz="1100">
                <a:solidFill>
                  <a:srgbClr val="F8485E"/>
                </a:solidFill>
                <a:latin typeface="Verdana"/>
                <a:ea typeface="Verdana"/>
                <a:cs typeface="Verdana"/>
                <a:sym typeface="Verdana"/>
              </a:rPr>
              <a:t>Marketing Analytics</a:t>
            </a:r>
            <a:endParaRPr b="1" sz="1100">
              <a:solidFill>
                <a:srgbClr val="F8485E"/>
              </a:solidFill>
              <a:latin typeface="Verdana"/>
              <a:ea typeface="Verdana"/>
              <a:cs typeface="Verdana"/>
              <a:sym typeface="Verdana"/>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Price and Promotion &amp; Incentive Strategy</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Campaign </a:t>
            </a:r>
            <a:r>
              <a:rPr lang="en-GB" sz="900">
                <a:solidFill>
                  <a:srgbClr val="53565A"/>
                </a:solidFill>
                <a:latin typeface="Montserrat"/>
                <a:ea typeface="Montserrat"/>
                <a:cs typeface="Montserrat"/>
                <a:sym typeface="Montserrat"/>
              </a:rPr>
              <a:t>Effectiveness</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Consumer Behavior &amp; Segmentation</a:t>
            </a:r>
            <a:endParaRPr sz="1100"/>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Customer Churn and Lifetime Value</a:t>
            </a:r>
            <a:endParaRPr sz="1100"/>
          </a:p>
        </p:txBody>
      </p:sp>
      <p:sp>
        <p:nvSpPr>
          <p:cNvPr id="4361" name="Google Shape;4361;p409"/>
          <p:cNvSpPr txBox="1"/>
          <p:nvPr/>
        </p:nvSpPr>
        <p:spPr>
          <a:xfrm>
            <a:off x="2116231" y="1797532"/>
            <a:ext cx="2913000" cy="1004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GB" sz="1100">
                <a:solidFill>
                  <a:srgbClr val="F8485E"/>
                </a:solidFill>
                <a:latin typeface="Verdana"/>
                <a:ea typeface="Verdana"/>
                <a:cs typeface="Verdana"/>
                <a:sym typeface="Verdana"/>
              </a:rPr>
              <a:t>Healthcare Analytics</a:t>
            </a:r>
            <a:endParaRPr b="1" i="0" sz="11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Disease Detection</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Population Health &amp; Classification</a:t>
            </a:r>
            <a:endParaRPr sz="1100"/>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Electronic Health &amp; Medical Record Analysis</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ER and Hospital Optimization</a:t>
            </a:r>
            <a:endParaRPr b="0" i="0" sz="900" u="none" cap="none" strike="noStrike">
              <a:solidFill>
                <a:srgbClr val="53565A"/>
              </a:solidFill>
              <a:latin typeface="Montserrat"/>
              <a:ea typeface="Montserrat"/>
              <a:cs typeface="Montserrat"/>
              <a:sym typeface="Montserrat"/>
            </a:endParaRPr>
          </a:p>
          <a:p>
            <a:pPr indent="-63500" lvl="0" marL="127000" marR="0" rtl="0" algn="l">
              <a:spcBef>
                <a:spcPts val="0"/>
              </a:spcBef>
              <a:spcAft>
                <a:spcPts val="0"/>
              </a:spcAft>
              <a:buClr>
                <a:schemeClr val="dk1"/>
              </a:buClr>
              <a:buSzPts val="9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4362" name="Google Shape;4362;p409"/>
          <p:cNvSpPr txBox="1"/>
          <p:nvPr/>
        </p:nvSpPr>
        <p:spPr>
          <a:xfrm>
            <a:off x="2116231" y="2801653"/>
            <a:ext cx="2913000" cy="1004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GB" sz="1100">
                <a:solidFill>
                  <a:srgbClr val="F8485E"/>
                </a:solidFill>
                <a:latin typeface="Verdana"/>
                <a:ea typeface="Verdana"/>
                <a:cs typeface="Verdana"/>
                <a:sym typeface="Verdana"/>
              </a:rPr>
              <a:t>Manufacturing</a:t>
            </a:r>
            <a:endParaRPr b="1" i="0" sz="11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Supply Chain &amp; Logistics</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Quality Control Automation</a:t>
            </a:r>
            <a:endParaRPr sz="1100"/>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Preventative Maintenance</a:t>
            </a:r>
            <a:endParaRPr sz="1100"/>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Demand Forecasting &amp; Optimization</a:t>
            </a:r>
            <a:endParaRPr b="0" i="0" sz="900" u="none" cap="none" strike="noStrike">
              <a:solidFill>
                <a:srgbClr val="53565A"/>
              </a:solidFill>
              <a:latin typeface="Montserrat"/>
              <a:ea typeface="Montserrat"/>
              <a:cs typeface="Montserrat"/>
              <a:sym typeface="Montserrat"/>
            </a:endParaRPr>
          </a:p>
          <a:p>
            <a:pPr indent="-63500" lvl="0" marL="127000" marR="0" rtl="0" algn="l">
              <a:spcBef>
                <a:spcPts val="0"/>
              </a:spcBef>
              <a:spcAft>
                <a:spcPts val="0"/>
              </a:spcAft>
              <a:buClr>
                <a:schemeClr val="dk1"/>
              </a:buClr>
              <a:buSzPts val="9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4363" name="Google Shape;4363;p409"/>
          <p:cNvSpPr txBox="1"/>
          <p:nvPr/>
        </p:nvSpPr>
        <p:spPr>
          <a:xfrm>
            <a:off x="2116231" y="3805775"/>
            <a:ext cx="2913000" cy="1004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GB" sz="1100">
                <a:solidFill>
                  <a:srgbClr val="F8485E"/>
                </a:solidFill>
                <a:latin typeface="Verdana"/>
                <a:ea typeface="Verdana"/>
                <a:cs typeface="Verdana"/>
                <a:sym typeface="Verdana"/>
              </a:rPr>
              <a:t>Pharmaceuticals</a:t>
            </a:r>
            <a:endParaRPr sz="1100"/>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Small Molecule &amp; Compound Analysis</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EHR &amp; Clinical Trial Optimization</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Real World Data Analysis</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Pre-Clinical Automation</a:t>
            </a:r>
            <a:endParaRPr sz="1100"/>
          </a:p>
          <a:p>
            <a:pPr indent="-63500" lvl="0" marL="127000" marR="0" rtl="0" algn="l">
              <a:spcBef>
                <a:spcPts val="0"/>
              </a:spcBef>
              <a:spcAft>
                <a:spcPts val="0"/>
              </a:spcAft>
              <a:buClr>
                <a:schemeClr val="dk1"/>
              </a:buClr>
              <a:buSzPts val="9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4364" name="Google Shape;4364;p409"/>
          <p:cNvSpPr txBox="1"/>
          <p:nvPr/>
        </p:nvSpPr>
        <p:spPr>
          <a:xfrm>
            <a:off x="5347388" y="821485"/>
            <a:ext cx="2913000" cy="865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GB" sz="1100">
                <a:solidFill>
                  <a:srgbClr val="F8485E"/>
                </a:solidFill>
                <a:latin typeface="Verdana"/>
                <a:ea typeface="Verdana"/>
                <a:cs typeface="Verdana"/>
                <a:sym typeface="Verdana"/>
              </a:rPr>
              <a:t>Natural Language Processing</a:t>
            </a:r>
            <a:endParaRPr b="1" i="0" sz="11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Document Extraction, OCR</a:t>
            </a:r>
            <a:endParaRPr sz="1100"/>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Text Summarization, Topic Modeling</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Chatbots, Recommendation Engines</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Call Centers, Audio to Text</a:t>
            </a:r>
            <a:endParaRPr b="0" i="0" sz="900" u="none" cap="none" strike="noStrike">
              <a:solidFill>
                <a:srgbClr val="53565A"/>
              </a:solidFill>
              <a:latin typeface="Montserrat"/>
              <a:ea typeface="Montserrat"/>
              <a:cs typeface="Montserrat"/>
              <a:sym typeface="Montserrat"/>
            </a:endParaRPr>
          </a:p>
        </p:txBody>
      </p:sp>
      <p:sp>
        <p:nvSpPr>
          <p:cNvPr id="4365" name="Google Shape;4365;p409"/>
          <p:cNvSpPr txBox="1"/>
          <p:nvPr/>
        </p:nvSpPr>
        <p:spPr>
          <a:xfrm>
            <a:off x="5347388" y="1797532"/>
            <a:ext cx="2913000" cy="1004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GB" sz="1100">
                <a:solidFill>
                  <a:srgbClr val="F8485E"/>
                </a:solidFill>
                <a:latin typeface="Verdana"/>
                <a:ea typeface="Verdana"/>
                <a:cs typeface="Verdana"/>
                <a:sym typeface="Verdana"/>
              </a:rPr>
              <a:t>Computer Vision</a:t>
            </a:r>
            <a:endParaRPr sz="1100"/>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Image &amp; Video Analysis</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Object Detection &amp; Segmentation &amp; Tracking</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Medical Images, Manufacturing, GIS, etc.</a:t>
            </a:r>
            <a:endParaRPr sz="1100"/>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Noise Removal and Calibration</a:t>
            </a:r>
            <a:endParaRPr sz="1100"/>
          </a:p>
          <a:p>
            <a:pPr indent="-63500" lvl="0" marL="127000" marR="0" rtl="0" algn="l">
              <a:spcBef>
                <a:spcPts val="0"/>
              </a:spcBef>
              <a:spcAft>
                <a:spcPts val="0"/>
              </a:spcAft>
              <a:buClr>
                <a:schemeClr val="dk1"/>
              </a:buClr>
              <a:buSzPts val="9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4366" name="Google Shape;4366;p409"/>
          <p:cNvSpPr txBox="1"/>
          <p:nvPr/>
        </p:nvSpPr>
        <p:spPr>
          <a:xfrm>
            <a:off x="5347388" y="2801653"/>
            <a:ext cx="2913000" cy="1004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GB" sz="1100">
                <a:solidFill>
                  <a:srgbClr val="F8485E"/>
                </a:solidFill>
                <a:latin typeface="Verdana"/>
                <a:ea typeface="Verdana"/>
                <a:cs typeface="Verdana"/>
                <a:sym typeface="Verdana"/>
              </a:rPr>
              <a:t>Monitoring/Anomaly Detection</a:t>
            </a:r>
            <a:endParaRPr b="1" i="0" sz="11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Fraud &amp; Fault Detection</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Cybersecurity</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Event &amp; Risk Analysis</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Device &amp; Hardware Usage and Monitoring</a:t>
            </a:r>
            <a:endParaRPr sz="1100"/>
          </a:p>
          <a:p>
            <a:pPr indent="-63500" lvl="0" marL="127000" marR="0" rtl="0" algn="l">
              <a:spcBef>
                <a:spcPts val="0"/>
              </a:spcBef>
              <a:spcAft>
                <a:spcPts val="0"/>
              </a:spcAft>
              <a:buClr>
                <a:schemeClr val="dk1"/>
              </a:buClr>
              <a:buSzPts val="9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4367" name="Google Shape;4367;p409"/>
          <p:cNvSpPr txBox="1"/>
          <p:nvPr/>
        </p:nvSpPr>
        <p:spPr>
          <a:xfrm>
            <a:off x="5347388" y="3805775"/>
            <a:ext cx="2913000" cy="1004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lang="en-GB" sz="1100">
                <a:solidFill>
                  <a:srgbClr val="F8485E"/>
                </a:solidFill>
                <a:latin typeface="Verdana"/>
                <a:ea typeface="Verdana"/>
                <a:cs typeface="Verdana"/>
                <a:sym typeface="Verdana"/>
              </a:rPr>
              <a:t>Time-Series Analysis</a:t>
            </a:r>
            <a:endParaRPr b="1" i="0" sz="11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Signal Analysis and IoT</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Financial Prediction</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Sales Forecasting</a:t>
            </a:r>
            <a:endParaRPr b="0" i="0" sz="900" u="none" cap="none" strike="noStrike">
              <a:solidFill>
                <a:srgbClr val="53565A"/>
              </a:solidFill>
              <a:latin typeface="Montserrat"/>
              <a:ea typeface="Montserrat"/>
              <a:cs typeface="Montserrat"/>
              <a:sym typeface="Montserrat"/>
            </a:endParaRPr>
          </a:p>
          <a:p>
            <a:pPr indent="-120650" lvl="0" marL="127000" marR="0" rtl="0" algn="l">
              <a:spcBef>
                <a:spcPts val="0"/>
              </a:spcBef>
              <a:spcAft>
                <a:spcPts val="0"/>
              </a:spcAft>
              <a:buClr>
                <a:srgbClr val="53565A"/>
              </a:buClr>
              <a:buSzPts val="900"/>
              <a:buFont typeface="Arial"/>
              <a:buChar char="•"/>
            </a:pPr>
            <a:r>
              <a:rPr b="0" i="0" lang="en-GB" sz="900" u="none" cap="none" strike="noStrike">
                <a:solidFill>
                  <a:srgbClr val="53565A"/>
                </a:solidFill>
                <a:latin typeface="Montserrat"/>
                <a:ea typeface="Montserrat"/>
                <a:cs typeface="Montserrat"/>
                <a:sym typeface="Montserrat"/>
              </a:rPr>
              <a:t>Consumer and Devise Behavior</a:t>
            </a:r>
            <a:endParaRPr b="0" i="0" sz="900" u="none" cap="none" strike="noStrike">
              <a:solidFill>
                <a:srgbClr val="53565A"/>
              </a:solidFill>
              <a:latin typeface="Montserrat"/>
              <a:ea typeface="Montserrat"/>
              <a:cs typeface="Montserrat"/>
              <a:sym typeface="Montserrat"/>
            </a:endParaRPr>
          </a:p>
          <a:p>
            <a:pPr indent="-63500" lvl="0" marL="127000" marR="0" rtl="0" algn="l">
              <a:spcBef>
                <a:spcPts val="0"/>
              </a:spcBef>
              <a:spcAft>
                <a:spcPts val="0"/>
              </a:spcAft>
              <a:buClr>
                <a:schemeClr val="dk1"/>
              </a:buClr>
              <a:buSzPts val="900"/>
              <a:buFont typeface="Arial"/>
              <a:buNone/>
            </a:pPr>
            <a:r>
              <a:t/>
            </a:r>
            <a:endParaRPr b="0" i="0" sz="900" u="none" cap="none" strike="noStrike">
              <a:solidFill>
                <a:srgbClr val="53565A"/>
              </a:solidFill>
              <a:latin typeface="Montserrat"/>
              <a:ea typeface="Montserrat"/>
              <a:cs typeface="Montserrat"/>
              <a:sym typeface="Montserrat"/>
            </a:endParaRPr>
          </a:p>
        </p:txBody>
      </p:sp>
      <p:sp>
        <p:nvSpPr>
          <p:cNvPr id="4368" name="Google Shape;4368;p409"/>
          <p:cNvSpPr/>
          <p:nvPr/>
        </p:nvSpPr>
        <p:spPr>
          <a:xfrm>
            <a:off x="-931175" y="895756"/>
            <a:ext cx="2315400" cy="3693300"/>
          </a:xfrm>
          <a:custGeom>
            <a:rect b="b" l="l" r="r" t="t"/>
            <a:pathLst>
              <a:path extrusionOk="0" h="120000" w="120000">
                <a:moveTo>
                  <a:pt x="36167" y="0"/>
                </a:moveTo>
                <a:cubicBezTo>
                  <a:pt x="82467" y="0"/>
                  <a:pt x="120000" y="26862"/>
                  <a:pt x="120000" y="60000"/>
                </a:cubicBezTo>
                <a:cubicBezTo>
                  <a:pt x="120000" y="93137"/>
                  <a:pt x="82467" y="120000"/>
                  <a:pt x="36167" y="120000"/>
                </a:cubicBezTo>
                <a:cubicBezTo>
                  <a:pt x="24593" y="120000"/>
                  <a:pt x="13566" y="118321"/>
                  <a:pt x="3536" y="115284"/>
                </a:cubicBezTo>
                <a:lnTo>
                  <a:pt x="0" y="114065"/>
                </a:lnTo>
                <a:lnTo>
                  <a:pt x="0" y="5934"/>
                </a:lnTo>
                <a:lnTo>
                  <a:pt x="3536" y="4715"/>
                </a:lnTo>
                <a:cubicBezTo>
                  <a:pt x="13566" y="1678"/>
                  <a:pt x="24593" y="0"/>
                  <a:pt x="36167" y="0"/>
                </a:cubicBezTo>
                <a:close/>
              </a:path>
            </a:pathLst>
          </a:custGeom>
          <a:solidFill>
            <a:srgbClr val="F8485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Verdana"/>
              <a:ea typeface="Verdana"/>
              <a:cs typeface="Verdana"/>
              <a:sym typeface="Verdana"/>
            </a:endParaRPr>
          </a:p>
        </p:txBody>
      </p:sp>
      <p:sp>
        <p:nvSpPr>
          <p:cNvPr id="4369" name="Google Shape;4369;p409"/>
          <p:cNvSpPr/>
          <p:nvPr/>
        </p:nvSpPr>
        <p:spPr>
          <a:xfrm>
            <a:off x="-304800" y="1481405"/>
            <a:ext cx="1454100" cy="2555700"/>
          </a:xfrm>
          <a:custGeom>
            <a:rect b="b" l="l" r="r" t="t"/>
            <a:pathLst>
              <a:path extrusionOk="0" h="120000" w="120000">
                <a:moveTo>
                  <a:pt x="36167" y="0"/>
                </a:moveTo>
                <a:cubicBezTo>
                  <a:pt x="82467" y="0"/>
                  <a:pt x="120000" y="26862"/>
                  <a:pt x="120000" y="60000"/>
                </a:cubicBezTo>
                <a:cubicBezTo>
                  <a:pt x="120000" y="93137"/>
                  <a:pt x="82467" y="120000"/>
                  <a:pt x="36167" y="120000"/>
                </a:cubicBezTo>
                <a:cubicBezTo>
                  <a:pt x="24593" y="120000"/>
                  <a:pt x="13566" y="118321"/>
                  <a:pt x="3536" y="115284"/>
                </a:cubicBezTo>
                <a:lnTo>
                  <a:pt x="0" y="114065"/>
                </a:lnTo>
                <a:lnTo>
                  <a:pt x="0" y="5934"/>
                </a:lnTo>
                <a:lnTo>
                  <a:pt x="3536" y="4715"/>
                </a:lnTo>
                <a:cubicBezTo>
                  <a:pt x="13566" y="1678"/>
                  <a:pt x="24593" y="0"/>
                  <a:pt x="36167" y="0"/>
                </a:cubicBezTo>
                <a:close/>
              </a:path>
            </a:pathLst>
          </a:custGeom>
          <a:solidFill>
            <a:srgbClr val="F8485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Verdana"/>
              <a:ea typeface="Verdana"/>
              <a:cs typeface="Verdana"/>
              <a:sym typeface="Verdana"/>
            </a:endParaRPr>
          </a:p>
        </p:txBody>
      </p:sp>
      <p:grpSp>
        <p:nvGrpSpPr>
          <p:cNvPr id="4370" name="Google Shape;4370;p409"/>
          <p:cNvGrpSpPr/>
          <p:nvPr/>
        </p:nvGrpSpPr>
        <p:grpSpPr>
          <a:xfrm>
            <a:off x="586590" y="1154174"/>
            <a:ext cx="678217" cy="254100"/>
            <a:chOff x="15800" y="1153975"/>
            <a:chExt cx="704861" cy="254100"/>
          </a:xfrm>
        </p:grpSpPr>
        <p:sp>
          <p:nvSpPr>
            <p:cNvPr id="4371" name="Google Shape;4371;p409"/>
            <p:cNvSpPr/>
            <p:nvPr/>
          </p:nvSpPr>
          <p:spPr>
            <a:xfrm rot="5400000">
              <a:off x="15800" y="1153975"/>
              <a:ext cx="254100" cy="2541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sp>
          <p:nvSpPr>
            <p:cNvPr id="4372" name="Google Shape;4372;p409"/>
            <p:cNvSpPr/>
            <p:nvPr/>
          </p:nvSpPr>
          <p:spPr>
            <a:xfrm flipH="1" rot="5400000">
              <a:off x="90550" y="1227408"/>
              <a:ext cx="102900" cy="102900"/>
            </a:xfrm>
            <a:prstGeom prst="ellipse">
              <a:avLst/>
            </a:prstGeom>
            <a:solidFill>
              <a:srgbClr val="FFFFFF"/>
            </a:solidFill>
            <a:ln cap="flat" cmpd="sng" w="25400">
              <a:solidFill>
                <a:srgbClr val="315B6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cxnSp>
          <p:nvCxnSpPr>
            <p:cNvPr id="4373" name="Google Shape;4373;p409"/>
            <p:cNvCxnSpPr/>
            <p:nvPr/>
          </p:nvCxnSpPr>
          <p:spPr>
            <a:xfrm rot="10800000">
              <a:off x="283261" y="1281031"/>
              <a:ext cx="437400" cy="0"/>
            </a:xfrm>
            <a:prstGeom prst="straightConnector1">
              <a:avLst/>
            </a:prstGeom>
            <a:noFill/>
            <a:ln cap="rnd" cmpd="sng" w="44450">
              <a:solidFill>
                <a:srgbClr val="315B6D"/>
              </a:solidFill>
              <a:prstDash val="dot"/>
              <a:round/>
              <a:headEnd len="sm" w="sm" type="none"/>
              <a:tailEnd len="sm" w="sm" type="none"/>
            </a:ln>
          </p:spPr>
        </p:cxnSp>
      </p:grpSp>
      <p:grpSp>
        <p:nvGrpSpPr>
          <p:cNvPr id="4374" name="Google Shape;4374;p409"/>
          <p:cNvGrpSpPr/>
          <p:nvPr/>
        </p:nvGrpSpPr>
        <p:grpSpPr>
          <a:xfrm rot="5400000">
            <a:off x="1191095" y="1577127"/>
            <a:ext cx="254100" cy="536100"/>
            <a:chOff x="1410914" y="3008388"/>
            <a:chExt cx="254100" cy="536100"/>
          </a:xfrm>
        </p:grpSpPr>
        <p:sp>
          <p:nvSpPr>
            <p:cNvPr id="4375" name="Google Shape;4375;p409"/>
            <p:cNvSpPr/>
            <p:nvPr/>
          </p:nvSpPr>
          <p:spPr>
            <a:xfrm>
              <a:off x="1410914" y="3290388"/>
              <a:ext cx="254100" cy="2541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grpSp>
          <p:nvGrpSpPr>
            <p:cNvPr id="4376" name="Google Shape;4376;p409"/>
            <p:cNvGrpSpPr/>
            <p:nvPr/>
          </p:nvGrpSpPr>
          <p:grpSpPr>
            <a:xfrm>
              <a:off x="1484347" y="3008388"/>
              <a:ext cx="102900" cy="461350"/>
              <a:chOff x="-662629" y="1485877"/>
              <a:chExt cx="102900" cy="461350"/>
            </a:xfrm>
          </p:grpSpPr>
          <p:cxnSp>
            <p:nvCxnSpPr>
              <p:cNvPr id="4377" name="Google Shape;4377;p409"/>
              <p:cNvCxnSpPr>
                <a:endCxn id="4375" idx="0"/>
              </p:cNvCxnSpPr>
              <p:nvPr/>
            </p:nvCxnSpPr>
            <p:spPr>
              <a:xfrm rot="5400000">
                <a:off x="-750012" y="1626877"/>
                <a:ext cx="282000" cy="0"/>
              </a:xfrm>
              <a:prstGeom prst="straightConnector1">
                <a:avLst/>
              </a:prstGeom>
              <a:noFill/>
              <a:ln cap="rnd" cmpd="sng" w="44450">
                <a:solidFill>
                  <a:srgbClr val="315B6D"/>
                </a:solidFill>
                <a:prstDash val="dot"/>
                <a:round/>
                <a:headEnd len="sm" w="sm" type="none"/>
                <a:tailEnd len="sm" w="sm" type="none"/>
              </a:ln>
            </p:spPr>
          </p:cxnSp>
          <p:sp>
            <p:nvSpPr>
              <p:cNvPr id="4378" name="Google Shape;4378;p409"/>
              <p:cNvSpPr/>
              <p:nvPr/>
            </p:nvSpPr>
            <p:spPr>
              <a:xfrm flipH="1">
                <a:off x="-662629" y="1844327"/>
                <a:ext cx="102900" cy="102900"/>
              </a:xfrm>
              <a:prstGeom prst="ellipse">
                <a:avLst/>
              </a:prstGeom>
              <a:solidFill>
                <a:srgbClr val="FFFFFF"/>
              </a:solidFill>
              <a:ln cap="flat" cmpd="sng" w="25400">
                <a:solidFill>
                  <a:srgbClr val="315B6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grpSp>
      </p:grpSp>
      <p:grpSp>
        <p:nvGrpSpPr>
          <p:cNvPr id="4379" name="Google Shape;4379;p409"/>
          <p:cNvGrpSpPr/>
          <p:nvPr/>
        </p:nvGrpSpPr>
        <p:grpSpPr>
          <a:xfrm>
            <a:off x="831115" y="3799074"/>
            <a:ext cx="618614" cy="254100"/>
            <a:chOff x="15800" y="1129319"/>
            <a:chExt cx="658240" cy="254100"/>
          </a:xfrm>
        </p:grpSpPr>
        <p:sp>
          <p:nvSpPr>
            <p:cNvPr id="4380" name="Google Shape;4380;p409"/>
            <p:cNvSpPr/>
            <p:nvPr/>
          </p:nvSpPr>
          <p:spPr>
            <a:xfrm rot="5400000">
              <a:off x="15800" y="1129319"/>
              <a:ext cx="254100" cy="2541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cxnSp>
          <p:nvCxnSpPr>
            <p:cNvPr id="4381" name="Google Shape;4381;p409"/>
            <p:cNvCxnSpPr/>
            <p:nvPr/>
          </p:nvCxnSpPr>
          <p:spPr>
            <a:xfrm rot="10800000">
              <a:off x="210240" y="1256367"/>
              <a:ext cx="463800" cy="0"/>
            </a:xfrm>
            <a:prstGeom prst="straightConnector1">
              <a:avLst/>
            </a:prstGeom>
            <a:noFill/>
            <a:ln cap="rnd" cmpd="sng" w="44450">
              <a:solidFill>
                <a:srgbClr val="315B6D"/>
              </a:solidFill>
              <a:prstDash val="dot"/>
              <a:round/>
              <a:headEnd len="sm" w="sm" type="none"/>
              <a:tailEnd len="sm" w="sm" type="none"/>
            </a:ln>
          </p:spPr>
        </p:cxnSp>
        <p:sp>
          <p:nvSpPr>
            <p:cNvPr id="4382" name="Google Shape;4382;p409"/>
            <p:cNvSpPr/>
            <p:nvPr/>
          </p:nvSpPr>
          <p:spPr>
            <a:xfrm flipH="1" rot="5400000">
              <a:off x="90550" y="1202752"/>
              <a:ext cx="102900" cy="102900"/>
            </a:xfrm>
            <a:prstGeom prst="ellipse">
              <a:avLst/>
            </a:prstGeom>
            <a:solidFill>
              <a:srgbClr val="FFFFFF"/>
            </a:solidFill>
            <a:ln cap="flat" cmpd="sng" w="25400">
              <a:solidFill>
                <a:srgbClr val="315B6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grpSp>
      <p:grpSp>
        <p:nvGrpSpPr>
          <p:cNvPr id="4383" name="Google Shape;4383;p409"/>
          <p:cNvGrpSpPr/>
          <p:nvPr/>
        </p:nvGrpSpPr>
        <p:grpSpPr>
          <a:xfrm rot="5400000">
            <a:off x="1304465" y="2404637"/>
            <a:ext cx="254100" cy="396300"/>
            <a:chOff x="1410914" y="3148188"/>
            <a:chExt cx="254100" cy="396300"/>
          </a:xfrm>
        </p:grpSpPr>
        <p:sp>
          <p:nvSpPr>
            <p:cNvPr id="4384" name="Google Shape;4384;p409"/>
            <p:cNvSpPr/>
            <p:nvPr/>
          </p:nvSpPr>
          <p:spPr>
            <a:xfrm>
              <a:off x="1410914" y="3290388"/>
              <a:ext cx="254100" cy="2541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grpSp>
          <p:nvGrpSpPr>
            <p:cNvPr id="4385" name="Google Shape;4385;p409"/>
            <p:cNvGrpSpPr/>
            <p:nvPr/>
          </p:nvGrpSpPr>
          <p:grpSpPr>
            <a:xfrm>
              <a:off x="1484347" y="3148188"/>
              <a:ext cx="102900" cy="321550"/>
              <a:chOff x="-662629" y="1625677"/>
              <a:chExt cx="102900" cy="321550"/>
            </a:xfrm>
          </p:grpSpPr>
          <p:cxnSp>
            <p:nvCxnSpPr>
              <p:cNvPr id="4386" name="Google Shape;4386;p409"/>
              <p:cNvCxnSpPr/>
              <p:nvPr/>
            </p:nvCxnSpPr>
            <p:spPr>
              <a:xfrm rot="5400000">
                <a:off x="-718212" y="1734877"/>
                <a:ext cx="218400" cy="0"/>
              </a:xfrm>
              <a:prstGeom prst="straightConnector1">
                <a:avLst/>
              </a:prstGeom>
              <a:noFill/>
              <a:ln cap="rnd" cmpd="sng" w="44450">
                <a:solidFill>
                  <a:srgbClr val="315B6D"/>
                </a:solidFill>
                <a:prstDash val="dot"/>
                <a:round/>
                <a:headEnd len="sm" w="sm" type="none"/>
                <a:tailEnd len="sm" w="sm" type="none"/>
              </a:ln>
            </p:spPr>
          </p:cxnSp>
          <p:sp>
            <p:nvSpPr>
              <p:cNvPr id="4387" name="Google Shape;4387;p409"/>
              <p:cNvSpPr/>
              <p:nvPr/>
            </p:nvSpPr>
            <p:spPr>
              <a:xfrm flipH="1">
                <a:off x="-662629" y="1844327"/>
                <a:ext cx="102900" cy="102900"/>
              </a:xfrm>
              <a:prstGeom prst="ellipse">
                <a:avLst/>
              </a:prstGeom>
              <a:solidFill>
                <a:srgbClr val="FFFFFF"/>
              </a:solidFill>
              <a:ln cap="flat" cmpd="sng" w="25400">
                <a:solidFill>
                  <a:srgbClr val="315B6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grpSp>
      </p:grpSp>
      <p:grpSp>
        <p:nvGrpSpPr>
          <p:cNvPr id="4388" name="Google Shape;4388;p409"/>
          <p:cNvGrpSpPr/>
          <p:nvPr/>
        </p:nvGrpSpPr>
        <p:grpSpPr>
          <a:xfrm>
            <a:off x="1140575" y="3152397"/>
            <a:ext cx="498650" cy="254100"/>
            <a:chOff x="659247" y="3756452"/>
            <a:chExt cx="498650" cy="254100"/>
          </a:xfrm>
        </p:grpSpPr>
        <p:sp>
          <p:nvSpPr>
            <p:cNvPr id="4389" name="Google Shape;4389;p409"/>
            <p:cNvSpPr/>
            <p:nvPr/>
          </p:nvSpPr>
          <p:spPr>
            <a:xfrm rot="5400000">
              <a:off x="659247" y="3756452"/>
              <a:ext cx="254100" cy="2541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grpSp>
          <p:nvGrpSpPr>
            <p:cNvPr id="4390" name="Google Shape;4390;p409"/>
            <p:cNvGrpSpPr/>
            <p:nvPr/>
          </p:nvGrpSpPr>
          <p:grpSpPr>
            <a:xfrm rot="5400000">
              <a:off x="894496" y="3669385"/>
              <a:ext cx="102900" cy="423900"/>
              <a:chOff x="-662629" y="1488613"/>
              <a:chExt cx="102900" cy="423900"/>
            </a:xfrm>
          </p:grpSpPr>
          <p:cxnSp>
            <p:nvCxnSpPr>
              <p:cNvPr id="4391" name="Google Shape;4391;p409"/>
              <p:cNvCxnSpPr/>
              <p:nvPr/>
            </p:nvCxnSpPr>
            <p:spPr>
              <a:xfrm flipH="1" rot="-5400000">
                <a:off x="-764784" y="1642963"/>
                <a:ext cx="310200" cy="1500"/>
              </a:xfrm>
              <a:prstGeom prst="straightConnector1">
                <a:avLst/>
              </a:prstGeom>
              <a:noFill/>
              <a:ln cap="rnd" cmpd="sng" w="44450">
                <a:solidFill>
                  <a:srgbClr val="315B6D"/>
                </a:solidFill>
                <a:prstDash val="dot"/>
                <a:round/>
                <a:headEnd len="sm" w="sm" type="none"/>
                <a:tailEnd len="sm" w="sm" type="none"/>
              </a:ln>
            </p:spPr>
          </p:cxnSp>
          <p:sp>
            <p:nvSpPr>
              <p:cNvPr id="4392" name="Google Shape;4392;p409"/>
              <p:cNvSpPr/>
              <p:nvPr/>
            </p:nvSpPr>
            <p:spPr>
              <a:xfrm flipH="1">
                <a:off x="-662629" y="1809613"/>
                <a:ext cx="102900" cy="102900"/>
              </a:xfrm>
              <a:prstGeom prst="ellipse">
                <a:avLst/>
              </a:prstGeom>
              <a:solidFill>
                <a:srgbClr val="FFFFFF"/>
              </a:solidFill>
              <a:ln cap="flat" cmpd="sng" w="25400">
                <a:solidFill>
                  <a:srgbClr val="315B6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56555A"/>
                  </a:solidFill>
                  <a:latin typeface="Arial"/>
                  <a:ea typeface="Arial"/>
                  <a:cs typeface="Arial"/>
                  <a:sym typeface="Arial"/>
                </a:endParaRPr>
              </a:p>
            </p:txBody>
          </p:sp>
        </p:grpSp>
      </p:grpSp>
      <p:grpSp>
        <p:nvGrpSpPr>
          <p:cNvPr id="4393" name="Google Shape;4393;p409"/>
          <p:cNvGrpSpPr/>
          <p:nvPr/>
        </p:nvGrpSpPr>
        <p:grpSpPr>
          <a:xfrm>
            <a:off x="105679" y="2291997"/>
            <a:ext cx="723639" cy="723639"/>
            <a:chOff x="5694455" y="2703104"/>
            <a:chExt cx="1728300" cy="1728300"/>
          </a:xfrm>
        </p:grpSpPr>
        <p:sp>
          <p:nvSpPr>
            <p:cNvPr id="4394" name="Google Shape;4394;p409"/>
            <p:cNvSpPr/>
            <p:nvPr/>
          </p:nvSpPr>
          <p:spPr>
            <a:xfrm rot="7931067">
              <a:off x="6263495" y="2863784"/>
              <a:ext cx="38867" cy="2928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395" name="Google Shape;4395;p409"/>
            <p:cNvSpPr/>
            <p:nvPr/>
          </p:nvSpPr>
          <p:spPr>
            <a:xfrm rot="7932188">
              <a:off x="6727919" y="3150726"/>
              <a:ext cx="213022" cy="213022"/>
            </a:xfrm>
            <a:prstGeom prst="donut">
              <a:avLst>
                <a:gd fmla="val 14296"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396" name="Google Shape;4396;p409"/>
            <p:cNvSpPr/>
            <p:nvPr/>
          </p:nvSpPr>
          <p:spPr>
            <a:xfrm rot="5400000">
              <a:off x="6504220" y="2956478"/>
              <a:ext cx="38700" cy="29280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397" name="Google Shape;4397;p409"/>
            <p:cNvSpPr/>
            <p:nvPr/>
          </p:nvSpPr>
          <p:spPr>
            <a:xfrm rot="7931067">
              <a:off x="6688184" y="3073828"/>
              <a:ext cx="38867" cy="13655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398" name="Google Shape;4398;p409"/>
            <p:cNvSpPr/>
            <p:nvPr/>
          </p:nvSpPr>
          <p:spPr>
            <a:xfrm rot="7931067">
              <a:off x="6177624" y="2940727"/>
              <a:ext cx="38867" cy="2200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399" name="Google Shape;4399;p409"/>
            <p:cNvSpPr/>
            <p:nvPr/>
          </p:nvSpPr>
          <p:spPr>
            <a:xfrm rot="10773351">
              <a:off x="6261632" y="3111665"/>
              <a:ext cx="38701" cy="78723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0" name="Google Shape;4400;p409"/>
            <p:cNvSpPr/>
            <p:nvPr/>
          </p:nvSpPr>
          <p:spPr>
            <a:xfrm rot="7931067">
              <a:off x="6311516" y="3864089"/>
              <a:ext cx="38867" cy="13655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1" name="Google Shape;4401;p409"/>
            <p:cNvSpPr/>
            <p:nvPr/>
          </p:nvSpPr>
          <p:spPr>
            <a:xfrm rot="7932188">
              <a:off x="6340802" y="3930283"/>
              <a:ext cx="213022" cy="213022"/>
            </a:xfrm>
            <a:prstGeom prst="donut">
              <a:avLst>
                <a:gd fmla="val 14296"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2" name="Google Shape;4402;p409"/>
            <p:cNvSpPr/>
            <p:nvPr/>
          </p:nvSpPr>
          <p:spPr>
            <a:xfrm rot="7931067">
              <a:off x="6265609" y="2958696"/>
              <a:ext cx="38867" cy="69024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3" name="Google Shape;4403;p409"/>
            <p:cNvSpPr/>
            <p:nvPr/>
          </p:nvSpPr>
          <p:spPr>
            <a:xfrm rot="6094198">
              <a:off x="6653568" y="3414144"/>
              <a:ext cx="38890" cy="29282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4" name="Google Shape;4404;p409"/>
            <p:cNvSpPr/>
            <p:nvPr/>
          </p:nvSpPr>
          <p:spPr>
            <a:xfrm rot="7931067">
              <a:off x="6836494" y="3560398"/>
              <a:ext cx="38867" cy="13655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5" name="Google Shape;4405;p409"/>
            <p:cNvSpPr/>
            <p:nvPr/>
          </p:nvSpPr>
          <p:spPr>
            <a:xfrm rot="7932188">
              <a:off x="6874906" y="3635933"/>
              <a:ext cx="213022" cy="213022"/>
            </a:xfrm>
            <a:prstGeom prst="donut">
              <a:avLst>
                <a:gd fmla="val 14296"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6" name="Google Shape;4406;p409"/>
            <p:cNvSpPr/>
            <p:nvPr/>
          </p:nvSpPr>
          <p:spPr>
            <a:xfrm rot="7931067">
              <a:off x="6261432" y="3019023"/>
              <a:ext cx="38867" cy="91876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7" name="Google Shape;4407;p409"/>
            <p:cNvSpPr/>
            <p:nvPr/>
          </p:nvSpPr>
          <p:spPr>
            <a:xfrm rot="7932188">
              <a:off x="6572073" y="3732361"/>
              <a:ext cx="213022" cy="213022"/>
            </a:xfrm>
            <a:prstGeom prst="donut">
              <a:avLst>
                <a:gd fmla="val 14296"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8" name="Google Shape;4408;p409"/>
            <p:cNvSpPr/>
            <p:nvPr/>
          </p:nvSpPr>
          <p:spPr>
            <a:xfrm rot="7931067">
              <a:off x="5926782" y="3234934"/>
              <a:ext cx="38867" cy="29287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09" name="Google Shape;4409;p409"/>
            <p:cNvSpPr/>
            <p:nvPr/>
          </p:nvSpPr>
          <p:spPr>
            <a:xfrm rot="7932188">
              <a:off x="6018017" y="3436520"/>
              <a:ext cx="213022" cy="213022"/>
            </a:xfrm>
            <a:prstGeom prst="donut">
              <a:avLst>
                <a:gd fmla="val 14296"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4410" name="Google Shape;4410;p409"/>
            <p:cNvSpPr/>
            <p:nvPr/>
          </p:nvSpPr>
          <p:spPr>
            <a:xfrm>
              <a:off x="5694455" y="2703104"/>
              <a:ext cx="1728300" cy="1728300"/>
            </a:xfrm>
            <a:prstGeom prst="donut">
              <a:avLst>
                <a:gd fmla="val 8658"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sp>
        <p:nvSpPr>
          <p:cNvPr id="4415" name="Google Shape;4415;p410"/>
          <p:cNvSpPr txBox="1"/>
          <p:nvPr>
            <p:ph type="title"/>
          </p:nvPr>
        </p:nvSpPr>
        <p:spPr>
          <a:xfrm>
            <a:off x="468314" y="71338"/>
            <a:ext cx="8207400" cy="4842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Clr>
                <a:schemeClr val="dk2"/>
              </a:buClr>
              <a:buSzPts val="1600"/>
              <a:buFont typeface="Verdana"/>
              <a:buNone/>
            </a:pPr>
            <a:r>
              <a:rPr lang="en-GB"/>
              <a:t>machine</a:t>
            </a:r>
            <a:r>
              <a:rPr b="0" lang="en-GB"/>
              <a:t> learning and artificial </a:t>
            </a:r>
            <a:r>
              <a:rPr lang="en-GB"/>
              <a:t>intelligence</a:t>
            </a:r>
            <a:r>
              <a:rPr b="0" lang="en-GB"/>
              <a:t> to </a:t>
            </a:r>
            <a:r>
              <a:rPr lang="en-GB"/>
              <a:t>rapidly</a:t>
            </a:r>
            <a:r>
              <a:rPr b="0" lang="en-GB"/>
              <a:t> and repeatedly deliver you </a:t>
            </a:r>
            <a:r>
              <a:rPr lang="en-GB"/>
              <a:t>insights</a:t>
            </a:r>
            <a:r>
              <a:rPr b="0" lang="en-GB"/>
              <a:t> and advantages from </a:t>
            </a:r>
            <a:r>
              <a:rPr lang="en-GB"/>
              <a:t>your data</a:t>
            </a:r>
            <a:endParaRPr/>
          </a:p>
        </p:txBody>
      </p:sp>
      <p:sp>
        <p:nvSpPr>
          <p:cNvPr id="4416" name="Google Shape;4416;p410"/>
          <p:cNvSpPr txBox="1"/>
          <p:nvPr>
            <p:ph idx="12" type="sldNum"/>
          </p:nvPr>
        </p:nvSpPr>
        <p:spPr>
          <a:xfrm>
            <a:off x="468312" y="4856246"/>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pic>
        <p:nvPicPr>
          <p:cNvPr id="4417" name="Google Shape;4417;p410"/>
          <p:cNvPicPr preferRelativeResize="0"/>
          <p:nvPr/>
        </p:nvPicPr>
        <p:blipFill rotWithShape="1">
          <a:blip r:embed="rId3">
            <a:alphaModFix/>
          </a:blip>
          <a:srcRect b="0" l="0" r="0" t="0"/>
          <a:stretch/>
        </p:blipFill>
        <p:spPr>
          <a:xfrm>
            <a:off x="899592" y="1500014"/>
            <a:ext cx="7328274" cy="3540067"/>
          </a:xfrm>
          <a:prstGeom prst="rect">
            <a:avLst/>
          </a:prstGeom>
          <a:noFill/>
          <a:ln>
            <a:noFill/>
          </a:ln>
        </p:spPr>
      </p:pic>
      <p:sp>
        <p:nvSpPr>
          <p:cNvPr id="4418" name="Google Shape;4418;p410"/>
          <p:cNvSpPr/>
          <p:nvPr/>
        </p:nvSpPr>
        <p:spPr>
          <a:xfrm>
            <a:off x="1483475" y="1563157"/>
            <a:ext cx="2550600" cy="1303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410"/>
          <p:cNvSpPr/>
          <p:nvPr/>
        </p:nvSpPr>
        <p:spPr>
          <a:xfrm>
            <a:off x="4988675" y="1563157"/>
            <a:ext cx="2550600" cy="1303200"/>
          </a:xfrm>
          <a:prstGeom prst="rect">
            <a:avLst/>
          </a:prstGeom>
          <a:noFill/>
          <a:ln cap="flat" cmpd="sng" w="28575">
            <a:solidFill>
              <a:srgbClr val="22D69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410"/>
          <p:cNvSpPr/>
          <p:nvPr/>
        </p:nvSpPr>
        <p:spPr>
          <a:xfrm>
            <a:off x="1483475" y="3468157"/>
            <a:ext cx="2550600" cy="1303200"/>
          </a:xfrm>
          <a:prstGeom prst="rect">
            <a:avLst/>
          </a:prstGeom>
          <a:noFill/>
          <a:ln cap="flat" cmpd="sng" w="28575">
            <a:solidFill>
              <a:srgbClr val="00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410"/>
          <p:cNvSpPr/>
          <p:nvPr/>
        </p:nvSpPr>
        <p:spPr>
          <a:xfrm>
            <a:off x="4988675" y="3468157"/>
            <a:ext cx="2550600" cy="1303200"/>
          </a:xfrm>
          <a:prstGeom prst="rect">
            <a:avLst/>
          </a:prstGeom>
          <a:noFill/>
          <a:ln cap="flat" cmpd="sng" w="28575">
            <a:solidFill>
              <a:srgbClr val="F5D5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410"/>
          <p:cNvSpPr/>
          <p:nvPr/>
        </p:nvSpPr>
        <p:spPr>
          <a:xfrm>
            <a:off x="7596336" y="2088654"/>
            <a:ext cx="648000" cy="2016300"/>
          </a:xfrm>
          <a:prstGeom prst="rect">
            <a:avLst/>
          </a:prstGeom>
          <a:no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3" name="Google Shape;4423;p410"/>
          <p:cNvSpPr/>
          <p:nvPr/>
        </p:nvSpPr>
        <p:spPr>
          <a:xfrm>
            <a:off x="8316416" y="2293976"/>
            <a:ext cx="266400" cy="288000"/>
          </a:xfrm>
          <a:prstGeom prst="star5">
            <a:avLst>
              <a:gd fmla="val 19098" name="adj"/>
              <a:gd fmla="val 105146" name="hf"/>
              <a:gd fmla="val 110557" name="vf"/>
            </a:avLst>
          </a:prstGeom>
          <a:solidFill>
            <a:schemeClr val="accent1"/>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4" name="Google Shape;4424;p410"/>
          <p:cNvSpPr/>
          <p:nvPr/>
        </p:nvSpPr>
        <p:spPr>
          <a:xfrm>
            <a:off x="8316416" y="2668910"/>
            <a:ext cx="266400" cy="288000"/>
          </a:xfrm>
          <a:prstGeom prst="star5">
            <a:avLst>
              <a:gd fmla="val 19098" name="adj"/>
              <a:gd fmla="val 105146" name="hf"/>
              <a:gd fmla="val 110557" name="vf"/>
            </a:avLst>
          </a:prstGeom>
          <a:solidFill>
            <a:schemeClr val="accent1"/>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5" name="Google Shape;4425;p410"/>
          <p:cNvSpPr/>
          <p:nvPr/>
        </p:nvSpPr>
        <p:spPr>
          <a:xfrm>
            <a:off x="8316416" y="3028950"/>
            <a:ext cx="266400" cy="288000"/>
          </a:xfrm>
          <a:prstGeom prst="star5">
            <a:avLst>
              <a:gd fmla="val 19098" name="adj"/>
              <a:gd fmla="val 105146" name="hf"/>
              <a:gd fmla="val 110557" name="vf"/>
            </a:avLst>
          </a:prstGeom>
          <a:solidFill>
            <a:schemeClr val="accent1"/>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6" name="Google Shape;4426;p410"/>
          <p:cNvSpPr/>
          <p:nvPr/>
        </p:nvSpPr>
        <p:spPr>
          <a:xfrm>
            <a:off x="8316416" y="3388990"/>
            <a:ext cx="266400" cy="288000"/>
          </a:xfrm>
          <a:prstGeom prst="star5">
            <a:avLst>
              <a:gd fmla="val 19098" name="adj"/>
              <a:gd fmla="val 105146" name="hf"/>
              <a:gd fmla="val 110557" name="vf"/>
            </a:avLst>
          </a:prstGeom>
          <a:solidFill>
            <a:schemeClr val="accent1"/>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7" name="Google Shape;4427;p410"/>
          <p:cNvSpPr/>
          <p:nvPr/>
        </p:nvSpPr>
        <p:spPr>
          <a:xfrm>
            <a:off x="8316416" y="3749030"/>
            <a:ext cx="266400" cy="288000"/>
          </a:xfrm>
          <a:prstGeom prst="star5">
            <a:avLst>
              <a:gd fmla="val 19098" name="adj"/>
              <a:gd fmla="val 105146" name="hf"/>
              <a:gd fmla="val 110557" name="vf"/>
            </a:avLst>
          </a:prstGeom>
          <a:solidFill>
            <a:schemeClr val="accent1"/>
          </a:solidFill>
          <a:ln cap="flat" cmpd="sng" w="25400">
            <a:solidFill>
              <a:srgbClr val="0069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28" name="Google Shape;4428;p410"/>
          <p:cNvSpPr txBox="1"/>
          <p:nvPr/>
        </p:nvSpPr>
        <p:spPr>
          <a:xfrm>
            <a:off x="3350425" y="796025"/>
            <a:ext cx="28779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Spectral"/>
                <a:ea typeface="Spectral"/>
                <a:cs typeface="Spectral"/>
                <a:sym typeface="Spectral"/>
              </a:rPr>
              <a:t>CRISP - AI</a:t>
            </a:r>
            <a:endParaRPr b="1" sz="3000">
              <a:latin typeface="Spectral"/>
              <a:ea typeface="Spectral"/>
              <a:cs typeface="Spectral"/>
              <a:sym typeface="Spectr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7" name="Shape 3487"/>
        <p:cNvGrpSpPr/>
        <p:nvPr/>
      </p:nvGrpSpPr>
      <p:grpSpPr>
        <a:xfrm>
          <a:off x="0" y="0"/>
          <a:ext cx="0" cy="0"/>
          <a:chOff x="0" y="0"/>
          <a:chExt cx="0" cy="0"/>
        </a:xfrm>
      </p:grpSpPr>
      <p:sp>
        <p:nvSpPr>
          <p:cNvPr id="3488" name="Google Shape;3488;p384"/>
          <p:cNvSpPr txBox="1"/>
          <p:nvPr>
            <p:ph type="title"/>
          </p:nvPr>
        </p:nvSpPr>
        <p:spPr>
          <a:xfrm>
            <a:off x="526200" y="505000"/>
            <a:ext cx="3019500" cy="41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Plan</a:t>
            </a:r>
            <a:endParaRPr/>
          </a:p>
        </p:txBody>
      </p:sp>
      <p:sp>
        <p:nvSpPr>
          <p:cNvPr id="3489" name="Google Shape;3489;p384"/>
          <p:cNvSpPr txBox="1"/>
          <p:nvPr>
            <p:ph idx="1" type="body"/>
          </p:nvPr>
        </p:nvSpPr>
        <p:spPr>
          <a:xfrm>
            <a:off x="2551825" y="733500"/>
            <a:ext cx="6066300" cy="41337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999999"/>
              </a:buClr>
              <a:buSzPts val="1800"/>
              <a:buChar char="●"/>
            </a:pPr>
            <a:r>
              <a:rPr lang="en-GB" sz="1800">
                <a:solidFill>
                  <a:srgbClr val="999999"/>
                </a:solidFill>
              </a:rPr>
              <a:t>10h - 11h : presentation of what exists at Devoteam around Data</a:t>
            </a:r>
            <a:endParaRPr sz="1800">
              <a:solidFill>
                <a:srgbClr val="999999"/>
              </a:solidFill>
            </a:endParaRPr>
          </a:p>
          <a:p>
            <a:pPr indent="-342900" lvl="0" marL="457200" rtl="0" algn="l">
              <a:spcBef>
                <a:spcPts val="0"/>
              </a:spcBef>
              <a:spcAft>
                <a:spcPts val="0"/>
              </a:spcAft>
              <a:buClr>
                <a:srgbClr val="999999"/>
              </a:buClr>
              <a:buSzPts val="1800"/>
              <a:buChar char="●"/>
            </a:pPr>
            <a:r>
              <a:rPr lang="en-GB" sz="1800">
                <a:solidFill>
                  <a:srgbClr val="999999"/>
                </a:solidFill>
              </a:rPr>
              <a:t>11h - 12h : Data M0 workshop</a:t>
            </a:r>
            <a:endParaRPr sz="1800">
              <a:solidFill>
                <a:srgbClr val="999999"/>
              </a:solidFill>
            </a:endParaRPr>
          </a:p>
          <a:p>
            <a:pPr indent="-342900" lvl="0" marL="457200" rtl="0" algn="l">
              <a:spcBef>
                <a:spcPts val="0"/>
              </a:spcBef>
              <a:spcAft>
                <a:spcPts val="0"/>
              </a:spcAft>
              <a:buClr>
                <a:srgbClr val="999999"/>
              </a:buClr>
              <a:buSzPts val="1800"/>
              <a:buChar char="●"/>
            </a:pPr>
            <a:r>
              <a:rPr lang="en-GB" sz="1800">
                <a:solidFill>
                  <a:srgbClr val="999999"/>
                </a:solidFill>
              </a:rPr>
              <a:t>12h - 13h 30 : Lunch and restitution</a:t>
            </a:r>
            <a:endParaRPr sz="1800">
              <a:solidFill>
                <a:srgbClr val="999999"/>
              </a:solidFill>
            </a:endParaRPr>
          </a:p>
          <a:p>
            <a:pPr indent="-342900" lvl="0" marL="457200" rtl="0" algn="l">
              <a:spcBef>
                <a:spcPts val="0"/>
              </a:spcBef>
              <a:spcAft>
                <a:spcPts val="0"/>
              </a:spcAft>
              <a:buClr>
                <a:srgbClr val="999999"/>
              </a:buClr>
              <a:buSzPts val="1800"/>
              <a:buChar char="●"/>
            </a:pPr>
            <a:r>
              <a:rPr lang="en-GB" sz="1800">
                <a:solidFill>
                  <a:srgbClr val="999999"/>
                </a:solidFill>
              </a:rPr>
              <a:t>14h - 15h : presentation of what exists at Devoteam around AI</a:t>
            </a:r>
            <a:endParaRPr sz="1800">
              <a:solidFill>
                <a:srgbClr val="999999"/>
              </a:solidFill>
            </a:endParaRPr>
          </a:p>
          <a:p>
            <a:pPr indent="-342900" lvl="0" marL="457200" rtl="0" algn="l">
              <a:spcBef>
                <a:spcPts val="0"/>
              </a:spcBef>
              <a:spcAft>
                <a:spcPts val="0"/>
              </a:spcAft>
              <a:buClr>
                <a:srgbClr val="999999"/>
              </a:buClr>
              <a:buSzPts val="1800"/>
              <a:buChar char="●"/>
            </a:pPr>
            <a:r>
              <a:rPr lang="en-GB" sz="1800">
                <a:solidFill>
                  <a:srgbClr val="999999"/>
                </a:solidFill>
              </a:rPr>
              <a:t>15h - 16h : AI M0 workshop</a:t>
            </a:r>
            <a:endParaRPr sz="1800">
              <a:solidFill>
                <a:srgbClr val="999999"/>
              </a:solidFill>
            </a:endParaRPr>
          </a:p>
          <a:p>
            <a:pPr indent="-342900" lvl="0" marL="457200" rtl="0" algn="l">
              <a:spcBef>
                <a:spcPts val="0"/>
              </a:spcBef>
              <a:spcAft>
                <a:spcPts val="0"/>
              </a:spcAft>
              <a:buClr>
                <a:srgbClr val="999999"/>
              </a:buClr>
              <a:buSzPts val="1800"/>
              <a:buChar char="●"/>
            </a:pPr>
            <a:r>
              <a:rPr lang="en-GB" sz="1800">
                <a:solidFill>
                  <a:srgbClr val="999999"/>
                </a:solidFill>
              </a:rPr>
              <a:t>16h -17 h : Rex and next Steps</a:t>
            </a:r>
            <a:endParaRPr sz="1800">
              <a:solidFill>
                <a:srgbClr val="999999"/>
              </a:solidFill>
            </a:endParaRPr>
          </a:p>
          <a:p>
            <a:pPr indent="0" lvl="0" marL="457200" rtl="0" algn="l">
              <a:spcBef>
                <a:spcPts val="0"/>
              </a:spcBef>
              <a:spcAft>
                <a:spcPts val="0"/>
              </a:spcAft>
              <a:buNone/>
            </a:pPr>
            <a:r>
              <a:t/>
            </a:r>
            <a:endParaRPr sz="1800">
              <a:solidFill>
                <a:srgbClr val="99999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2" name="Shape 4432"/>
        <p:cNvGrpSpPr/>
        <p:nvPr/>
      </p:nvGrpSpPr>
      <p:grpSpPr>
        <a:xfrm>
          <a:off x="0" y="0"/>
          <a:ext cx="0" cy="0"/>
          <a:chOff x="0" y="0"/>
          <a:chExt cx="0" cy="0"/>
        </a:xfrm>
      </p:grpSpPr>
      <p:sp>
        <p:nvSpPr>
          <p:cNvPr id="4433" name="Google Shape;4433;p411"/>
          <p:cNvSpPr/>
          <p:nvPr/>
        </p:nvSpPr>
        <p:spPr>
          <a:xfrm>
            <a:off x="967882" y="1393744"/>
            <a:ext cx="2808300" cy="432000"/>
          </a:xfrm>
          <a:prstGeom prst="rect">
            <a:avLst/>
          </a:prstGeom>
          <a:solidFill>
            <a:srgbClr val="F848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Montserrat"/>
                <a:ea typeface="Montserrat"/>
                <a:cs typeface="Montserrat"/>
                <a:sym typeface="Montserrat"/>
              </a:rPr>
              <a:t>Process and Efficiency</a:t>
            </a:r>
            <a:endParaRPr b="0" i="0" sz="1400" u="none" cap="none" strike="noStrike">
              <a:solidFill>
                <a:schemeClr val="lt1"/>
              </a:solidFill>
              <a:latin typeface="Montserrat"/>
              <a:ea typeface="Montserrat"/>
              <a:cs typeface="Montserrat"/>
              <a:sym typeface="Montserrat"/>
            </a:endParaRPr>
          </a:p>
        </p:txBody>
      </p:sp>
      <p:sp>
        <p:nvSpPr>
          <p:cNvPr id="4434" name="Google Shape;4434;p411"/>
          <p:cNvSpPr/>
          <p:nvPr/>
        </p:nvSpPr>
        <p:spPr>
          <a:xfrm>
            <a:off x="3380896" y="2610898"/>
            <a:ext cx="2376300" cy="432000"/>
          </a:xfrm>
          <a:prstGeom prst="rect">
            <a:avLst/>
          </a:prstGeom>
          <a:solidFill>
            <a:srgbClr val="F848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Montserrat"/>
                <a:ea typeface="Montserrat"/>
                <a:cs typeface="Montserrat"/>
                <a:sym typeface="Montserrat"/>
              </a:rPr>
              <a:t>BIG DATA</a:t>
            </a:r>
            <a:endParaRPr b="0" i="0" sz="1400" u="none" cap="none" strike="noStrike">
              <a:solidFill>
                <a:schemeClr val="lt1"/>
              </a:solidFill>
              <a:latin typeface="Montserrat"/>
              <a:ea typeface="Montserrat"/>
              <a:cs typeface="Montserrat"/>
              <a:sym typeface="Montserrat"/>
            </a:endParaRPr>
          </a:p>
        </p:txBody>
      </p:sp>
      <p:sp>
        <p:nvSpPr>
          <p:cNvPr id="4435" name="Google Shape;4435;p411"/>
          <p:cNvSpPr/>
          <p:nvPr/>
        </p:nvSpPr>
        <p:spPr>
          <a:xfrm>
            <a:off x="5367819" y="1386560"/>
            <a:ext cx="2664300" cy="432000"/>
          </a:xfrm>
          <a:prstGeom prst="rect">
            <a:avLst/>
          </a:prstGeom>
          <a:solidFill>
            <a:srgbClr val="F848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GB" sz="1400" u="none" cap="none" strike="noStrike">
                <a:solidFill>
                  <a:schemeClr val="lt1"/>
                </a:solidFill>
                <a:latin typeface="Montserrat"/>
                <a:ea typeface="Montserrat"/>
                <a:cs typeface="Montserrat"/>
                <a:sym typeface="Montserrat"/>
              </a:rPr>
              <a:t>Artificial Intelligence</a:t>
            </a:r>
            <a:endParaRPr b="0" i="0" sz="1400" u="none" cap="none" strike="noStrike">
              <a:solidFill>
                <a:schemeClr val="lt1"/>
              </a:solidFill>
              <a:latin typeface="Montserrat"/>
              <a:ea typeface="Montserrat"/>
              <a:cs typeface="Montserrat"/>
              <a:sym typeface="Montserrat"/>
            </a:endParaRPr>
          </a:p>
        </p:txBody>
      </p:sp>
      <p:sp>
        <p:nvSpPr>
          <p:cNvPr id="4436" name="Google Shape;4436;p411"/>
          <p:cNvSpPr/>
          <p:nvPr/>
        </p:nvSpPr>
        <p:spPr>
          <a:xfrm>
            <a:off x="2733638" y="3568507"/>
            <a:ext cx="1191000" cy="100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GB" sz="1100" u="none" cap="none" strike="noStrike">
                <a:solidFill>
                  <a:srgbClr val="53565A"/>
                </a:solidFill>
                <a:latin typeface="Montserrat"/>
                <a:ea typeface="Montserrat"/>
                <a:cs typeface="Montserrat"/>
                <a:sym typeface="Montserrat"/>
              </a:rPr>
              <a:t>Data connected to process</a:t>
            </a:r>
            <a:endParaRPr b="1" i="0" sz="1100" u="none" cap="none" strike="noStrike">
              <a:solidFill>
                <a:srgbClr val="53565A"/>
              </a:solidFill>
              <a:latin typeface="Montserrat"/>
              <a:ea typeface="Montserrat"/>
              <a:cs typeface="Montserrat"/>
              <a:sym typeface="Montserrat"/>
            </a:endParaRPr>
          </a:p>
        </p:txBody>
      </p:sp>
      <p:sp>
        <p:nvSpPr>
          <p:cNvPr id="4437" name="Google Shape;4437;p411"/>
          <p:cNvSpPr/>
          <p:nvPr/>
        </p:nvSpPr>
        <p:spPr>
          <a:xfrm>
            <a:off x="7686155" y="3568507"/>
            <a:ext cx="1191000" cy="100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GB" sz="1100">
                <a:solidFill>
                  <a:srgbClr val="53565A"/>
                </a:solidFill>
                <a:latin typeface="Montserrat"/>
                <a:ea typeface="Montserrat"/>
                <a:cs typeface="Montserrat"/>
                <a:sym typeface="Montserrat"/>
              </a:rPr>
              <a:t>Data /</a:t>
            </a:r>
            <a:r>
              <a:rPr b="1" i="1" lang="en-GB" sz="1100" u="none" cap="none" strike="noStrike">
                <a:solidFill>
                  <a:srgbClr val="53565A"/>
                </a:solidFill>
                <a:latin typeface="Montserrat"/>
                <a:ea typeface="Montserrat"/>
                <a:cs typeface="Montserrat"/>
                <a:sym typeface="Montserrat"/>
              </a:rPr>
              <a:t>AI governance</a:t>
            </a:r>
            <a:endParaRPr b="1" i="0" sz="1100" u="none" cap="none" strike="noStrike">
              <a:solidFill>
                <a:srgbClr val="53565A"/>
              </a:solidFill>
              <a:latin typeface="Montserrat"/>
              <a:ea typeface="Montserrat"/>
              <a:cs typeface="Montserrat"/>
              <a:sym typeface="Montserrat"/>
            </a:endParaRPr>
          </a:p>
        </p:txBody>
      </p:sp>
      <p:sp>
        <p:nvSpPr>
          <p:cNvPr id="4438" name="Google Shape;4438;p411"/>
          <p:cNvSpPr/>
          <p:nvPr/>
        </p:nvSpPr>
        <p:spPr>
          <a:xfrm>
            <a:off x="6446307" y="3568507"/>
            <a:ext cx="1191000" cy="100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GB" sz="1100" u="none" cap="none" strike="noStrike">
                <a:solidFill>
                  <a:srgbClr val="53565A"/>
                </a:solidFill>
                <a:latin typeface="Montserrat"/>
                <a:ea typeface="Montserrat"/>
                <a:cs typeface="Montserrat"/>
                <a:sym typeface="Montserrat"/>
              </a:rPr>
              <a:t>Maintenance of models</a:t>
            </a:r>
            <a:r>
              <a:rPr b="1" i="0" lang="en-GB" sz="1100" u="none" cap="none" strike="noStrike">
                <a:solidFill>
                  <a:srgbClr val="53565A"/>
                </a:solidFill>
                <a:latin typeface="Montserrat"/>
                <a:ea typeface="Montserrat"/>
                <a:cs typeface="Montserrat"/>
                <a:sym typeface="Montserrat"/>
              </a:rPr>
              <a:t> </a:t>
            </a:r>
            <a:endParaRPr b="1" i="0" sz="1500" u="none" cap="none" strike="noStrike">
              <a:solidFill>
                <a:srgbClr val="53565A"/>
              </a:solidFill>
              <a:latin typeface="Montserrat"/>
              <a:ea typeface="Montserrat"/>
              <a:cs typeface="Montserrat"/>
              <a:sym typeface="Montserrat"/>
            </a:endParaRPr>
          </a:p>
        </p:txBody>
      </p:sp>
      <p:sp>
        <p:nvSpPr>
          <p:cNvPr id="4439" name="Google Shape;4439;p411"/>
          <p:cNvSpPr/>
          <p:nvPr/>
        </p:nvSpPr>
        <p:spPr>
          <a:xfrm>
            <a:off x="5213335" y="3568507"/>
            <a:ext cx="1191000" cy="100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GB" sz="1100" u="none" cap="none" strike="noStrike">
                <a:solidFill>
                  <a:srgbClr val="53565A"/>
                </a:solidFill>
                <a:latin typeface="Montserrat"/>
                <a:ea typeface="Montserrat"/>
                <a:cs typeface="Montserrat"/>
                <a:sym typeface="Montserrat"/>
              </a:rPr>
              <a:t>Analytics and algorithm</a:t>
            </a:r>
            <a:endParaRPr b="1" i="0" sz="1100" u="none" cap="none" strike="noStrike">
              <a:solidFill>
                <a:srgbClr val="53565A"/>
              </a:solidFill>
              <a:latin typeface="Montserrat"/>
              <a:ea typeface="Montserrat"/>
              <a:cs typeface="Montserrat"/>
              <a:sym typeface="Montserrat"/>
            </a:endParaRPr>
          </a:p>
        </p:txBody>
      </p:sp>
      <p:sp>
        <p:nvSpPr>
          <p:cNvPr id="4440" name="Google Shape;4440;p411"/>
          <p:cNvSpPr/>
          <p:nvPr/>
        </p:nvSpPr>
        <p:spPr>
          <a:xfrm>
            <a:off x="3973487" y="3568507"/>
            <a:ext cx="1191000" cy="100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GB" sz="1100" u="none" cap="none" strike="noStrike">
                <a:solidFill>
                  <a:srgbClr val="53565A"/>
                </a:solidFill>
                <a:latin typeface="Montserrat"/>
                <a:ea typeface="Montserrat"/>
                <a:cs typeface="Montserrat"/>
                <a:sym typeface="Montserrat"/>
              </a:rPr>
              <a:t>Structured data vs. unstructured</a:t>
            </a:r>
            <a:r>
              <a:rPr b="1" i="0" lang="en-GB" sz="1100" u="none" cap="none" strike="noStrike">
                <a:solidFill>
                  <a:srgbClr val="53565A"/>
                </a:solidFill>
                <a:latin typeface="Montserrat"/>
                <a:ea typeface="Montserrat"/>
                <a:cs typeface="Montserrat"/>
                <a:sym typeface="Montserrat"/>
              </a:rPr>
              <a:t> </a:t>
            </a:r>
            <a:r>
              <a:rPr b="1" i="1" lang="en-GB" sz="1100" u="none" cap="none" strike="noStrike">
                <a:solidFill>
                  <a:srgbClr val="53565A"/>
                </a:solidFill>
                <a:latin typeface="Montserrat"/>
                <a:ea typeface="Montserrat"/>
                <a:cs typeface="Montserrat"/>
                <a:sym typeface="Montserrat"/>
              </a:rPr>
              <a:t>data</a:t>
            </a:r>
            <a:endParaRPr b="1" i="0" sz="1100" u="none" cap="none" strike="noStrike">
              <a:solidFill>
                <a:srgbClr val="53565A"/>
              </a:solidFill>
              <a:latin typeface="Montserrat"/>
              <a:ea typeface="Montserrat"/>
              <a:cs typeface="Montserrat"/>
              <a:sym typeface="Montserrat"/>
            </a:endParaRPr>
          </a:p>
        </p:txBody>
      </p:sp>
      <p:sp>
        <p:nvSpPr>
          <p:cNvPr id="4441" name="Google Shape;4441;p411"/>
          <p:cNvSpPr/>
          <p:nvPr/>
        </p:nvSpPr>
        <p:spPr>
          <a:xfrm>
            <a:off x="1493790" y="3568507"/>
            <a:ext cx="1191000" cy="100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GB" sz="1100" u="none" cap="none" strike="noStrike">
                <a:solidFill>
                  <a:srgbClr val="53565A"/>
                </a:solidFill>
                <a:latin typeface="Montserrat"/>
                <a:ea typeface="Montserrat"/>
                <a:cs typeface="Montserrat"/>
                <a:sym typeface="Montserrat"/>
              </a:rPr>
              <a:t>Strategic scoping</a:t>
            </a:r>
            <a:endParaRPr b="1" i="0" sz="1100" u="none" cap="none" strike="noStrike">
              <a:solidFill>
                <a:srgbClr val="53565A"/>
              </a:solidFill>
              <a:latin typeface="Montserrat"/>
              <a:ea typeface="Montserrat"/>
              <a:cs typeface="Montserrat"/>
              <a:sym typeface="Montserrat"/>
            </a:endParaRPr>
          </a:p>
        </p:txBody>
      </p:sp>
      <p:sp>
        <p:nvSpPr>
          <p:cNvPr id="4442" name="Google Shape;4442;p411"/>
          <p:cNvSpPr/>
          <p:nvPr/>
        </p:nvSpPr>
        <p:spPr>
          <a:xfrm>
            <a:off x="251520" y="3568507"/>
            <a:ext cx="1191000" cy="100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GB" sz="1100" u="none" cap="none" strike="noStrike">
                <a:solidFill>
                  <a:srgbClr val="53565A"/>
                </a:solidFill>
                <a:latin typeface="Montserrat"/>
                <a:ea typeface="Montserrat"/>
                <a:cs typeface="Montserrat"/>
                <a:sym typeface="Montserrat"/>
              </a:rPr>
              <a:t>Customer expectations</a:t>
            </a:r>
            <a:endParaRPr b="1" i="0" sz="1100" u="none" cap="none" strike="noStrike">
              <a:solidFill>
                <a:srgbClr val="53565A"/>
              </a:solidFill>
              <a:latin typeface="Montserrat"/>
              <a:ea typeface="Montserrat"/>
              <a:cs typeface="Montserrat"/>
              <a:sym typeface="Montserrat"/>
            </a:endParaRPr>
          </a:p>
        </p:txBody>
      </p:sp>
      <p:sp>
        <p:nvSpPr>
          <p:cNvPr id="4443" name="Google Shape;4443;p411"/>
          <p:cNvSpPr txBox="1"/>
          <p:nvPr/>
        </p:nvSpPr>
        <p:spPr>
          <a:xfrm>
            <a:off x="399150" y="-4741"/>
            <a:ext cx="8345700" cy="715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Montserrat"/>
              <a:buNone/>
            </a:pPr>
            <a:r>
              <a:rPr b="1" lang="en-GB" sz="2400">
                <a:solidFill>
                  <a:srgbClr val="F8485E"/>
                </a:solidFill>
                <a:latin typeface="Montserrat"/>
                <a:ea typeface="Montserrat"/>
                <a:cs typeface="Montserrat"/>
                <a:sym typeface="Montserrat"/>
              </a:rPr>
              <a:t>AI industrialization</a:t>
            </a:r>
            <a:endParaRPr b="1" i="0" sz="2400" u="none" cap="none" strike="noStrike">
              <a:solidFill>
                <a:schemeClr val="dk1"/>
              </a:solidFill>
              <a:latin typeface="Montserrat"/>
              <a:ea typeface="Montserrat"/>
              <a:cs typeface="Montserrat"/>
              <a:sym typeface="Montserrat"/>
            </a:endParaRPr>
          </a:p>
        </p:txBody>
      </p:sp>
      <p:cxnSp>
        <p:nvCxnSpPr>
          <p:cNvPr id="4444" name="Google Shape;4444;p411"/>
          <p:cNvCxnSpPr>
            <a:stCxn id="4434" idx="1"/>
            <a:endCxn id="4433" idx="2"/>
          </p:cNvCxnSpPr>
          <p:nvPr/>
        </p:nvCxnSpPr>
        <p:spPr>
          <a:xfrm rot="10800000">
            <a:off x="2371996" y="1825798"/>
            <a:ext cx="1008900" cy="1001100"/>
          </a:xfrm>
          <a:prstGeom prst="curvedConnector2">
            <a:avLst/>
          </a:prstGeom>
          <a:noFill/>
          <a:ln cap="flat" cmpd="sng" w="57150">
            <a:solidFill>
              <a:srgbClr val="53565A"/>
            </a:solidFill>
            <a:prstDash val="solid"/>
            <a:miter lim="800000"/>
            <a:headEnd len="sm" w="sm" type="none"/>
            <a:tailEnd len="med" w="med" type="triangle"/>
          </a:ln>
        </p:spPr>
      </p:cxnSp>
      <p:cxnSp>
        <p:nvCxnSpPr>
          <p:cNvPr id="4445" name="Google Shape;4445;p411"/>
          <p:cNvCxnSpPr>
            <a:stCxn id="4433" idx="3"/>
            <a:endCxn id="4435" idx="1"/>
          </p:cNvCxnSpPr>
          <p:nvPr/>
        </p:nvCxnSpPr>
        <p:spPr>
          <a:xfrm flipH="1" rot="10800000">
            <a:off x="3776182" y="1602544"/>
            <a:ext cx="1591500" cy="7200"/>
          </a:xfrm>
          <a:prstGeom prst="curvedConnector3">
            <a:avLst>
              <a:gd fmla="val 50000" name="adj1"/>
            </a:avLst>
          </a:prstGeom>
          <a:noFill/>
          <a:ln cap="flat" cmpd="sng" w="57150">
            <a:solidFill>
              <a:srgbClr val="53565A"/>
            </a:solidFill>
            <a:prstDash val="solid"/>
            <a:miter lim="800000"/>
            <a:headEnd len="sm" w="sm" type="none"/>
            <a:tailEnd len="med" w="med" type="triangle"/>
          </a:ln>
        </p:spPr>
      </p:cxnSp>
      <p:cxnSp>
        <p:nvCxnSpPr>
          <p:cNvPr id="4446" name="Google Shape;4446;p411"/>
          <p:cNvCxnSpPr>
            <a:stCxn id="4435" idx="2"/>
            <a:endCxn id="4434" idx="3"/>
          </p:cNvCxnSpPr>
          <p:nvPr/>
        </p:nvCxnSpPr>
        <p:spPr>
          <a:xfrm rot="5400000">
            <a:off x="5724369" y="1851260"/>
            <a:ext cx="1008300" cy="942900"/>
          </a:xfrm>
          <a:prstGeom prst="curvedConnector2">
            <a:avLst/>
          </a:prstGeom>
          <a:noFill/>
          <a:ln cap="flat" cmpd="sng" w="57150">
            <a:solidFill>
              <a:srgbClr val="53565A"/>
            </a:solidFill>
            <a:prstDash val="solid"/>
            <a:miter lim="800000"/>
            <a:headEnd len="sm" w="sm" type="none"/>
            <a:tailEnd len="med" w="med" type="triangle"/>
          </a:ln>
        </p:spPr>
      </p:cxnSp>
      <p:pic>
        <p:nvPicPr>
          <p:cNvPr id="4447" name="Google Shape;4447;p411"/>
          <p:cNvPicPr preferRelativeResize="0"/>
          <p:nvPr/>
        </p:nvPicPr>
        <p:blipFill rotWithShape="1">
          <a:blip r:embed="rId3">
            <a:alphaModFix/>
          </a:blip>
          <a:srcRect b="0" l="0" r="0" t="0"/>
          <a:stretch/>
        </p:blipFill>
        <p:spPr>
          <a:xfrm>
            <a:off x="201184" y="4752000"/>
            <a:ext cx="266400" cy="26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1" name="Shape 4451"/>
        <p:cNvGrpSpPr/>
        <p:nvPr/>
      </p:nvGrpSpPr>
      <p:grpSpPr>
        <a:xfrm>
          <a:off x="0" y="0"/>
          <a:ext cx="0" cy="0"/>
          <a:chOff x="0" y="0"/>
          <a:chExt cx="0" cy="0"/>
        </a:xfrm>
      </p:grpSpPr>
      <p:sp>
        <p:nvSpPr>
          <p:cNvPr id="4452" name="Google Shape;4452;p412"/>
          <p:cNvSpPr txBox="1"/>
          <p:nvPr>
            <p:ph type="title"/>
          </p:nvPr>
        </p:nvSpPr>
        <p:spPr>
          <a:xfrm>
            <a:off x="468314" y="-152400"/>
            <a:ext cx="8207400" cy="4842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GB">
                <a:solidFill>
                  <a:srgbClr val="FF0000"/>
                </a:solidFill>
              </a:rPr>
              <a:t>Machine Learning to predict Machine learning</a:t>
            </a:r>
            <a:endParaRPr>
              <a:solidFill>
                <a:srgbClr val="FF0000"/>
              </a:solidFill>
            </a:endParaRPr>
          </a:p>
        </p:txBody>
      </p:sp>
      <p:pic>
        <p:nvPicPr>
          <p:cNvPr id="4453" name="Google Shape;4453;p412"/>
          <p:cNvPicPr preferRelativeResize="0"/>
          <p:nvPr/>
        </p:nvPicPr>
        <p:blipFill>
          <a:blip r:embed="rId3">
            <a:alphaModFix/>
          </a:blip>
          <a:stretch>
            <a:fillRect/>
          </a:stretch>
        </p:blipFill>
        <p:spPr>
          <a:xfrm>
            <a:off x="905900" y="341377"/>
            <a:ext cx="7199874" cy="2633100"/>
          </a:xfrm>
          <a:prstGeom prst="rect">
            <a:avLst/>
          </a:prstGeom>
          <a:noFill/>
          <a:ln>
            <a:noFill/>
          </a:ln>
        </p:spPr>
      </p:pic>
      <p:pic>
        <p:nvPicPr>
          <p:cNvPr id="4454" name="Google Shape;4454;p412"/>
          <p:cNvPicPr preferRelativeResize="0"/>
          <p:nvPr/>
        </p:nvPicPr>
        <p:blipFill>
          <a:blip r:embed="rId4">
            <a:alphaModFix/>
          </a:blip>
          <a:stretch>
            <a:fillRect/>
          </a:stretch>
        </p:blipFill>
        <p:spPr>
          <a:xfrm>
            <a:off x="1219200" y="2937415"/>
            <a:ext cx="6200776" cy="212988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8" name="Shape 4458"/>
        <p:cNvGrpSpPr/>
        <p:nvPr/>
      </p:nvGrpSpPr>
      <p:grpSpPr>
        <a:xfrm>
          <a:off x="0" y="0"/>
          <a:ext cx="0" cy="0"/>
          <a:chOff x="0" y="0"/>
          <a:chExt cx="0" cy="0"/>
        </a:xfrm>
      </p:grpSpPr>
      <p:pic>
        <p:nvPicPr>
          <p:cNvPr id="4459" name="Google Shape;4459;p413"/>
          <p:cNvPicPr preferRelativeResize="0"/>
          <p:nvPr/>
        </p:nvPicPr>
        <p:blipFill>
          <a:blip r:embed="rId3">
            <a:alphaModFix/>
          </a:blip>
          <a:stretch>
            <a:fillRect/>
          </a:stretch>
        </p:blipFill>
        <p:spPr>
          <a:xfrm>
            <a:off x="457200" y="646187"/>
            <a:ext cx="8315386" cy="3887713"/>
          </a:xfrm>
          <a:prstGeom prst="rect">
            <a:avLst/>
          </a:prstGeom>
          <a:noFill/>
          <a:ln>
            <a:noFill/>
          </a:ln>
        </p:spPr>
      </p:pic>
      <p:sp>
        <p:nvSpPr>
          <p:cNvPr id="4460" name="Google Shape;4460;p413"/>
          <p:cNvSpPr txBox="1"/>
          <p:nvPr>
            <p:ph type="title"/>
          </p:nvPr>
        </p:nvSpPr>
        <p:spPr>
          <a:xfrm>
            <a:off x="468314" y="0"/>
            <a:ext cx="8207400" cy="4842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GB">
                <a:solidFill>
                  <a:srgbClr val="FF0000"/>
                </a:solidFill>
              </a:rPr>
              <a:t>Machine Learning to predict Machine learning</a:t>
            </a:r>
            <a:endParaRPr>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4" name="Shape 4464"/>
        <p:cNvGrpSpPr/>
        <p:nvPr/>
      </p:nvGrpSpPr>
      <p:grpSpPr>
        <a:xfrm>
          <a:off x="0" y="0"/>
          <a:ext cx="0" cy="0"/>
          <a:chOff x="0" y="0"/>
          <a:chExt cx="0" cy="0"/>
        </a:xfrm>
      </p:grpSpPr>
      <p:sp>
        <p:nvSpPr>
          <p:cNvPr id="4465" name="Google Shape;4465;p414"/>
          <p:cNvSpPr txBox="1"/>
          <p:nvPr>
            <p:ph type="title"/>
          </p:nvPr>
        </p:nvSpPr>
        <p:spPr>
          <a:xfrm>
            <a:off x="410425" y="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GB"/>
              <a:t>AI Process</a:t>
            </a:r>
            <a:endParaRPr/>
          </a:p>
        </p:txBody>
      </p:sp>
      <p:sp>
        <p:nvSpPr>
          <p:cNvPr id="4466" name="Google Shape;4466;p414"/>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pic>
        <p:nvPicPr>
          <p:cNvPr id="4467" name="Google Shape;4467;p414"/>
          <p:cNvPicPr preferRelativeResize="0"/>
          <p:nvPr/>
        </p:nvPicPr>
        <p:blipFill rotWithShape="1">
          <a:blip r:embed="rId3">
            <a:alphaModFix/>
          </a:blip>
          <a:srcRect b="0" l="0" r="0" t="0"/>
          <a:stretch/>
        </p:blipFill>
        <p:spPr>
          <a:xfrm>
            <a:off x="165820" y="490240"/>
            <a:ext cx="8726661" cy="1721470"/>
          </a:xfrm>
          <a:prstGeom prst="rect">
            <a:avLst/>
          </a:prstGeom>
          <a:noFill/>
          <a:ln>
            <a:noFill/>
          </a:ln>
        </p:spPr>
      </p:pic>
      <p:pic>
        <p:nvPicPr>
          <p:cNvPr descr="Advanced Analytics and Machine Learning Consulting Services" id="4468" name="Google Shape;4468;p414"/>
          <p:cNvPicPr preferRelativeResize="0"/>
          <p:nvPr/>
        </p:nvPicPr>
        <p:blipFill rotWithShape="1">
          <a:blip r:embed="rId4">
            <a:alphaModFix/>
          </a:blip>
          <a:srcRect b="0" l="0" r="0" t="0"/>
          <a:stretch/>
        </p:blipFill>
        <p:spPr>
          <a:xfrm>
            <a:off x="2113767" y="2373967"/>
            <a:ext cx="4834496" cy="2718062"/>
          </a:xfrm>
          <a:prstGeom prst="rect">
            <a:avLst/>
          </a:prstGeom>
          <a:noFill/>
          <a:ln>
            <a:noFill/>
          </a:ln>
        </p:spPr>
      </p:pic>
      <p:cxnSp>
        <p:nvCxnSpPr>
          <p:cNvPr id="4469" name="Google Shape;4469;p414"/>
          <p:cNvCxnSpPr/>
          <p:nvPr/>
        </p:nvCxnSpPr>
        <p:spPr>
          <a:xfrm>
            <a:off x="1475656" y="1995686"/>
            <a:ext cx="1008000" cy="1512300"/>
          </a:xfrm>
          <a:prstGeom prst="straightConnector1">
            <a:avLst/>
          </a:prstGeom>
          <a:noFill/>
          <a:ln cap="flat" cmpd="sng" w="9525">
            <a:solidFill>
              <a:srgbClr val="008CFF"/>
            </a:solidFill>
            <a:prstDash val="solid"/>
            <a:round/>
            <a:headEnd len="sm" w="sm" type="none"/>
            <a:tailEnd len="med" w="med" type="stealth"/>
          </a:ln>
        </p:spPr>
      </p:cxnSp>
      <p:cxnSp>
        <p:nvCxnSpPr>
          <p:cNvPr id="4470" name="Google Shape;4470;p414"/>
          <p:cNvCxnSpPr/>
          <p:nvPr/>
        </p:nvCxnSpPr>
        <p:spPr>
          <a:xfrm flipH="1">
            <a:off x="6948344" y="1779662"/>
            <a:ext cx="720000" cy="1872300"/>
          </a:xfrm>
          <a:prstGeom prst="straightConnector1">
            <a:avLst/>
          </a:prstGeom>
          <a:noFill/>
          <a:ln cap="flat" cmpd="sng" w="9525">
            <a:solidFill>
              <a:srgbClr val="008CFF"/>
            </a:solidFill>
            <a:prstDash val="solid"/>
            <a:round/>
            <a:headEnd len="sm" w="sm" type="none"/>
            <a:tailEnd len="med" w="med" type="stealth"/>
          </a:ln>
        </p:spPr>
      </p:cxnSp>
      <p:cxnSp>
        <p:nvCxnSpPr>
          <p:cNvPr id="4471" name="Google Shape;4471;p414"/>
          <p:cNvCxnSpPr/>
          <p:nvPr/>
        </p:nvCxnSpPr>
        <p:spPr>
          <a:xfrm>
            <a:off x="5436096" y="2067694"/>
            <a:ext cx="0" cy="306300"/>
          </a:xfrm>
          <a:prstGeom prst="straightConnector1">
            <a:avLst/>
          </a:prstGeom>
          <a:noFill/>
          <a:ln cap="flat" cmpd="sng" w="9525">
            <a:solidFill>
              <a:srgbClr val="008CFF"/>
            </a:solidFill>
            <a:prstDash val="solid"/>
            <a:round/>
            <a:headEnd len="sm" w="sm" type="none"/>
            <a:tailEnd len="med" w="med" type="stealth"/>
          </a:ln>
        </p:spPr>
      </p:cxnSp>
      <p:cxnSp>
        <p:nvCxnSpPr>
          <p:cNvPr id="4472" name="Google Shape;4472;p414"/>
          <p:cNvCxnSpPr/>
          <p:nvPr/>
        </p:nvCxnSpPr>
        <p:spPr>
          <a:xfrm>
            <a:off x="3563888" y="2067694"/>
            <a:ext cx="0" cy="306300"/>
          </a:xfrm>
          <a:prstGeom prst="straightConnector1">
            <a:avLst/>
          </a:prstGeom>
          <a:noFill/>
          <a:ln cap="flat" cmpd="sng" w="9525">
            <a:solidFill>
              <a:srgbClr val="008CFF"/>
            </a:solidFill>
            <a:prstDash val="solid"/>
            <a:round/>
            <a:headEnd len="sm" w="sm" type="none"/>
            <a:tailEnd len="med" w="med" type="stealth"/>
          </a:ln>
        </p:spPr>
      </p:cxnSp>
      <p:cxnSp>
        <p:nvCxnSpPr>
          <p:cNvPr id="4473" name="Google Shape;4473;p414"/>
          <p:cNvCxnSpPr/>
          <p:nvPr/>
        </p:nvCxnSpPr>
        <p:spPr>
          <a:xfrm>
            <a:off x="4529150" y="1779662"/>
            <a:ext cx="0" cy="1440300"/>
          </a:xfrm>
          <a:prstGeom prst="straightConnector1">
            <a:avLst/>
          </a:prstGeom>
          <a:noFill/>
          <a:ln cap="flat" cmpd="sng" w="9525">
            <a:solidFill>
              <a:srgbClr val="008CFF"/>
            </a:solidFill>
            <a:prstDash val="solid"/>
            <a:round/>
            <a:headEnd len="sm" w="sm" type="none"/>
            <a:tailEnd len="med" w="med" type="stealth"/>
          </a:ln>
        </p:spPr>
      </p:cxnSp>
      <p:sp>
        <p:nvSpPr>
          <p:cNvPr id="4474" name="Google Shape;4474;p414"/>
          <p:cNvSpPr/>
          <p:nvPr/>
        </p:nvSpPr>
        <p:spPr>
          <a:xfrm>
            <a:off x="3851920" y="3507854"/>
            <a:ext cx="1368300" cy="1224000"/>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9" name="Shape 4479"/>
        <p:cNvGrpSpPr/>
        <p:nvPr/>
      </p:nvGrpSpPr>
      <p:grpSpPr>
        <a:xfrm>
          <a:off x="0" y="0"/>
          <a:ext cx="0" cy="0"/>
          <a:chOff x="0" y="0"/>
          <a:chExt cx="0" cy="0"/>
        </a:xfrm>
      </p:grpSpPr>
      <p:sp>
        <p:nvSpPr>
          <p:cNvPr id="4480" name="Google Shape;4480;p415"/>
          <p:cNvSpPr txBox="1"/>
          <p:nvPr>
            <p:ph type="title"/>
          </p:nvPr>
        </p:nvSpPr>
        <p:spPr>
          <a:xfrm>
            <a:off x="468314" y="0"/>
            <a:ext cx="8207400" cy="4842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GB" sz="1900">
                <a:latin typeface="Montserrat"/>
                <a:ea typeface="Montserrat"/>
                <a:cs typeface="Montserrat"/>
                <a:sym typeface="Montserrat"/>
              </a:rPr>
              <a:t>From modeling to production</a:t>
            </a:r>
            <a:endParaRPr sz="1900">
              <a:latin typeface="Montserrat"/>
              <a:ea typeface="Montserrat"/>
              <a:cs typeface="Montserrat"/>
              <a:sym typeface="Montserrat"/>
            </a:endParaRPr>
          </a:p>
        </p:txBody>
      </p:sp>
      <p:sp>
        <p:nvSpPr>
          <p:cNvPr id="4481" name="Google Shape;4481;p415"/>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Clr>
                <a:srgbClr val="000000"/>
              </a:buClr>
              <a:buSzPts val="800"/>
              <a:buFont typeface="Arial"/>
              <a:buNone/>
            </a:pPr>
            <a:fld id="{00000000-1234-1234-1234-123412341234}" type="slidenum">
              <a:rPr lang="en-GB"/>
              <a:t>‹#›</a:t>
            </a:fld>
            <a:endParaRPr/>
          </a:p>
        </p:txBody>
      </p:sp>
      <p:pic>
        <p:nvPicPr>
          <p:cNvPr id="4482" name="Google Shape;4482;p415"/>
          <p:cNvPicPr preferRelativeResize="0"/>
          <p:nvPr/>
        </p:nvPicPr>
        <p:blipFill rotWithShape="1">
          <a:blip r:embed="rId3">
            <a:alphaModFix/>
          </a:blip>
          <a:srcRect b="0" l="0" r="0" t="0"/>
          <a:stretch/>
        </p:blipFill>
        <p:spPr>
          <a:xfrm>
            <a:off x="839300" y="797250"/>
            <a:ext cx="7058500" cy="3426700"/>
          </a:xfrm>
          <a:prstGeom prst="rect">
            <a:avLst/>
          </a:prstGeom>
          <a:noFill/>
          <a:ln>
            <a:noFill/>
          </a:ln>
        </p:spPr>
      </p:pic>
      <p:pic>
        <p:nvPicPr>
          <p:cNvPr id="4483" name="Google Shape;4483;p415"/>
          <p:cNvPicPr preferRelativeResize="0"/>
          <p:nvPr/>
        </p:nvPicPr>
        <p:blipFill rotWithShape="1">
          <a:blip r:embed="rId4">
            <a:alphaModFix/>
          </a:blip>
          <a:srcRect b="0" l="0" r="0" t="0"/>
          <a:stretch/>
        </p:blipFill>
        <p:spPr>
          <a:xfrm>
            <a:off x="2203725" y="797248"/>
            <a:ext cx="973325" cy="606600"/>
          </a:xfrm>
          <a:prstGeom prst="rect">
            <a:avLst/>
          </a:prstGeom>
          <a:noFill/>
          <a:ln>
            <a:noFill/>
          </a:ln>
        </p:spPr>
      </p:pic>
      <p:pic>
        <p:nvPicPr>
          <p:cNvPr id="4484" name="Google Shape;4484;p415"/>
          <p:cNvPicPr preferRelativeResize="0"/>
          <p:nvPr/>
        </p:nvPicPr>
        <p:blipFill rotWithShape="1">
          <a:blip r:embed="rId5">
            <a:alphaModFix/>
          </a:blip>
          <a:srcRect b="0" l="0" r="0" t="0"/>
          <a:stretch/>
        </p:blipFill>
        <p:spPr>
          <a:xfrm>
            <a:off x="483474" y="870700"/>
            <a:ext cx="973325" cy="543240"/>
          </a:xfrm>
          <a:prstGeom prst="rect">
            <a:avLst/>
          </a:prstGeom>
          <a:noFill/>
          <a:ln>
            <a:noFill/>
          </a:ln>
        </p:spPr>
      </p:pic>
      <p:pic>
        <p:nvPicPr>
          <p:cNvPr id="4485" name="Google Shape;4485;p415"/>
          <p:cNvPicPr preferRelativeResize="0"/>
          <p:nvPr/>
        </p:nvPicPr>
        <p:blipFill rotWithShape="1">
          <a:blip r:embed="rId6">
            <a:alphaModFix/>
          </a:blip>
          <a:srcRect b="0" l="0" r="0" t="0"/>
          <a:stretch/>
        </p:blipFill>
        <p:spPr>
          <a:xfrm>
            <a:off x="359662" y="3333163"/>
            <a:ext cx="1097150" cy="543250"/>
          </a:xfrm>
          <a:prstGeom prst="rect">
            <a:avLst/>
          </a:prstGeom>
          <a:noFill/>
          <a:ln>
            <a:noFill/>
          </a:ln>
        </p:spPr>
      </p:pic>
      <p:pic>
        <p:nvPicPr>
          <p:cNvPr id="4486" name="Google Shape;4486;p415"/>
          <p:cNvPicPr preferRelativeResize="0"/>
          <p:nvPr/>
        </p:nvPicPr>
        <p:blipFill rotWithShape="1">
          <a:blip r:embed="rId7">
            <a:alphaModFix/>
          </a:blip>
          <a:srcRect b="0" l="0" r="0" t="0"/>
          <a:stretch/>
        </p:blipFill>
        <p:spPr>
          <a:xfrm>
            <a:off x="258947" y="1686822"/>
            <a:ext cx="647400" cy="647400"/>
          </a:xfrm>
          <a:prstGeom prst="rect">
            <a:avLst/>
          </a:prstGeom>
          <a:noFill/>
          <a:ln>
            <a:noFill/>
          </a:ln>
        </p:spPr>
      </p:pic>
      <p:pic>
        <p:nvPicPr>
          <p:cNvPr id="4487" name="Google Shape;4487;p415"/>
          <p:cNvPicPr preferRelativeResize="0"/>
          <p:nvPr/>
        </p:nvPicPr>
        <p:blipFill rotWithShape="1">
          <a:blip r:embed="rId8">
            <a:alphaModFix/>
          </a:blip>
          <a:srcRect b="0" l="0" r="0" t="0"/>
          <a:stretch/>
        </p:blipFill>
        <p:spPr>
          <a:xfrm>
            <a:off x="1719515" y="3513715"/>
            <a:ext cx="484200" cy="484200"/>
          </a:xfrm>
          <a:prstGeom prst="rect">
            <a:avLst/>
          </a:prstGeom>
          <a:noFill/>
          <a:ln>
            <a:noFill/>
          </a:ln>
        </p:spPr>
      </p:pic>
      <p:pic>
        <p:nvPicPr>
          <p:cNvPr id="4488" name="Google Shape;4488;p415"/>
          <p:cNvPicPr preferRelativeResize="0"/>
          <p:nvPr/>
        </p:nvPicPr>
        <p:blipFill rotWithShape="1">
          <a:blip r:embed="rId9">
            <a:alphaModFix/>
          </a:blip>
          <a:srcRect b="0" l="0" r="0" t="0"/>
          <a:stretch/>
        </p:blipFill>
        <p:spPr>
          <a:xfrm>
            <a:off x="4958356" y="1025248"/>
            <a:ext cx="1179292" cy="606600"/>
          </a:xfrm>
          <a:prstGeom prst="rect">
            <a:avLst/>
          </a:prstGeom>
          <a:noFill/>
          <a:ln>
            <a:noFill/>
          </a:ln>
        </p:spPr>
      </p:pic>
      <p:pic>
        <p:nvPicPr>
          <p:cNvPr id="4489" name="Google Shape;4489;p415"/>
          <p:cNvPicPr preferRelativeResize="0"/>
          <p:nvPr/>
        </p:nvPicPr>
        <p:blipFill rotWithShape="1">
          <a:blip r:embed="rId10">
            <a:alphaModFix/>
          </a:blip>
          <a:srcRect b="0" l="0" r="0" t="0"/>
          <a:stretch/>
        </p:blipFill>
        <p:spPr>
          <a:xfrm>
            <a:off x="758650" y="4118325"/>
            <a:ext cx="1573050" cy="811500"/>
          </a:xfrm>
          <a:prstGeom prst="rect">
            <a:avLst/>
          </a:prstGeom>
          <a:noFill/>
          <a:ln>
            <a:noFill/>
          </a:ln>
        </p:spPr>
      </p:pic>
      <p:pic>
        <p:nvPicPr>
          <p:cNvPr id="4490" name="Google Shape;4490;p415"/>
          <p:cNvPicPr preferRelativeResize="0"/>
          <p:nvPr/>
        </p:nvPicPr>
        <p:blipFill rotWithShape="1">
          <a:blip r:embed="rId11">
            <a:alphaModFix/>
          </a:blip>
          <a:srcRect b="0" l="0" r="0" t="0"/>
          <a:stretch/>
        </p:blipFill>
        <p:spPr>
          <a:xfrm>
            <a:off x="2369018" y="3502625"/>
            <a:ext cx="1290206" cy="811500"/>
          </a:xfrm>
          <a:prstGeom prst="rect">
            <a:avLst/>
          </a:prstGeom>
          <a:noFill/>
          <a:ln>
            <a:noFill/>
          </a:ln>
        </p:spPr>
      </p:pic>
      <p:pic>
        <p:nvPicPr>
          <p:cNvPr id="4491" name="Google Shape;4491;p415"/>
          <p:cNvPicPr preferRelativeResize="0"/>
          <p:nvPr/>
        </p:nvPicPr>
        <p:blipFill rotWithShape="1">
          <a:blip r:embed="rId12">
            <a:alphaModFix/>
          </a:blip>
          <a:srcRect b="0" l="0" r="0" t="0"/>
          <a:stretch/>
        </p:blipFill>
        <p:spPr>
          <a:xfrm>
            <a:off x="2498820" y="4391520"/>
            <a:ext cx="1290200" cy="630891"/>
          </a:xfrm>
          <a:prstGeom prst="rect">
            <a:avLst/>
          </a:prstGeom>
          <a:noFill/>
          <a:ln>
            <a:noFill/>
          </a:ln>
        </p:spPr>
      </p:pic>
      <p:pic>
        <p:nvPicPr>
          <p:cNvPr id="4492" name="Google Shape;4492;p415"/>
          <p:cNvPicPr preferRelativeResize="0"/>
          <p:nvPr/>
        </p:nvPicPr>
        <p:blipFill rotWithShape="1">
          <a:blip r:embed="rId13">
            <a:alphaModFix/>
          </a:blip>
          <a:srcRect b="0" l="0" r="0" t="0"/>
          <a:stretch/>
        </p:blipFill>
        <p:spPr>
          <a:xfrm>
            <a:off x="359638" y="2607063"/>
            <a:ext cx="546725" cy="484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7" name="Shape 4497"/>
        <p:cNvGrpSpPr/>
        <p:nvPr/>
      </p:nvGrpSpPr>
      <p:grpSpPr>
        <a:xfrm>
          <a:off x="0" y="0"/>
          <a:ext cx="0" cy="0"/>
          <a:chOff x="0" y="0"/>
          <a:chExt cx="0" cy="0"/>
        </a:xfrm>
      </p:grpSpPr>
      <p:sp>
        <p:nvSpPr>
          <p:cNvPr id="4498" name="Google Shape;4498;p416"/>
          <p:cNvSpPr/>
          <p:nvPr/>
        </p:nvSpPr>
        <p:spPr>
          <a:xfrm>
            <a:off x="2975415" y="1456580"/>
            <a:ext cx="1604400" cy="1000200"/>
          </a:xfrm>
          <a:prstGeom prst="chevron">
            <a:avLst>
              <a:gd fmla="val 16143" name="adj"/>
            </a:avLst>
          </a:prstGeom>
          <a:solidFill>
            <a:srgbClr val="FF777F"/>
          </a:solidFill>
          <a:ln cap="flat" cmpd="sng" w="19050">
            <a:solidFill>
              <a:schemeClr val="lt1"/>
            </a:solidFill>
            <a:prstDash val="solid"/>
            <a:round/>
            <a:headEnd len="sm" w="sm" type="none"/>
            <a:tailEnd len="sm" w="sm" type="none"/>
          </a:ln>
        </p:spPr>
        <p:txBody>
          <a:bodyPr anchorCtr="0" anchor="ctr" bIns="0" lIns="91425" spcFirstLastPara="1" rIns="0" wrap="square" tIns="0">
            <a:noAutofit/>
          </a:bodyPr>
          <a:lstStyle/>
          <a:p>
            <a:pPr indent="12700" lvl="0" marL="0" marR="0" rtl="0" algn="l">
              <a:lnSpc>
                <a:spcPct val="90000"/>
              </a:lnSpc>
              <a:spcBef>
                <a:spcPts val="0"/>
              </a:spcBef>
              <a:spcAft>
                <a:spcPts val="0"/>
              </a:spcAft>
              <a:buNone/>
            </a:pPr>
            <a:r>
              <a:rPr b="0" i="0" lang="en-GB" sz="1200" u="none" cap="none" strike="noStrike">
                <a:solidFill>
                  <a:schemeClr val="lt1"/>
                </a:solidFill>
                <a:latin typeface="Montserrat Light"/>
                <a:ea typeface="Montserrat Light"/>
                <a:cs typeface="Montserrat Light"/>
                <a:sym typeface="Montserrat Light"/>
              </a:rPr>
              <a:t>Prepare Data </a:t>
            </a:r>
            <a:br>
              <a:rPr b="0" i="0" lang="en-GB" sz="1200" u="none" cap="none" strike="noStrike">
                <a:solidFill>
                  <a:schemeClr val="lt1"/>
                </a:solidFill>
                <a:latin typeface="Montserrat Light"/>
                <a:ea typeface="Montserrat Light"/>
                <a:cs typeface="Montserrat Light"/>
                <a:sym typeface="Montserrat Light"/>
              </a:rPr>
            </a:br>
            <a:r>
              <a:rPr b="0" i="0" lang="en-GB" sz="1200" u="none" cap="none" strike="noStrike">
                <a:solidFill>
                  <a:schemeClr val="lt1"/>
                </a:solidFill>
                <a:latin typeface="Montserrat Light"/>
                <a:ea typeface="Montserrat Light"/>
                <a:cs typeface="Montserrat Light"/>
                <a:sym typeface="Montserrat Light"/>
              </a:rPr>
              <a:t>for Analysis</a:t>
            </a:r>
            <a:endParaRPr sz="1100"/>
          </a:p>
        </p:txBody>
      </p:sp>
      <p:sp>
        <p:nvSpPr>
          <p:cNvPr id="4499" name="Google Shape;4499;p416"/>
          <p:cNvSpPr/>
          <p:nvPr/>
        </p:nvSpPr>
        <p:spPr>
          <a:xfrm>
            <a:off x="4408203" y="1456580"/>
            <a:ext cx="1604400" cy="1000200"/>
          </a:xfrm>
          <a:prstGeom prst="chevron">
            <a:avLst>
              <a:gd fmla="val 16143" name="adj"/>
            </a:avLst>
          </a:prstGeom>
          <a:solidFill>
            <a:srgbClr val="FF6E77"/>
          </a:solidFill>
          <a:ln cap="flat" cmpd="sng" w="19050">
            <a:solidFill>
              <a:schemeClr val="lt1"/>
            </a:solidFill>
            <a:prstDash val="solid"/>
            <a:round/>
            <a:headEnd len="sm" w="sm" type="none"/>
            <a:tailEnd len="sm" w="sm" type="none"/>
          </a:ln>
        </p:spPr>
        <p:txBody>
          <a:bodyPr anchorCtr="0" anchor="ctr" bIns="0" lIns="91425" spcFirstLastPara="1" rIns="0" wrap="square" tIns="0">
            <a:noAutofit/>
          </a:bodyPr>
          <a:lstStyle/>
          <a:p>
            <a:pPr indent="12700" lvl="0" marL="0" marR="0" rtl="0" algn="l">
              <a:lnSpc>
                <a:spcPct val="90000"/>
              </a:lnSpc>
              <a:spcBef>
                <a:spcPts val="0"/>
              </a:spcBef>
              <a:spcAft>
                <a:spcPts val="0"/>
              </a:spcAft>
              <a:buNone/>
            </a:pPr>
            <a:r>
              <a:rPr b="0" i="0" lang="en-GB" sz="1200" u="none" cap="none" strike="noStrike">
                <a:solidFill>
                  <a:schemeClr val="lt1"/>
                </a:solidFill>
                <a:latin typeface="Montserrat Light"/>
                <a:ea typeface="Montserrat Light"/>
                <a:cs typeface="Montserrat Light"/>
                <a:sym typeface="Montserrat Light"/>
              </a:rPr>
              <a:t>Build and Train ML/DL Models</a:t>
            </a:r>
            <a:endParaRPr sz="1100"/>
          </a:p>
        </p:txBody>
      </p:sp>
      <p:sp>
        <p:nvSpPr>
          <p:cNvPr id="4500" name="Google Shape;4500;p416"/>
          <p:cNvSpPr/>
          <p:nvPr/>
        </p:nvSpPr>
        <p:spPr>
          <a:xfrm>
            <a:off x="5840164" y="1456580"/>
            <a:ext cx="1604400" cy="1000200"/>
          </a:xfrm>
          <a:prstGeom prst="chevron">
            <a:avLst>
              <a:gd fmla="val 16143" name="adj"/>
            </a:avLst>
          </a:prstGeom>
          <a:solidFill>
            <a:srgbClr val="FF606C"/>
          </a:solidFill>
          <a:ln cap="flat" cmpd="sng" w="19050">
            <a:solidFill>
              <a:schemeClr val="lt1"/>
            </a:solidFill>
            <a:prstDash val="solid"/>
            <a:round/>
            <a:headEnd len="sm" w="sm" type="none"/>
            <a:tailEnd len="sm" w="sm" type="none"/>
          </a:ln>
        </p:spPr>
        <p:txBody>
          <a:bodyPr anchorCtr="0" anchor="ctr" bIns="0" lIns="91425" spcFirstLastPara="1" rIns="0" wrap="square" tIns="0">
            <a:noAutofit/>
          </a:bodyPr>
          <a:lstStyle/>
          <a:p>
            <a:pPr indent="12700" lvl="0" marL="0" marR="0" rtl="0" algn="l">
              <a:lnSpc>
                <a:spcPct val="90000"/>
              </a:lnSpc>
              <a:spcBef>
                <a:spcPts val="0"/>
              </a:spcBef>
              <a:spcAft>
                <a:spcPts val="0"/>
              </a:spcAft>
              <a:buNone/>
            </a:pPr>
            <a:r>
              <a:rPr b="0" i="0" lang="en-GB" sz="1200" u="none" cap="none" strike="noStrike">
                <a:solidFill>
                  <a:schemeClr val="lt1"/>
                </a:solidFill>
                <a:latin typeface="Montserrat Light"/>
                <a:ea typeface="Montserrat Light"/>
                <a:cs typeface="Montserrat Light"/>
                <a:sym typeface="Montserrat Light"/>
              </a:rPr>
              <a:t>Deploy Models</a:t>
            </a:r>
            <a:endParaRPr sz="1100"/>
          </a:p>
        </p:txBody>
      </p:sp>
      <p:sp>
        <p:nvSpPr>
          <p:cNvPr id="4501" name="Google Shape;4501;p416"/>
          <p:cNvSpPr/>
          <p:nvPr/>
        </p:nvSpPr>
        <p:spPr>
          <a:xfrm>
            <a:off x="7272952" y="1456580"/>
            <a:ext cx="1593900" cy="1000200"/>
          </a:xfrm>
          <a:prstGeom prst="chevron">
            <a:avLst>
              <a:gd fmla="val 16143" name="adj"/>
            </a:avLst>
          </a:prstGeom>
          <a:solidFill>
            <a:srgbClr val="F8485E"/>
          </a:solidFill>
          <a:ln cap="flat" cmpd="sng" w="19050">
            <a:solidFill>
              <a:schemeClr val="lt1"/>
            </a:solidFill>
            <a:prstDash val="solid"/>
            <a:round/>
            <a:headEnd len="sm" w="sm" type="none"/>
            <a:tailEnd len="sm" w="sm" type="none"/>
          </a:ln>
        </p:spPr>
        <p:txBody>
          <a:bodyPr anchorCtr="0" anchor="ctr" bIns="0" lIns="91425" spcFirstLastPara="1" rIns="0" wrap="square" tIns="0">
            <a:noAutofit/>
          </a:bodyPr>
          <a:lstStyle/>
          <a:p>
            <a:pPr indent="12700" lvl="0" marL="0" marR="0" rtl="0" algn="l">
              <a:lnSpc>
                <a:spcPct val="90000"/>
              </a:lnSpc>
              <a:spcBef>
                <a:spcPts val="0"/>
              </a:spcBef>
              <a:spcAft>
                <a:spcPts val="0"/>
              </a:spcAft>
              <a:buNone/>
            </a:pPr>
            <a:r>
              <a:rPr b="0" i="0" lang="en-GB" sz="1200" u="none" cap="none" strike="noStrike">
                <a:solidFill>
                  <a:schemeClr val="lt1"/>
                </a:solidFill>
                <a:latin typeface="Montserrat Light"/>
                <a:ea typeface="Montserrat Light"/>
                <a:cs typeface="Montserrat Light"/>
                <a:sym typeface="Montserrat Light"/>
              </a:rPr>
              <a:t>Monitor, Analyze and Manage</a:t>
            </a:r>
            <a:endParaRPr b="0" i="0" sz="1200" u="none" cap="none" strike="noStrike">
              <a:solidFill>
                <a:schemeClr val="lt1"/>
              </a:solidFill>
              <a:latin typeface="Montserrat Light"/>
              <a:ea typeface="Montserrat Light"/>
              <a:cs typeface="Montserrat Light"/>
              <a:sym typeface="Montserrat Light"/>
            </a:endParaRPr>
          </a:p>
        </p:txBody>
      </p:sp>
      <p:sp>
        <p:nvSpPr>
          <p:cNvPr id="4502" name="Google Shape;4502;p416"/>
          <p:cNvSpPr/>
          <p:nvPr/>
        </p:nvSpPr>
        <p:spPr>
          <a:xfrm>
            <a:off x="1550973" y="1456580"/>
            <a:ext cx="1593900" cy="1000200"/>
          </a:xfrm>
          <a:prstGeom prst="chevron">
            <a:avLst>
              <a:gd fmla="val 16143" name="adj"/>
            </a:avLst>
          </a:prstGeom>
          <a:solidFill>
            <a:srgbClr val="FF7F8F"/>
          </a:solidFill>
          <a:ln cap="flat" cmpd="sng" w="19050">
            <a:solidFill>
              <a:schemeClr val="lt1"/>
            </a:solidFill>
            <a:prstDash val="solid"/>
            <a:round/>
            <a:headEnd len="sm" w="sm" type="none"/>
            <a:tailEnd len="sm" w="sm" type="none"/>
          </a:ln>
        </p:spPr>
        <p:txBody>
          <a:bodyPr anchorCtr="0" anchor="ctr" bIns="0" lIns="91425" spcFirstLastPara="1" rIns="0" wrap="square" tIns="0">
            <a:noAutofit/>
          </a:bodyPr>
          <a:lstStyle/>
          <a:p>
            <a:pPr indent="12700" lvl="0" marL="0" marR="0" rtl="0" algn="l">
              <a:lnSpc>
                <a:spcPct val="90000"/>
              </a:lnSpc>
              <a:spcBef>
                <a:spcPts val="0"/>
              </a:spcBef>
              <a:spcAft>
                <a:spcPts val="0"/>
              </a:spcAft>
              <a:buNone/>
            </a:pPr>
            <a:r>
              <a:rPr b="1" i="0" lang="en-GB" sz="1200" u="none" cap="none" strike="noStrike">
                <a:solidFill>
                  <a:schemeClr val="lt1"/>
                </a:solidFill>
                <a:latin typeface="Montserrat Light"/>
                <a:ea typeface="Montserrat Light"/>
                <a:cs typeface="Montserrat Light"/>
                <a:sym typeface="Montserrat Light"/>
              </a:rPr>
              <a:t>Search and Find Relevant Data </a:t>
            </a:r>
            <a:endParaRPr sz="1100"/>
          </a:p>
        </p:txBody>
      </p:sp>
      <p:sp>
        <p:nvSpPr>
          <p:cNvPr id="4503" name="Google Shape;4503;p416"/>
          <p:cNvSpPr/>
          <p:nvPr/>
        </p:nvSpPr>
        <p:spPr>
          <a:xfrm>
            <a:off x="174344" y="1456580"/>
            <a:ext cx="1583496" cy="999648"/>
          </a:xfrm>
          <a:custGeom>
            <a:rect b="b" l="l" r="r" t="t"/>
            <a:pathLst>
              <a:path extrusionOk="0" h="21600" w="21600">
                <a:moveTo>
                  <a:pt x="0" y="0"/>
                </a:moveTo>
                <a:lnTo>
                  <a:pt x="19398" y="0"/>
                </a:lnTo>
                <a:lnTo>
                  <a:pt x="21600" y="10800"/>
                </a:lnTo>
                <a:lnTo>
                  <a:pt x="19398" y="21600"/>
                </a:lnTo>
                <a:lnTo>
                  <a:pt x="0" y="21600"/>
                </a:lnTo>
                <a:close/>
              </a:path>
            </a:pathLst>
          </a:custGeom>
          <a:solidFill>
            <a:srgbClr val="FF879B"/>
          </a:solidFill>
          <a:ln cap="flat" cmpd="sng" w="19050">
            <a:solidFill>
              <a:schemeClr val="lt1"/>
            </a:solidFill>
            <a:prstDash val="solid"/>
            <a:round/>
            <a:headEnd len="sm" w="sm" type="none"/>
            <a:tailEnd len="sm" w="sm" type="none"/>
          </a:ln>
        </p:spPr>
        <p:txBody>
          <a:bodyPr anchorCtr="0" anchor="ctr" bIns="0" lIns="91425" spcFirstLastPara="1" rIns="0" wrap="square" tIns="0">
            <a:noAutofit/>
          </a:bodyPr>
          <a:lstStyle/>
          <a:p>
            <a:pPr indent="0" lvl="0" marL="63500" marR="0" rtl="0" algn="l">
              <a:lnSpc>
                <a:spcPct val="90000"/>
              </a:lnSpc>
              <a:spcBef>
                <a:spcPts val="0"/>
              </a:spcBef>
              <a:spcAft>
                <a:spcPts val="0"/>
              </a:spcAft>
              <a:buNone/>
            </a:pPr>
            <a:r>
              <a:rPr b="1" i="0" lang="en-GB" sz="1200" u="none" cap="none" strike="noStrike">
                <a:solidFill>
                  <a:schemeClr val="lt1"/>
                </a:solidFill>
                <a:latin typeface="Montserrat Light"/>
                <a:ea typeface="Montserrat Light"/>
                <a:cs typeface="Montserrat Light"/>
                <a:sym typeface="Montserrat Light"/>
              </a:rPr>
              <a:t>Connect &amp; </a:t>
            </a:r>
            <a:br>
              <a:rPr b="1" i="0" lang="en-GB" sz="1200" u="none" cap="none" strike="noStrike">
                <a:solidFill>
                  <a:schemeClr val="lt1"/>
                </a:solidFill>
                <a:latin typeface="Montserrat Light"/>
                <a:ea typeface="Montserrat Light"/>
                <a:cs typeface="Montserrat Light"/>
                <a:sym typeface="Montserrat Light"/>
              </a:rPr>
            </a:br>
            <a:r>
              <a:rPr b="1" i="0" lang="en-GB" sz="1200" u="none" cap="none" strike="noStrike">
                <a:solidFill>
                  <a:schemeClr val="lt1"/>
                </a:solidFill>
                <a:latin typeface="Montserrat Light"/>
                <a:ea typeface="Montserrat Light"/>
                <a:cs typeface="Montserrat Light"/>
                <a:sym typeface="Montserrat Light"/>
              </a:rPr>
              <a:t>Access Data</a:t>
            </a:r>
            <a:endParaRPr sz="1100"/>
          </a:p>
        </p:txBody>
      </p:sp>
      <p:sp>
        <p:nvSpPr>
          <p:cNvPr id="4504" name="Google Shape;4504;p416"/>
          <p:cNvSpPr/>
          <p:nvPr/>
        </p:nvSpPr>
        <p:spPr>
          <a:xfrm>
            <a:off x="284606" y="2561878"/>
            <a:ext cx="1265700" cy="933600"/>
          </a:xfrm>
          <a:prstGeom prst="rect">
            <a:avLst/>
          </a:prstGeom>
          <a:noFill/>
          <a:ln>
            <a:noFill/>
          </a:ln>
        </p:spPr>
        <p:txBody>
          <a:bodyPr anchorCtr="0" anchor="t" bIns="45725" lIns="45725" spcFirstLastPara="1" rIns="45725" wrap="square" tIns="45725">
            <a:noAutofit/>
          </a:bodyPr>
          <a:lstStyle/>
          <a:p>
            <a:pPr indent="0" lvl="0" marL="0" marR="0" rtl="0" algn="l">
              <a:spcBef>
                <a:spcPts val="0"/>
              </a:spcBef>
              <a:spcAft>
                <a:spcPts val="0"/>
              </a:spcAft>
              <a:buNone/>
            </a:pPr>
            <a:r>
              <a:rPr b="1" i="0" lang="en-GB" sz="900" u="none" cap="none" strike="noStrike">
                <a:solidFill>
                  <a:srgbClr val="595959"/>
                </a:solidFill>
                <a:latin typeface="Montserrat SemiBold"/>
                <a:ea typeface="Montserrat SemiBold"/>
                <a:cs typeface="Montserrat SemiBold"/>
                <a:sym typeface="Montserrat SemiBold"/>
              </a:rPr>
              <a:t>Connect</a:t>
            </a:r>
            <a:r>
              <a:rPr b="0" i="0" lang="en-GB" sz="900" u="none" cap="none" strike="noStrike">
                <a:solidFill>
                  <a:srgbClr val="595959"/>
                </a:solidFill>
                <a:latin typeface="Montserrat Light"/>
                <a:ea typeface="Montserrat Light"/>
                <a:cs typeface="Montserrat Light"/>
                <a:sym typeface="Montserrat Light"/>
              </a:rPr>
              <a:t> and discover content from multiple data sources in the cloud or on premises. Bring </a:t>
            </a:r>
            <a:r>
              <a:rPr b="1" i="0" lang="en-GB" sz="900" u="none" cap="none" strike="noStrike">
                <a:solidFill>
                  <a:srgbClr val="595959"/>
                </a:solidFill>
                <a:latin typeface="Montserrat SemiBold"/>
                <a:ea typeface="Montserrat SemiBold"/>
                <a:cs typeface="Montserrat SemiBold"/>
                <a:sym typeface="Montserrat SemiBold"/>
              </a:rPr>
              <a:t>structured</a:t>
            </a:r>
            <a:r>
              <a:rPr b="0" i="0" lang="en-GB" sz="900" u="none" cap="none" strike="noStrike">
                <a:solidFill>
                  <a:srgbClr val="595959"/>
                </a:solidFill>
                <a:latin typeface="Montserrat Light"/>
                <a:ea typeface="Montserrat Light"/>
                <a:cs typeface="Montserrat Light"/>
                <a:sym typeface="Montserrat Light"/>
              </a:rPr>
              <a:t> and </a:t>
            </a:r>
            <a:r>
              <a:rPr b="1" i="0" lang="en-GB" sz="900" u="none" cap="none" strike="noStrike">
                <a:solidFill>
                  <a:srgbClr val="595959"/>
                </a:solidFill>
                <a:latin typeface="Montserrat SemiBold"/>
                <a:ea typeface="Montserrat SemiBold"/>
                <a:cs typeface="Montserrat SemiBold"/>
                <a:sym typeface="Montserrat SemiBold"/>
              </a:rPr>
              <a:t>unstructured</a:t>
            </a:r>
            <a:r>
              <a:rPr b="0" i="0" lang="en-GB" sz="900" u="none" cap="none" strike="noStrike">
                <a:solidFill>
                  <a:srgbClr val="595959"/>
                </a:solidFill>
                <a:latin typeface="Montserrat Light"/>
                <a:ea typeface="Montserrat Light"/>
                <a:cs typeface="Montserrat Light"/>
                <a:sym typeface="Montserrat Light"/>
              </a:rPr>
              <a:t> data to one toolkit.</a:t>
            </a:r>
            <a:endParaRPr b="0" i="0" sz="900" u="none" cap="none" strike="noStrike">
              <a:solidFill>
                <a:srgbClr val="595959"/>
              </a:solidFill>
              <a:latin typeface="Montserrat Light"/>
              <a:ea typeface="Montserrat Light"/>
              <a:cs typeface="Montserrat Light"/>
              <a:sym typeface="Montserrat Light"/>
            </a:endParaRPr>
          </a:p>
        </p:txBody>
      </p:sp>
      <p:sp>
        <p:nvSpPr>
          <p:cNvPr id="4505" name="Google Shape;4505;p416"/>
          <p:cNvSpPr/>
          <p:nvPr/>
        </p:nvSpPr>
        <p:spPr>
          <a:xfrm>
            <a:off x="2990817" y="2582976"/>
            <a:ext cx="1418100" cy="1595100"/>
          </a:xfrm>
          <a:prstGeom prst="rect">
            <a:avLst/>
          </a:prstGeom>
          <a:noFill/>
          <a:ln>
            <a:noFill/>
          </a:ln>
        </p:spPr>
        <p:txBody>
          <a:bodyPr anchorCtr="0" anchor="t" bIns="45725" lIns="45725" spcFirstLastPara="1" rIns="45725" wrap="square" tIns="45725">
            <a:noAutofit/>
          </a:bodyPr>
          <a:lstStyle/>
          <a:p>
            <a:pPr indent="0" lvl="0" marL="0" marR="0" rtl="0" algn="l">
              <a:spcBef>
                <a:spcPts val="0"/>
              </a:spcBef>
              <a:spcAft>
                <a:spcPts val="0"/>
              </a:spcAft>
              <a:buNone/>
            </a:pPr>
            <a:r>
              <a:rPr b="0" i="0" lang="en-GB" sz="900" u="none" cap="none" strike="noStrike">
                <a:solidFill>
                  <a:srgbClr val="595959"/>
                </a:solidFill>
                <a:latin typeface="Montserrat Light"/>
                <a:ea typeface="Montserrat Light"/>
                <a:cs typeface="Montserrat Light"/>
                <a:sym typeface="Montserrat Light"/>
              </a:rPr>
              <a:t>Clean and prepare your data with </a:t>
            </a:r>
            <a:r>
              <a:rPr b="1" i="0" lang="en-GB" sz="900" u="none" cap="none" strike="noStrike">
                <a:solidFill>
                  <a:srgbClr val="595959"/>
                </a:solidFill>
                <a:latin typeface="Montserrat SemiBold"/>
                <a:ea typeface="Montserrat SemiBold"/>
                <a:cs typeface="Montserrat SemiBold"/>
                <a:sym typeface="Montserrat SemiBold"/>
              </a:rPr>
              <a:t>Data Refinery</a:t>
            </a:r>
            <a:r>
              <a:rPr b="0" i="0" lang="en-GB" sz="900" u="none" cap="none" strike="noStrike">
                <a:solidFill>
                  <a:srgbClr val="595959"/>
                </a:solidFill>
                <a:latin typeface="Montserrat Light"/>
                <a:ea typeface="Montserrat Light"/>
                <a:cs typeface="Montserrat Light"/>
                <a:sym typeface="Montserrat Light"/>
              </a:rPr>
              <a:t>, a tool to create data preparation pipelines visually. </a:t>
            </a:r>
            <a:endParaRPr b="0" i="0" sz="900" u="none" cap="none" strike="noStrike">
              <a:solidFill>
                <a:srgbClr val="000000"/>
              </a:solidFill>
              <a:latin typeface="Montserrat Light"/>
              <a:ea typeface="Montserrat Light"/>
              <a:cs typeface="Montserrat Light"/>
              <a:sym typeface="Montserrat Light"/>
            </a:endParaRPr>
          </a:p>
          <a:p>
            <a:pPr indent="0" lvl="0" marL="0" marR="0" rtl="0" algn="l">
              <a:spcBef>
                <a:spcPts val="0"/>
              </a:spcBef>
              <a:spcAft>
                <a:spcPts val="0"/>
              </a:spcAft>
              <a:buNone/>
            </a:pPr>
            <a:r>
              <a:rPr b="0" i="0" lang="en-GB" sz="900" u="none" cap="none" strike="noStrike">
                <a:solidFill>
                  <a:srgbClr val="595959"/>
                </a:solidFill>
                <a:latin typeface="Montserrat Light"/>
                <a:ea typeface="Montserrat Light"/>
                <a:cs typeface="Montserrat Light"/>
                <a:sym typeface="Montserrat Light"/>
              </a:rPr>
              <a:t>Use popular open source libraries to prepare unstructured data.</a:t>
            </a:r>
            <a:endParaRPr b="1" i="0" sz="900" u="none" cap="none" strike="noStrike">
              <a:solidFill>
                <a:srgbClr val="595959"/>
              </a:solidFill>
              <a:latin typeface="Montserrat Light"/>
              <a:ea typeface="Montserrat Light"/>
              <a:cs typeface="Montserrat Light"/>
              <a:sym typeface="Montserrat Light"/>
            </a:endParaRPr>
          </a:p>
        </p:txBody>
      </p:sp>
      <p:sp>
        <p:nvSpPr>
          <p:cNvPr id="4506" name="Google Shape;4506;p416"/>
          <p:cNvSpPr/>
          <p:nvPr/>
        </p:nvSpPr>
        <p:spPr>
          <a:xfrm>
            <a:off x="4425917" y="2560637"/>
            <a:ext cx="1418100" cy="933600"/>
          </a:xfrm>
          <a:prstGeom prst="rect">
            <a:avLst/>
          </a:prstGeom>
          <a:noFill/>
          <a:ln>
            <a:noFill/>
          </a:ln>
        </p:spPr>
        <p:txBody>
          <a:bodyPr anchorCtr="0" anchor="t" bIns="45725" lIns="45725" spcFirstLastPara="1" rIns="45725" wrap="square" tIns="45725">
            <a:noAutofit/>
          </a:bodyPr>
          <a:lstStyle/>
          <a:p>
            <a:pPr indent="0" lvl="0" marL="0" marR="0" rtl="0" algn="l">
              <a:spcBef>
                <a:spcPts val="0"/>
              </a:spcBef>
              <a:spcAft>
                <a:spcPts val="0"/>
              </a:spcAft>
              <a:buNone/>
            </a:pPr>
            <a:r>
              <a:rPr b="1" i="0" lang="en-GB" sz="900" u="none" cap="none" strike="noStrike">
                <a:solidFill>
                  <a:srgbClr val="595959"/>
                </a:solidFill>
                <a:latin typeface="Montserrat SemiBold"/>
                <a:ea typeface="Montserrat SemiBold"/>
                <a:cs typeface="Montserrat SemiBold"/>
                <a:sym typeface="Montserrat SemiBold"/>
              </a:rPr>
              <a:t>Democratize</a:t>
            </a:r>
            <a:r>
              <a:rPr b="0" i="0" lang="en-GB" sz="900" u="none" cap="none" strike="noStrike">
                <a:solidFill>
                  <a:srgbClr val="595959"/>
                </a:solidFill>
                <a:latin typeface="Montserrat Light"/>
                <a:ea typeface="Montserrat Light"/>
                <a:cs typeface="Montserrat Light"/>
                <a:sym typeface="Montserrat Light"/>
              </a:rPr>
              <a:t> the creation of ML and DL models. Design your AI models with the most popular </a:t>
            </a:r>
            <a:r>
              <a:rPr b="1" i="0" lang="en-GB" sz="900" u="none" cap="none" strike="noStrike">
                <a:solidFill>
                  <a:srgbClr val="595959"/>
                </a:solidFill>
                <a:latin typeface="Montserrat SemiBold"/>
                <a:ea typeface="Montserrat SemiBold"/>
                <a:cs typeface="Montserrat SemiBold"/>
                <a:sym typeface="Montserrat SemiBold"/>
              </a:rPr>
              <a:t>open source </a:t>
            </a:r>
            <a:r>
              <a:rPr b="0" i="0" lang="en-GB" sz="900" u="none" cap="none" strike="noStrike">
                <a:solidFill>
                  <a:srgbClr val="595959"/>
                </a:solidFill>
                <a:latin typeface="Montserrat Light"/>
                <a:ea typeface="Montserrat Light"/>
                <a:cs typeface="Montserrat Light"/>
                <a:sym typeface="Montserrat Light"/>
              </a:rPr>
              <a:t>and ML/DL frameworks or leverage transfer learning on </a:t>
            </a:r>
            <a:r>
              <a:rPr b="1" i="0" lang="en-GB" sz="900" u="none" cap="none" strike="noStrike">
                <a:solidFill>
                  <a:srgbClr val="595959"/>
                </a:solidFill>
                <a:latin typeface="Montserrat SemiBold"/>
                <a:ea typeface="Montserrat SemiBold"/>
                <a:cs typeface="Montserrat SemiBold"/>
                <a:sym typeface="Montserrat SemiBold"/>
              </a:rPr>
              <a:t>pre-trained </a:t>
            </a:r>
            <a:r>
              <a:rPr b="0" i="0" lang="en-GB" sz="900" u="none" cap="none" strike="noStrike">
                <a:solidFill>
                  <a:srgbClr val="595959"/>
                </a:solidFill>
                <a:latin typeface="Montserrat Light"/>
                <a:ea typeface="Montserrat Light"/>
                <a:cs typeface="Montserrat Light"/>
                <a:sym typeface="Montserrat Light"/>
              </a:rPr>
              <a:t>models</a:t>
            </a:r>
            <a:r>
              <a:rPr b="1" i="0" lang="en-GB" sz="900" u="none" cap="none" strike="noStrike">
                <a:solidFill>
                  <a:srgbClr val="595959"/>
                </a:solidFill>
                <a:latin typeface="Montserrat Light"/>
                <a:ea typeface="Montserrat Light"/>
                <a:cs typeface="Montserrat Light"/>
                <a:sym typeface="Montserrat Light"/>
              </a:rPr>
              <a:t> </a:t>
            </a:r>
            <a:r>
              <a:rPr b="0" i="0" lang="en-GB" sz="900" u="none" cap="none" strike="noStrike">
                <a:solidFill>
                  <a:srgbClr val="595959"/>
                </a:solidFill>
                <a:latin typeface="Montserrat Light"/>
                <a:ea typeface="Montserrat Light"/>
                <a:cs typeface="Montserrat Light"/>
                <a:sym typeface="Montserrat Light"/>
              </a:rPr>
              <a:t>to adapt to your business domain. Train at scale on </a:t>
            </a:r>
            <a:r>
              <a:rPr b="1" i="0" lang="en-GB" sz="900" u="none" cap="none" strike="noStrike">
                <a:solidFill>
                  <a:srgbClr val="595959"/>
                </a:solidFill>
                <a:latin typeface="Montserrat SemiBold"/>
                <a:ea typeface="Montserrat SemiBold"/>
                <a:cs typeface="Montserrat SemiBold"/>
                <a:sym typeface="Montserrat SemiBold"/>
              </a:rPr>
              <a:t>GPUs</a:t>
            </a:r>
            <a:r>
              <a:rPr b="0" i="0" lang="en-GB" sz="900" u="none" cap="none" strike="noStrike">
                <a:solidFill>
                  <a:srgbClr val="595959"/>
                </a:solidFill>
                <a:latin typeface="Montserrat Light"/>
                <a:ea typeface="Montserrat Light"/>
                <a:cs typeface="Montserrat Light"/>
                <a:sym typeface="Montserrat Light"/>
              </a:rPr>
              <a:t> and </a:t>
            </a:r>
            <a:r>
              <a:rPr b="1" i="0" lang="en-GB" sz="900" u="none" cap="none" strike="noStrike">
                <a:solidFill>
                  <a:srgbClr val="595959"/>
                </a:solidFill>
                <a:latin typeface="Montserrat SemiBold"/>
                <a:ea typeface="Montserrat SemiBold"/>
                <a:cs typeface="Montserrat SemiBold"/>
                <a:sym typeface="Montserrat SemiBold"/>
              </a:rPr>
              <a:t>distributed</a:t>
            </a:r>
            <a:r>
              <a:rPr b="0" i="0" lang="en-GB" sz="900" u="none" cap="none" strike="noStrike">
                <a:solidFill>
                  <a:srgbClr val="595959"/>
                </a:solidFill>
                <a:latin typeface="Montserrat Light"/>
                <a:ea typeface="Montserrat Light"/>
                <a:cs typeface="Montserrat Light"/>
                <a:sym typeface="Montserrat Light"/>
              </a:rPr>
              <a:t> compute</a:t>
            </a:r>
            <a:endParaRPr b="0" i="0" sz="900" u="none" cap="none" strike="noStrike">
              <a:solidFill>
                <a:srgbClr val="595959"/>
              </a:solidFill>
              <a:latin typeface="Montserrat Light"/>
              <a:ea typeface="Montserrat Light"/>
              <a:cs typeface="Montserrat Light"/>
              <a:sym typeface="Montserrat Light"/>
            </a:endParaRPr>
          </a:p>
        </p:txBody>
      </p:sp>
      <p:sp>
        <p:nvSpPr>
          <p:cNvPr id="4507" name="Google Shape;4507;p416"/>
          <p:cNvSpPr/>
          <p:nvPr/>
        </p:nvSpPr>
        <p:spPr>
          <a:xfrm>
            <a:off x="5856755" y="2560636"/>
            <a:ext cx="1440600" cy="1281900"/>
          </a:xfrm>
          <a:prstGeom prst="rect">
            <a:avLst/>
          </a:prstGeom>
          <a:noFill/>
          <a:ln>
            <a:noFill/>
          </a:ln>
        </p:spPr>
        <p:txBody>
          <a:bodyPr anchorCtr="0" anchor="t" bIns="45725" lIns="45725" spcFirstLastPara="1" rIns="45725" wrap="square" tIns="45725">
            <a:noAutofit/>
          </a:bodyPr>
          <a:lstStyle/>
          <a:p>
            <a:pPr indent="0" lvl="0" marL="0" marR="0" rtl="0" algn="l">
              <a:spcBef>
                <a:spcPts val="0"/>
              </a:spcBef>
              <a:spcAft>
                <a:spcPts val="0"/>
              </a:spcAft>
              <a:buNone/>
            </a:pPr>
            <a:r>
              <a:rPr b="0" i="0" lang="en-GB" sz="900" u="none" cap="none" strike="noStrike">
                <a:solidFill>
                  <a:srgbClr val="595959"/>
                </a:solidFill>
                <a:latin typeface="Montserrat Light"/>
                <a:ea typeface="Montserrat Light"/>
                <a:cs typeface="Montserrat Light"/>
                <a:sym typeface="Montserrat Light"/>
              </a:rPr>
              <a:t>Deploy your models easily anywhere and have them </a:t>
            </a:r>
            <a:r>
              <a:rPr b="1" i="0" lang="en-GB" sz="900" u="none" cap="none" strike="noStrike">
                <a:solidFill>
                  <a:srgbClr val="595959"/>
                </a:solidFill>
                <a:latin typeface="Montserrat SemiBold"/>
                <a:ea typeface="Montserrat SemiBold"/>
                <a:cs typeface="Montserrat SemiBold"/>
                <a:sym typeface="Montserrat SemiBold"/>
              </a:rPr>
              <a:t>scale automatically </a:t>
            </a:r>
            <a:r>
              <a:rPr b="0" i="0" lang="en-GB" sz="900" u="none" cap="none" strike="noStrike">
                <a:solidFill>
                  <a:srgbClr val="595959"/>
                </a:solidFill>
                <a:latin typeface="Montserrat Light"/>
                <a:ea typeface="Montserrat Light"/>
                <a:cs typeface="Montserrat Light"/>
                <a:sym typeface="Montserrat Light"/>
              </a:rPr>
              <a:t>for online, batch or streaming use cases</a:t>
            </a:r>
            <a:endParaRPr b="0" i="0" sz="900" u="none" cap="none" strike="noStrike">
              <a:solidFill>
                <a:srgbClr val="000000"/>
              </a:solidFill>
              <a:latin typeface="Montserrat Light"/>
              <a:ea typeface="Montserrat Light"/>
              <a:cs typeface="Montserrat Light"/>
              <a:sym typeface="Montserrat Light"/>
            </a:endParaRPr>
          </a:p>
          <a:p>
            <a:pPr indent="0" lvl="0" marL="0" marR="0" rtl="0" algn="l">
              <a:spcBef>
                <a:spcPts val="0"/>
              </a:spcBef>
              <a:spcAft>
                <a:spcPts val="0"/>
              </a:spcAft>
              <a:buNone/>
            </a:pPr>
            <a:r>
              <a:t/>
            </a:r>
            <a:endParaRPr b="0" i="0" sz="900" u="none" cap="none" strike="noStrike">
              <a:solidFill>
                <a:srgbClr val="595959"/>
              </a:solidFill>
              <a:latin typeface="Montserrat Light"/>
              <a:ea typeface="Montserrat Light"/>
              <a:cs typeface="Montserrat Light"/>
              <a:sym typeface="Montserrat Light"/>
            </a:endParaRPr>
          </a:p>
        </p:txBody>
      </p:sp>
      <p:sp>
        <p:nvSpPr>
          <p:cNvPr id="4508" name="Google Shape;4508;p416"/>
          <p:cNvSpPr/>
          <p:nvPr/>
        </p:nvSpPr>
        <p:spPr>
          <a:xfrm>
            <a:off x="7297425" y="2560636"/>
            <a:ext cx="1447800" cy="1145400"/>
          </a:xfrm>
          <a:prstGeom prst="rect">
            <a:avLst/>
          </a:prstGeom>
          <a:noFill/>
          <a:ln>
            <a:noFill/>
          </a:ln>
        </p:spPr>
        <p:txBody>
          <a:bodyPr anchorCtr="0" anchor="t" bIns="45725" lIns="45725" spcFirstLastPara="1" rIns="45725" wrap="square" tIns="45725">
            <a:noAutofit/>
          </a:bodyPr>
          <a:lstStyle/>
          <a:p>
            <a:pPr indent="0" lvl="0" marL="0" marR="0" rtl="0" algn="l">
              <a:spcBef>
                <a:spcPts val="0"/>
              </a:spcBef>
              <a:spcAft>
                <a:spcPts val="0"/>
              </a:spcAft>
              <a:buNone/>
            </a:pPr>
            <a:r>
              <a:rPr b="0" i="0" lang="en-GB" sz="900" u="none" cap="none" strike="noStrike">
                <a:solidFill>
                  <a:srgbClr val="595959"/>
                </a:solidFill>
                <a:latin typeface="Montserrat Light"/>
                <a:ea typeface="Montserrat Light"/>
                <a:cs typeface="Montserrat Light"/>
                <a:sym typeface="Montserrat Light"/>
              </a:rPr>
              <a:t>Monitor the performance of the models in production and trigger automatic retraining and redeployment of models. Build </a:t>
            </a:r>
            <a:r>
              <a:rPr b="1" i="0" lang="en-GB" sz="900" u="none" cap="none" strike="noStrike">
                <a:solidFill>
                  <a:srgbClr val="595959"/>
                </a:solidFill>
                <a:latin typeface="Montserrat SemiBold"/>
                <a:ea typeface="Montserrat SemiBold"/>
                <a:cs typeface="Montserrat SemiBold"/>
                <a:sym typeface="Montserrat SemiBold"/>
              </a:rPr>
              <a:t>Enterprise Trust </a:t>
            </a:r>
            <a:r>
              <a:rPr b="0" i="0" lang="en-GB" sz="900" u="none" cap="none" strike="noStrike">
                <a:solidFill>
                  <a:srgbClr val="595959"/>
                </a:solidFill>
                <a:latin typeface="Montserrat Light"/>
                <a:ea typeface="Montserrat Light"/>
                <a:cs typeface="Montserrat Light"/>
                <a:sym typeface="Montserrat Light"/>
              </a:rPr>
              <a:t>with Bias Detection, Mitigation Model </a:t>
            </a:r>
            <a:r>
              <a:rPr b="1" i="0" lang="en-GB" sz="900" u="none" cap="none" strike="noStrike">
                <a:solidFill>
                  <a:srgbClr val="595959"/>
                </a:solidFill>
                <a:latin typeface="Montserrat SemiBold"/>
                <a:ea typeface="Montserrat SemiBold"/>
                <a:cs typeface="Montserrat SemiBold"/>
                <a:sym typeface="Montserrat SemiBold"/>
              </a:rPr>
              <a:t>Robustness </a:t>
            </a:r>
            <a:r>
              <a:rPr b="0" i="0" lang="en-GB" sz="900" u="none" cap="none" strike="noStrike">
                <a:solidFill>
                  <a:srgbClr val="595959"/>
                </a:solidFill>
                <a:latin typeface="Montserrat Light"/>
                <a:ea typeface="Montserrat Light"/>
                <a:cs typeface="Montserrat Light"/>
                <a:sym typeface="Montserrat Light"/>
              </a:rPr>
              <a:t>and Testing Service Model </a:t>
            </a:r>
            <a:r>
              <a:rPr b="1" i="0" lang="en-GB" sz="900" u="none" cap="none" strike="noStrike">
                <a:solidFill>
                  <a:srgbClr val="595959"/>
                </a:solidFill>
                <a:latin typeface="Montserrat SemiBold"/>
                <a:ea typeface="Montserrat SemiBold"/>
                <a:cs typeface="Montserrat SemiBold"/>
                <a:sym typeface="Montserrat SemiBold"/>
              </a:rPr>
              <a:t>Security</a:t>
            </a:r>
            <a:r>
              <a:rPr b="0" i="0" lang="en-GB" sz="900" u="none" cap="none" strike="noStrike">
                <a:solidFill>
                  <a:srgbClr val="595959"/>
                </a:solidFill>
                <a:latin typeface="Montserrat Light"/>
                <a:ea typeface="Montserrat Light"/>
                <a:cs typeface="Montserrat Light"/>
                <a:sym typeface="Montserrat Light"/>
              </a:rPr>
              <a:t>.</a:t>
            </a:r>
            <a:endParaRPr b="0" i="0" sz="900" u="none" cap="none" strike="noStrike">
              <a:solidFill>
                <a:srgbClr val="595959"/>
              </a:solidFill>
              <a:latin typeface="Montserrat Light"/>
              <a:ea typeface="Montserrat Light"/>
              <a:cs typeface="Montserrat Light"/>
              <a:sym typeface="Montserrat Light"/>
            </a:endParaRPr>
          </a:p>
        </p:txBody>
      </p:sp>
      <p:sp>
        <p:nvSpPr>
          <p:cNvPr id="4509" name="Google Shape;4509;p416"/>
          <p:cNvSpPr/>
          <p:nvPr/>
        </p:nvSpPr>
        <p:spPr>
          <a:xfrm>
            <a:off x="1572710" y="2561878"/>
            <a:ext cx="1418100" cy="933600"/>
          </a:xfrm>
          <a:prstGeom prst="rect">
            <a:avLst/>
          </a:prstGeom>
          <a:noFill/>
          <a:ln>
            <a:noFill/>
          </a:ln>
        </p:spPr>
        <p:txBody>
          <a:bodyPr anchorCtr="0" anchor="t" bIns="45725" lIns="45725" spcFirstLastPara="1" rIns="45725" wrap="square" tIns="45725">
            <a:noAutofit/>
          </a:bodyPr>
          <a:lstStyle/>
          <a:p>
            <a:pPr indent="0" lvl="0" marL="0" marR="0" rtl="0" algn="l">
              <a:spcBef>
                <a:spcPts val="0"/>
              </a:spcBef>
              <a:spcAft>
                <a:spcPts val="0"/>
              </a:spcAft>
              <a:buNone/>
            </a:pPr>
            <a:r>
              <a:rPr b="1" i="0" lang="en-GB" sz="900" u="none" cap="none" strike="noStrike">
                <a:solidFill>
                  <a:srgbClr val="595959"/>
                </a:solidFill>
                <a:latin typeface="Montserrat SemiBold"/>
                <a:ea typeface="Montserrat SemiBold"/>
                <a:cs typeface="Montserrat SemiBold"/>
                <a:sym typeface="Montserrat SemiBold"/>
              </a:rPr>
              <a:t>Find</a:t>
            </a:r>
            <a:r>
              <a:rPr b="0" i="0" lang="en-GB" sz="900" u="none" cap="none" strike="noStrike">
                <a:solidFill>
                  <a:srgbClr val="595959"/>
                </a:solidFill>
                <a:latin typeface="Montserrat Light"/>
                <a:ea typeface="Montserrat Light"/>
                <a:cs typeface="Montserrat Light"/>
                <a:sym typeface="Montserrat Light"/>
              </a:rPr>
              <a:t> data (structured, unstructured) and AI assets (e.g., ML/DL models, notebooks) in the </a:t>
            </a:r>
            <a:r>
              <a:rPr b="1" i="0" lang="en-GB" sz="900" u="none" cap="none" strike="noStrike">
                <a:solidFill>
                  <a:srgbClr val="595959"/>
                </a:solidFill>
                <a:latin typeface="Montserrat SemiBold"/>
                <a:ea typeface="Montserrat SemiBold"/>
                <a:cs typeface="Montserrat SemiBold"/>
                <a:sym typeface="Montserrat SemiBold"/>
              </a:rPr>
              <a:t>Knowledge Catalog </a:t>
            </a:r>
            <a:r>
              <a:rPr b="0" i="0" lang="en-GB" sz="900" u="none" cap="none" strike="noStrike">
                <a:solidFill>
                  <a:srgbClr val="595959"/>
                </a:solidFill>
                <a:latin typeface="Montserrat Light"/>
                <a:ea typeface="Montserrat Light"/>
                <a:cs typeface="Montserrat Light"/>
                <a:sym typeface="Montserrat Light"/>
              </a:rPr>
              <a:t>with intelligent search and giving the right access to the right users.</a:t>
            </a:r>
            <a:endParaRPr b="0" i="0" sz="900" u="none" cap="none" strike="noStrike">
              <a:solidFill>
                <a:srgbClr val="595959"/>
              </a:solidFill>
              <a:latin typeface="Montserrat Light"/>
              <a:ea typeface="Montserrat Light"/>
              <a:cs typeface="Montserrat Light"/>
              <a:sym typeface="Montserrat Light"/>
            </a:endParaRPr>
          </a:p>
        </p:txBody>
      </p:sp>
      <p:sp>
        <p:nvSpPr>
          <p:cNvPr id="4510" name="Google Shape;4510;p416"/>
          <p:cNvSpPr txBox="1"/>
          <p:nvPr/>
        </p:nvSpPr>
        <p:spPr>
          <a:xfrm>
            <a:off x="381000" y="-4741"/>
            <a:ext cx="8345700" cy="715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Montserrat"/>
              <a:buNone/>
            </a:pPr>
            <a:r>
              <a:rPr b="0" i="0" lang="en-GB" sz="2100" u="none" cap="none" strike="noStrike">
                <a:solidFill>
                  <a:srgbClr val="F8485E"/>
                </a:solidFill>
                <a:latin typeface="Montserrat"/>
                <a:ea typeface="Montserrat"/>
                <a:cs typeface="Montserrat"/>
                <a:sym typeface="Montserrat"/>
              </a:rPr>
              <a:t>A platform to support the</a:t>
            </a:r>
            <a:endParaRPr b="0" i="0" sz="2100" u="none" cap="none" strike="noStrike">
              <a:solidFill>
                <a:schemeClr val="dk1"/>
              </a:solidFill>
              <a:latin typeface="Montserrat"/>
              <a:ea typeface="Montserrat"/>
              <a:cs typeface="Montserrat"/>
              <a:sym typeface="Montserrat"/>
            </a:endParaRPr>
          </a:p>
        </p:txBody>
      </p:sp>
      <p:sp>
        <p:nvSpPr>
          <p:cNvPr id="4511" name="Google Shape;4511;p416"/>
          <p:cNvSpPr txBox="1"/>
          <p:nvPr/>
        </p:nvSpPr>
        <p:spPr>
          <a:xfrm>
            <a:off x="381000" y="358238"/>
            <a:ext cx="8345700" cy="715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Montserrat"/>
              <a:buNone/>
            </a:pPr>
            <a:r>
              <a:rPr b="1" i="0" lang="en-GB" sz="2400" u="none" cap="none" strike="noStrike">
                <a:solidFill>
                  <a:srgbClr val="F8485E"/>
                </a:solidFill>
                <a:latin typeface="Montserrat"/>
                <a:ea typeface="Montserrat"/>
                <a:cs typeface="Montserrat"/>
                <a:sym typeface="Montserrat"/>
              </a:rPr>
              <a:t>end to end AI Workflow.</a:t>
            </a:r>
            <a:endParaRPr b="1" i="0" sz="2400" u="none" cap="none" strike="noStrike">
              <a:solidFill>
                <a:schemeClr val="dk1"/>
              </a:solidFill>
              <a:latin typeface="Montserrat"/>
              <a:ea typeface="Montserrat"/>
              <a:cs typeface="Montserrat"/>
              <a:sym typeface="Montserrat"/>
            </a:endParaRPr>
          </a:p>
        </p:txBody>
      </p:sp>
      <p:pic>
        <p:nvPicPr>
          <p:cNvPr id="4512" name="Google Shape;4512;p416"/>
          <p:cNvPicPr preferRelativeResize="0"/>
          <p:nvPr/>
        </p:nvPicPr>
        <p:blipFill rotWithShape="1">
          <a:blip r:embed="rId3">
            <a:alphaModFix/>
          </a:blip>
          <a:srcRect b="0" l="0" r="0" t="0"/>
          <a:stretch/>
        </p:blipFill>
        <p:spPr>
          <a:xfrm>
            <a:off x="201184" y="4752000"/>
            <a:ext cx="266400" cy="26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6" name="Shape 4516"/>
        <p:cNvGrpSpPr/>
        <p:nvPr/>
      </p:nvGrpSpPr>
      <p:grpSpPr>
        <a:xfrm>
          <a:off x="0" y="0"/>
          <a:ext cx="0" cy="0"/>
          <a:chOff x="0" y="0"/>
          <a:chExt cx="0" cy="0"/>
        </a:xfrm>
      </p:grpSpPr>
      <p:sp>
        <p:nvSpPr>
          <p:cNvPr id="4517" name="Google Shape;4517;p417"/>
          <p:cNvSpPr txBox="1"/>
          <p:nvPr>
            <p:ph idx="12" type="sldNum"/>
          </p:nvPr>
        </p:nvSpPr>
        <p:spPr>
          <a:xfrm>
            <a:off x="8556775" y="4706151"/>
            <a:ext cx="587100" cy="14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1" i="0" lang="en-GB" sz="1000" u="none" cap="none" strike="noStrike">
                <a:solidFill>
                  <a:srgbClr val="595959"/>
                </a:solidFill>
                <a:latin typeface="Montserrat"/>
                <a:ea typeface="Montserrat"/>
                <a:cs typeface="Montserrat"/>
                <a:sym typeface="Montserrat"/>
              </a:rPr>
              <a:t>‹#›</a:t>
            </a:fld>
            <a:endParaRPr b="1" i="0" sz="1000" u="none" cap="none" strike="noStrike">
              <a:solidFill>
                <a:srgbClr val="595959"/>
              </a:solidFill>
              <a:latin typeface="Montserrat"/>
              <a:ea typeface="Montserrat"/>
              <a:cs typeface="Montserrat"/>
              <a:sym typeface="Montserrat"/>
            </a:endParaRPr>
          </a:p>
        </p:txBody>
      </p:sp>
      <p:sp>
        <p:nvSpPr>
          <p:cNvPr id="4518" name="Google Shape;4518;p417"/>
          <p:cNvSpPr/>
          <p:nvPr/>
        </p:nvSpPr>
        <p:spPr>
          <a:xfrm>
            <a:off x="116681" y="-108346"/>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cap="none" strike="noStrike">
              <a:solidFill>
                <a:srgbClr val="56555A"/>
              </a:solidFill>
              <a:latin typeface="Verdana"/>
              <a:ea typeface="Verdana"/>
              <a:cs typeface="Verdana"/>
              <a:sym typeface="Verdana"/>
            </a:endParaRPr>
          </a:p>
        </p:txBody>
      </p:sp>
      <p:pic>
        <p:nvPicPr>
          <p:cNvPr id="4519" name="Google Shape;4519;p417"/>
          <p:cNvPicPr preferRelativeResize="0"/>
          <p:nvPr/>
        </p:nvPicPr>
        <p:blipFill rotWithShape="1">
          <a:blip r:embed="rId3">
            <a:alphaModFix/>
          </a:blip>
          <a:srcRect b="0" l="0" r="0" t="0"/>
          <a:stretch/>
        </p:blipFill>
        <p:spPr>
          <a:xfrm>
            <a:off x="258736" y="1123557"/>
            <a:ext cx="1473377" cy="335002"/>
          </a:xfrm>
          <a:prstGeom prst="rect">
            <a:avLst/>
          </a:prstGeom>
          <a:noFill/>
          <a:ln>
            <a:noFill/>
          </a:ln>
        </p:spPr>
      </p:pic>
      <p:sp>
        <p:nvSpPr>
          <p:cNvPr id="4520" name="Google Shape;4520;p417"/>
          <p:cNvSpPr txBox="1"/>
          <p:nvPr/>
        </p:nvSpPr>
        <p:spPr>
          <a:xfrm>
            <a:off x="194325" y="1557950"/>
            <a:ext cx="2271300" cy="15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F8485E"/>
                </a:solidFill>
                <a:latin typeface="Verdana"/>
                <a:ea typeface="Verdana"/>
                <a:cs typeface="Verdana"/>
                <a:sym typeface="Verdana"/>
              </a:rPr>
              <a:t>Data Science  &amp; AI </a:t>
            </a:r>
            <a:r>
              <a:rPr b="1" i="0" lang="en-GB" sz="900" u="none" cap="none" strike="noStrike">
                <a:solidFill>
                  <a:srgbClr val="56555A"/>
                </a:solidFill>
                <a:latin typeface="Verdana"/>
                <a:ea typeface="Verdana"/>
                <a:cs typeface="Verdana"/>
                <a:sym typeface="Verdana"/>
              </a:rPr>
              <a:t> </a:t>
            </a:r>
            <a:br>
              <a:rPr b="1" i="0" lang="en-GB" sz="900" u="none" cap="none" strike="noStrike">
                <a:solidFill>
                  <a:srgbClr val="56555A"/>
                </a:solidFill>
                <a:latin typeface="Verdana"/>
                <a:ea typeface="Verdana"/>
                <a:cs typeface="Verdana"/>
                <a:sym typeface="Verdana"/>
              </a:rPr>
            </a:br>
            <a:r>
              <a:rPr b="1" lang="en-GB" sz="900">
                <a:solidFill>
                  <a:srgbClr val="666666"/>
                </a:solidFill>
                <a:latin typeface="Verdana"/>
                <a:ea typeface="Verdana"/>
                <a:cs typeface="Verdana"/>
                <a:sym typeface="Verdana"/>
              </a:rPr>
              <a:t>Prediction of incidents related to change in control tour</a:t>
            </a:r>
            <a:endParaRPr b="1" i="0" sz="900" u="none" cap="none" strike="noStrike">
              <a:solidFill>
                <a:srgbClr val="F8485E"/>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1" i="0" sz="900" u="none" cap="none" strike="noStrike">
              <a:solidFill>
                <a:srgbClr val="F8485E"/>
              </a:solidFill>
              <a:latin typeface="Verdana"/>
              <a:ea typeface="Verdana"/>
              <a:cs typeface="Verdana"/>
              <a:sym typeface="Verdana"/>
            </a:endParaRPr>
          </a:p>
        </p:txBody>
      </p:sp>
      <p:pic>
        <p:nvPicPr>
          <p:cNvPr id="4521" name="Google Shape;4521;p417"/>
          <p:cNvPicPr preferRelativeResize="0"/>
          <p:nvPr/>
        </p:nvPicPr>
        <p:blipFill rotWithShape="1">
          <a:blip r:embed="rId4">
            <a:alphaModFix/>
          </a:blip>
          <a:srcRect b="0" l="0" r="0" t="0"/>
          <a:stretch/>
        </p:blipFill>
        <p:spPr>
          <a:xfrm>
            <a:off x="2725096" y="1009644"/>
            <a:ext cx="540000" cy="540000"/>
          </a:xfrm>
          <a:prstGeom prst="rect">
            <a:avLst/>
          </a:prstGeom>
          <a:noFill/>
          <a:ln>
            <a:noFill/>
          </a:ln>
        </p:spPr>
      </p:pic>
      <p:sp>
        <p:nvSpPr>
          <p:cNvPr id="4522" name="Google Shape;4522;p417"/>
          <p:cNvSpPr txBox="1"/>
          <p:nvPr/>
        </p:nvSpPr>
        <p:spPr>
          <a:xfrm>
            <a:off x="2635725" y="1541100"/>
            <a:ext cx="2012400" cy="16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15B6D"/>
              </a:buClr>
              <a:buSzPts val="700"/>
              <a:buFont typeface="Verdana"/>
              <a:buNone/>
            </a:pPr>
            <a:r>
              <a:rPr b="1" lang="en-GB" sz="900">
                <a:solidFill>
                  <a:srgbClr val="F8485E"/>
                </a:solidFill>
                <a:latin typeface="Verdana"/>
                <a:ea typeface="Verdana"/>
                <a:cs typeface="Verdana"/>
                <a:sym typeface="Verdana"/>
              </a:rPr>
              <a:t>AI &amp; </a:t>
            </a:r>
            <a:r>
              <a:rPr b="1" i="0" lang="en-GB" sz="900" u="none" cap="none" strike="noStrike">
                <a:solidFill>
                  <a:srgbClr val="F8485E"/>
                </a:solidFill>
                <a:latin typeface="Verdana"/>
                <a:ea typeface="Verdana"/>
                <a:cs typeface="Verdana"/>
                <a:sym typeface="Verdana"/>
              </a:rPr>
              <a:t>Big data</a:t>
            </a:r>
            <a:r>
              <a:rPr b="1" i="0" lang="en-GB" sz="900" u="none" cap="none" strike="noStrike">
                <a:solidFill>
                  <a:srgbClr val="56555A"/>
                </a:solidFill>
                <a:latin typeface="Verdana"/>
                <a:ea typeface="Verdana"/>
                <a:cs typeface="Verdana"/>
                <a:sym typeface="Verdana"/>
              </a:rPr>
              <a:t> </a:t>
            </a:r>
            <a:br>
              <a:rPr b="1" i="0" lang="en-GB" sz="900" u="none" cap="none" strike="noStrike">
                <a:solidFill>
                  <a:srgbClr val="56555A"/>
                </a:solidFill>
                <a:latin typeface="Verdana"/>
                <a:ea typeface="Verdana"/>
                <a:cs typeface="Verdana"/>
                <a:sym typeface="Verdana"/>
              </a:rPr>
            </a:br>
            <a:r>
              <a:rPr b="1" lang="en-GB" sz="900">
                <a:solidFill>
                  <a:srgbClr val="56555A"/>
                </a:solidFill>
                <a:latin typeface="Verdana"/>
                <a:ea typeface="Verdana"/>
                <a:cs typeface="Verdana"/>
                <a:sym typeface="Verdana"/>
              </a:rPr>
              <a:t>Conception of data services offer - Design of data architecture to support risk management</a:t>
            </a:r>
            <a:endParaRPr b="1" i="0" sz="900" u="none" cap="none" strike="noStrike">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t/>
            </a:r>
            <a:endParaRPr b="0" i="0" sz="900" u="none" cap="none" strike="noStrike">
              <a:solidFill>
                <a:srgbClr val="56555A"/>
              </a:solidFill>
              <a:latin typeface="Verdana"/>
              <a:ea typeface="Verdana"/>
              <a:cs typeface="Verdana"/>
              <a:sym typeface="Verdana"/>
            </a:endParaRPr>
          </a:p>
        </p:txBody>
      </p:sp>
      <p:pic>
        <p:nvPicPr>
          <p:cNvPr id="4523" name="Google Shape;4523;p417"/>
          <p:cNvPicPr preferRelativeResize="0"/>
          <p:nvPr/>
        </p:nvPicPr>
        <p:blipFill>
          <a:blip r:embed="rId5">
            <a:alphaModFix/>
          </a:blip>
          <a:stretch>
            <a:fillRect/>
          </a:stretch>
        </p:blipFill>
        <p:spPr>
          <a:xfrm>
            <a:off x="4952925" y="993525"/>
            <a:ext cx="540000" cy="540000"/>
          </a:xfrm>
          <a:prstGeom prst="rect">
            <a:avLst/>
          </a:prstGeom>
          <a:noFill/>
          <a:ln>
            <a:noFill/>
          </a:ln>
        </p:spPr>
      </p:pic>
      <p:sp>
        <p:nvSpPr>
          <p:cNvPr id="4524" name="Google Shape;4524;p417"/>
          <p:cNvSpPr txBox="1"/>
          <p:nvPr/>
        </p:nvSpPr>
        <p:spPr>
          <a:xfrm>
            <a:off x="4845525" y="1541100"/>
            <a:ext cx="2012400" cy="16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15B6D"/>
              </a:buClr>
              <a:buSzPts val="700"/>
              <a:buFont typeface="Verdana"/>
              <a:buNone/>
            </a:pPr>
            <a:r>
              <a:rPr b="1" lang="en-GB" sz="900">
                <a:solidFill>
                  <a:srgbClr val="F8485E"/>
                </a:solidFill>
                <a:latin typeface="Verdana"/>
                <a:ea typeface="Verdana"/>
                <a:cs typeface="Verdana"/>
                <a:sym typeface="Verdana"/>
              </a:rPr>
              <a:t>AI</a:t>
            </a:r>
            <a:r>
              <a:rPr b="1" i="0" lang="en-GB" sz="900" u="none" cap="none" strike="noStrike">
                <a:solidFill>
                  <a:srgbClr val="56555A"/>
                </a:solidFill>
                <a:latin typeface="Verdana"/>
                <a:ea typeface="Verdana"/>
                <a:cs typeface="Verdana"/>
                <a:sym typeface="Verdana"/>
              </a:rPr>
              <a:t> </a:t>
            </a:r>
            <a:r>
              <a:rPr b="1" lang="en-GB" sz="900">
                <a:solidFill>
                  <a:srgbClr val="56555A"/>
                </a:solidFill>
                <a:latin typeface="Verdana"/>
                <a:ea typeface="Verdana"/>
                <a:cs typeface="Verdana"/>
                <a:sym typeface="Verdana"/>
              </a:rPr>
              <a:t> </a:t>
            </a:r>
            <a:endParaRPr b="1" sz="900">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rPr b="1" lang="en-GB" sz="900">
                <a:solidFill>
                  <a:srgbClr val="56555A"/>
                </a:solidFill>
                <a:latin typeface="Verdana"/>
                <a:ea typeface="Verdana"/>
                <a:cs typeface="Verdana"/>
                <a:sym typeface="Verdana"/>
              </a:rPr>
              <a:t>Design ML-based techniques for card fraud, and for targeted customer offers</a:t>
            </a:r>
            <a:endParaRPr b="1" i="0" sz="900" u="none" cap="none" strike="noStrike">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t/>
            </a:r>
            <a:endParaRPr b="0" i="0" sz="900" u="none" cap="none" strike="noStrike">
              <a:solidFill>
                <a:srgbClr val="56555A"/>
              </a:solidFill>
              <a:latin typeface="Verdana"/>
              <a:ea typeface="Verdana"/>
              <a:cs typeface="Verdana"/>
              <a:sym typeface="Verdana"/>
            </a:endParaRPr>
          </a:p>
        </p:txBody>
      </p:sp>
      <p:pic>
        <p:nvPicPr>
          <p:cNvPr id="4525" name="Google Shape;4525;p417"/>
          <p:cNvPicPr preferRelativeResize="0"/>
          <p:nvPr/>
        </p:nvPicPr>
        <p:blipFill>
          <a:blip r:embed="rId6">
            <a:alphaModFix/>
          </a:blip>
          <a:stretch>
            <a:fillRect/>
          </a:stretch>
        </p:blipFill>
        <p:spPr>
          <a:xfrm>
            <a:off x="7009225" y="958450"/>
            <a:ext cx="540000" cy="540000"/>
          </a:xfrm>
          <a:prstGeom prst="rect">
            <a:avLst/>
          </a:prstGeom>
          <a:noFill/>
          <a:ln>
            <a:noFill/>
          </a:ln>
        </p:spPr>
      </p:pic>
      <p:sp>
        <p:nvSpPr>
          <p:cNvPr id="4526" name="Google Shape;4526;p417"/>
          <p:cNvSpPr txBox="1"/>
          <p:nvPr/>
        </p:nvSpPr>
        <p:spPr>
          <a:xfrm>
            <a:off x="6944825" y="1587150"/>
            <a:ext cx="2271300" cy="15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900">
                <a:solidFill>
                  <a:srgbClr val="F8485E"/>
                </a:solidFill>
                <a:latin typeface="Verdana"/>
                <a:ea typeface="Verdana"/>
                <a:cs typeface="Verdana"/>
                <a:sym typeface="Verdana"/>
              </a:rPr>
              <a:t>AI </a:t>
            </a:r>
            <a:r>
              <a:rPr b="1" i="0" lang="en-GB" sz="900" u="none" cap="none" strike="noStrike">
                <a:solidFill>
                  <a:srgbClr val="56555A"/>
                </a:solidFill>
                <a:latin typeface="Verdana"/>
                <a:ea typeface="Verdana"/>
                <a:cs typeface="Verdana"/>
                <a:sym typeface="Verdana"/>
              </a:rPr>
              <a:t> </a:t>
            </a:r>
            <a:br>
              <a:rPr b="1" i="0" lang="en-GB" sz="900" u="none" cap="none" strike="noStrike">
                <a:solidFill>
                  <a:srgbClr val="56555A"/>
                </a:solidFill>
                <a:latin typeface="Verdana"/>
                <a:ea typeface="Verdana"/>
                <a:cs typeface="Verdana"/>
                <a:sym typeface="Verdana"/>
              </a:rPr>
            </a:br>
            <a:r>
              <a:rPr b="1" lang="en-GB" sz="900">
                <a:solidFill>
                  <a:srgbClr val="666666"/>
                </a:solidFill>
                <a:latin typeface="Verdana"/>
                <a:ea typeface="Verdana"/>
                <a:cs typeface="Verdana"/>
                <a:sym typeface="Verdana"/>
              </a:rPr>
              <a:t>Speech recognition to secure app-based transactions</a:t>
            </a:r>
            <a:endParaRPr b="1" i="0" sz="900" u="none" cap="none" strike="noStrike">
              <a:solidFill>
                <a:srgbClr val="F8485E"/>
              </a:solidFill>
              <a:latin typeface="Verdana"/>
              <a:ea typeface="Verdana"/>
              <a:cs typeface="Verdana"/>
              <a:sym typeface="Verdana"/>
            </a:endParaRPr>
          </a:p>
          <a:p>
            <a:pPr indent="0" lvl="0" marL="0" marR="0" rtl="0" algn="l">
              <a:lnSpc>
                <a:spcPct val="100000"/>
              </a:lnSpc>
              <a:spcBef>
                <a:spcPts val="0"/>
              </a:spcBef>
              <a:spcAft>
                <a:spcPts val="0"/>
              </a:spcAft>
              <a:buNone/>
            </a:pPr>
            <a:r>
              <a:t/>
            </a:r>
            <a:endParaRPr b="1" i="0" sz="900" u="none" cap="none" strike="noStrike">
              <a:solidFill>
                <a:srgbClr val="F8485E"/>
              </a:solidFill>
              <a:latin typeface="Verdana"/>
              <a:ea typeface="Verdana"/>
              <a:cs typeface="Verdana"/>
              <a:sym typeface="Verdana"/>
            </a:endParaRPr>
          </a:p>
        </p:txBody>
      </p:sp>
      <p:pic>
        <p:nvPicPr>
          <p:cNvPr id="4527" name="Google Shape;4527;p417"/>
          <p:cNvPicPr preferRelativeResize="0"/>
          <p:nvPr/>
        </p:nvPicPr>
        <p:blipFill>
          <a:blip r:embed="rId5">
            <a:alphaModFix/>
          </a:blip>
          <a:stretch>
            <a:fillRect/>
          </a:stretch>
        </p:blipFill>
        <p:spPr>
          <a:xfrm>
            <a:off x="304725" y="2822325"/>
            <a:ext cx="540000" cy="540000"/>
          </a:xfrm>
          <a:prstGeom prst="rect">
            <a:avLst/>
          </a:prstGeom>
          <a:noFill/>
          <a:ln>
            <a:noFill/>
          </a:ln>
        </p:spPr>
      </p:pic>
      <p:sp>
        <p:nvSpPr>
          <p:cNvPr id="4528" name="Google Shape;4528;p417"/>
          <p:cNvSpPr txBox="1"/>
          <p:nvPr/>
        </p:nvSpPr>
        <p:spPr>
          <a:xfrm>
            <a:off x="197325" y="3369900"/>
            <a:ext cx="2012400" cy="16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15B6D"/>
              </a:buClr>
              <a:buSzPts val="700"/>
              <a:buFont typeface="Verdana"/>
              <a:buNone/>
            </a:pPr>
            <a:r>
              <a:rPr b="1" lang="en-GB" sz="900">
                <a:solidFill>
                  <a:srgbClr val="F8485E"/>
                </a:solidFill>
                <a:latin typeface="Verdana"/>
                <a:ea typeface="Verdana"/>
                <a:cs typeface="Verdana"/>
                <a:sym typeface="Verdana"/>
              </a:rPr>
              <a:t>AI</a:t>
            </a:r>
            <a:r>
              <a:rPr b="1" i="0" lang="en-GB" sz="900" u="none" cap="none" strike="noStrike">
                <a:solidFill>
                  <a:srgbClr val="56555A"/>
                </a:solidFill>
                <a:latin typeface="Verdana"/>
                <a:ea typeface="Verdana"/>
                <a:cs typeface="Verdana"/>
                <a:sym typeface="Verdana"/>
              </a:rPr>
              <a:t> </a:t>
            </a:r>
            <a:r>
              <a:rPr b="1" lang="en-GB" sz="900">
                <a:solidFill>
                  <a:srgbClr val="56555A"/>
                </a:solidFill>
                <a:latin typeface="Verdana"/>
                <a:ea typeface="Verdana"/>
                <a:cs typeface="Verdana"/>
                <a:sym typeface="Verdana"/>
              </a:rPr>
              <a:t> </a:t>
            </a:r>
            <a:endParaRPr b="1" sz="900">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rPr b="1" lang="en-GB" sz="900">
                <a:solidFill>
                  <a:srgbClr val="56555A"/>
                </a:solidFill>
                <a:latin typeface="Verdana"/>
                <a:ea typeface="Verdana"/>
                <a:cs typeface="Verdana"/>
                <a:sym typeface="Verdana"/>
              </a:rPr>
              <a:t>Natural Language Platform Processing to review customer chat logs to enhance the quality of customer interactions </a:t>
            </a:r>
            <a:endParaRPr b="1" i="0" sz="900" u="none" cap="none" strike="noStrike">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t/>
            </a:r>
            <a:endParaRPr b="0" i="0" sz="900" u="none" cap="none" strike="noStrike">
              <a:solidFill>
                <a:srgbClr val="56555A"/>
              </a:solidFill>
              <a:latin typeface="Verdana"/>
              <a:ea typeface="Verdana"/>
              <a:cs typeface="Verdana"/>
              <a:sym typeface="Verdana"/>
            </a:endParaRPr>
          </a:p>
        </p:txBody>
      </p:sp>
      <p:pic>
        <p:nvPicPr>
          <p:cNvPr id="4529" name="Google Shape;4529;p417"/>
          <p:cNvPicPr preferRelativeResize="0"/>
          <p:nvPr/>
        </p:nvPicPr>
        <p:blipFill>
          <a:blip r:embed="rId7">
            <a:alphaModFix/>
          </a:blip>
          <a:stretch>
            <a:fillRect/>
          </a:stretch>
        </p:blipFill>
        <p:spPr>
          <a:xfrm>
            <a:off x="2725100" y="2822325"/>
            <a:ext cx="540000" cy="540000"/>
          </a:xfrm>
          <a:prstGeom prst="rect">
            <a:avLst/>
          </a:prstGeom>
          <a:noFill/>
          <a:ln>
            <a:noFill/>
          </a:ln>
        </p:spPr>
      </p:pic>
      <p:sp>
        <p:nvSpPr>
          <p:cNvPr id="4530" name="Google Shape;4530;p417"/>
          <p:cNvSpPr txBox="1"/>
          <p:nvPr/>
        </p:nvSpPr>
        <p:spPr>
          <a:xfrm>
            <a:off x="2635725" y="3369900"/>
            <a:ext cx="2012400" cy="16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15B6D"/>
              </a:buClr>
              <a:buSzPts val="700"/>
              <a:buFont typeface="Verdana"/>
              <a:buNone/>
            </a:pPr>
            <a:r>
              <a:rPr b="1" lang="en-GB" sz="900">
                <a:solidFill>
                  <a:srgbClr val="F8485E"/>
                </a:solidFill>
                <a:latin typeface="Verdana"/>
                <a:ea typeface="Verdana"/>
                <a:cs typeface="Verdana"/>
                <a:sym typeface="Verdana"/>
              </a:rPr>
              <a:t>AI</a:t>
            </a:r>
            <a:r>
              <a:rPr b="1" i="0" lang="en-GB" sz="900" u="none" cap="none" strike="noStrike">
                <a:solidFill>
                  <a:srgbClr val="56555A"/>
                </a:solidFill>
                <a:latin typeface="Verdana"/>
                <a:ea typeface="Verdana"/>
                <a:cs typeface="Verdana"/>
                <a:sym typeface="Verdana"/>
              </a:rPr>
              <a:t> </a:t>
            </a:r>
            <a:r>
              <a:rPr b="1" lang="en-GB" sz="900">
                <a:solidFill>
                  <a:srgbClr val="56555A"/>
                </a:solidFill>
                <a:latin typeface="Verdana"/>
                <a:ea typeface="Verdana"/>
                <a:cs typeface="Verdana"/>
                <a:sym typeface="Verdana"/>
              </a:rPr>
              <a:t> </a:t>
            </a:r>
            <a:endParaRPr b="1" sz="900">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rPr b="1" lang="en-GB" sz="900">
                <a:solidFill>
                  <a:srgbClr val="56555A"/>
                </a:solidFill>
                <a:latin typeface="Verdana"/>
                <a:ea typeface="Verdana"/>
                <a:cs typeface="Verdana"/>
                <a:sym typeface="Verdana"/>
              </a:rPr>
              <a:t>Implement Machine Learning in its “AppBank” to automate corporate system management</a:t>
            </a:r>
            <a:endParaRPr b="1" i="0" sz="900" u="none" cap="none" strike="noStrike">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t/>
            </a:r>
            <a:endParaRPr b="0" i="0" sz="900" u="none" cap="none" strike="noStrike">
              <a:solidFill>
                <a:srgbClr val="56555A"/>
              </a:solidFill>
              <a:latin typeface="Verdana"/>
              <a:ea typeface="Verdana"/>
              <a:cs typeface="Verdana"/>
              <a:sym typeface="Verdana"/>
            </a:endParaRPr>
          </a:p>
        </p:txBody>
      </p:sp>
      <p:pic>
        <p:nvPicPr>
          <p:cNvPr id="4531" name="Google Shape;4531;p417"/>
          <p:cNvPicPr preferRelativeResize="0"/>
          <p:nvPr/>
        </p:nvPicPr>
        <p:blipFill>
          <a:blip r:embed="rId8">
            <a:alphaModFix/>
          </a:blip>
          <a:stretch>
            <a:fillRect/>
          </a:stretch>
        </p:blipFill>
        <p:spPr>
          <a:xfrm>
            <a:off x="4952925" y="2822325"/>
            <a:ext cx="540000" cy="540000"/>
          </a:xfrm>
          <a:prstGeom prst="rect">
            <a:avLst/>
          </a:prstGeom>
          <a:noFill/>
          <a:ln>
            <a:noFill/>
          </a:ln>
        </p:spPr>
      </p:pic>
      <p:sp>
        <p:nvSpPr>
          <p:cNvPr id="4532" name="Google Shape;4532;p417"/>
          <p:cNvSpPr txBox="1"/>
          <p:nvPr/>
        </p:nvSpPr>
        <p:spPr>
          <a:xfrm>
            <a:off x="4845525" y="3369900"/>
            <a:ext cx="2012400" cy="16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15B6D"/>
              </a:buClr>
              <a:buSzPts val="700"/>
              <a:buFont typeface="Verdana"/>
              <a:buNone/>
            </a:pPr>
            <a:r>
              <a:rPr b="1" lang="en-GB" sz="900">
                <a:solidFill>
                  <a:srgbClr val="F8485E"/>
                </a:solidFill>
                <a:latin typeface="Verdana"/>
                <a:ea typeface="Verdana"/>
                <a:cs typeface="Verdana"/>
                <a:sym typeface="Verdana"/>
              </a:rPr>
              <a:t>AI</a:t>
            </a:r>
            <a:r>
              <a:rPr b="1" i="0" lang="en-GB" sz="900" u="none" cap="none" strike="noStrike">
                <a:solidFill>
                  <a:srgbClr val="56555A"/>
                </a:solidFill>
                <a:latin typeface="Verdana"/>
                <a:ea typeface="Verdana"/>
                <a:cs typeface="Verdana"/>
                <a:sym typeface="Verdana"/>
              </a:rPr>
              <a:t> </a:t>
            </a:r>
            <a:r>
              <a:rPr b="1" lang="en-GB" sz="900">
                <a:solidFill>
                  <a:srgbClr val="56555A"/>
                </a:solidFill>
                <a:latin typeface="Verdana"/>
                <a:ea typeface="Verdana"/>
                <a:cs typeface="Verdana"/>
                <a:sym typeface="Verdana"/>
              </a:rPr>
              <a:t> </a:t>
            </a:r>
            <a:endParaRPr b="1" sz="900">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rPr b="1" lang="en-GB" sz="900">
                <a:solidFill>
                  <a:srgbClr val="56555A"/>
                </a:solidFill>
                <a:latin typeface="Verdana"/>
                <a:ea typeface="Verdana"/>
                <a:cs typeface="Verdana"/>
                <a:sym typeface="Verdana"/>
              </a:rPr>
              <a:t>Machine learning project based on Artificial Neural Networks to identify the authenticity of identity documents</a:t>
            </a:r>
            <a:endParaRPr b="1" i="0" sz="900" u="none" cap="none" strike="noStrike">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t/>
            </a:r>
            <a:endParaRPr b="0" i="0" sz="900" u="none" cap="none" strike="noStrike">
              <a:solidFill>
                <a:srgbClr val="56555A"/>
              </a:solidFill>
              <a:latin typeface="Verdana"/>
              <a:ea typeface="Verdana"/>
              <a:cs typeface="Verdana"/>
              <a:sym typeface="Verdana"/>
            </a:endParaRPr>
          </a:p>
        </p:txBody>
      </p:sp>
      <p:pic>
        <p:nvPicPr>
          <p:cNvPr id="4533" name="Google Shape;4533;p417"/>
          <p:cNvPicPr preferRelativeResize="0"/>
          <p:nvPr/>
        </p:nvPicPr>
        <p:blipFill>
          <a:blip r:embed="rId9">
            <a:alphaModFix/>
          </a:blip>
          <a:stretch>
            <a:fillRect/>
          </a:stretch>
        </p:blipFill>
        <p:spPr>
          <a:xfrm>
            <a:off x="7009217" y="2822325"/>
            <a:ext cx="967500" cy="540000"/>
          </a:xfrm>
          <a:prstGeom prst="rect">
            <a:avLst/>
          </a:prstGeom>
          <a:noFill/>
          <a:ln>
            <a:noFill/>
          </a:ln>
        </p:spPr>
      </p:pic>
      <p:sp>
        <p:nvSpPr>
          <p:cNvPr id="4534" name="Google Shape;4534;p417"/>
          <p:cNvSpPr txBox="1"/>
          <p:nvPr/>
        </p:nvSpPr>
        <p:spPr>
          <a:xfrm>
            <a:off x="6979125" y="3369900"/>
            <a:ext cx="2012400" cy="16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15B6D"/>
              </a:buClr>
              <a:buSzPts val="700"/>
              <a:buFont typeface="Verdana"/>
              <a:buNone/>
            </a:pPr>
            <a:r>
              <a:rPr b="1" lang="en-GB" sz="900">
                <a:solidFill>
                  <a:srgbClr val="F8485E"/>
                </a:solidFill>
                <a:latin typeface="Verdana"/>
                <a:ea typeface="Verdana"/>
                <a:cs typeface="Verdana"/>
                <a:sym typeface="Verdana"/>
              </a:rPr>
              <a:t>AI &amp; Data management</a:t>
            </a:r>
            <a:endParaRPr b="1" sz="900">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rPr b="1" lang="en-GB" sz="900">
                <a:solidFill>
                  <a:srgbClr val="56555A"/>
                </a:solidFill>
                <a:latin typeface="Verdana"/>
                <a:ea typeface="Verdana"/>
                <a:cs typeface="Verdana"/>
                <a:sym typeface="Verdana"/>
              </a:rPr>
              <a:t>Using Machine learning to Define MDM and improve data quality </a:t>
            </a:r>
            <a:endParaRPr b="1" i="0" sz="900" u="none" cap="none" strike="noStrike">
              <a:solidFill>
                <a:srgbClr val="56555A"/>
              </a:solidFill>
              <a:latin typeface="Verdana"/>
              <a:ea typeface="Verdana"/>
              <a:cs typeface="Verdana"/>
              <a:sym typeface="Verdana"/>
            </a:endParaRPr>
          </a:p>
          <a:p>
            <a:pPr indent="0" lvl="0" marL="0" marR="0" rtl="0" algn="l">
              <a:lnSpc>
                <a:spcPct val="100000"/>
              </a:lnSpc>
              <a:spcBef>
                <a:spcPts val="0"/>
              </a:spcBef>
              <a:spcAft>
                <a:spcPts val="0"/>
              </a:spcAft>
              <a:buClr>
                <a:srgbClr val="315B6D"/>
              </a:buClr>
              <a:buSzPts val="700"/>
              <a:buFont typeface="Verdana"/>
              <a:buNone/>
            </a:pPr>
            <a:r>
              <a:t/>
            </a:r>
            <a:endParaRPr b="0" i="0" sz="900" u="none" cap="none" strike="noStrike">
              <a:solidFill>
                <a:srgbClr val="56555A"/>
              </a:solidFill>
              <a:latin typeface="Verdana"/>
              <a:ea typeface="Verdana"/>
              <a:cs typeface="Verdana"/>
              <a:sym typeface="Verdana"/>
            </a:endParaRPr>
          </a:p>
        </p:txBody>
      </p:sp>
      <p:sp>
        <p:nvSpPr>
          <p:cNvPr id="4535" name="Google Shape;4535;p417"/>
          <p:cNvSpPr txBox="1"/>
          <p:nvPr>
            <p:ph type="title"/>
          </p:nvPr>
        </p:nvSpPr>
        <p:spPr>
          <a:xfrm>
            <a:off x="239724" y="11200"/>
            <a:ext cx="4074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Verdana"/>
              <a:buNone/>
            </a:pPr>
            <a:r>
              <a:rPr lang="en-GB" sz="3000"/>
              <a:t>They trust us</a:t>
            </a:r>
            <a:endParaRPr b="1" i="0" sz="3000" u="none" cap="none" strike="noStrike">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9" name="Shape 4539"/>
        <p:cNvGrpSpPr/>
        <p:nvPr/>
      </p:nvGrpSpPr>
      <p:grpSpPr>
        <a:xfrm>
          <a:off x="0" y="0"/>
          <a:ext cx="0" cy="0"/>
          <a:chOff x="0" y="0"/>
          <a:chExt cx="0" cy="0"/>
        </a:xfrm>
      </p:grpSpPr>
      <p:sp>
        <p:nvSpPr>
          <p:cNvPr id="4540" name="Google Shape;4540;p418"/>
          <p:cNvSpPr txBox="1"/>
          <p:nvPr/>
        </p:nvSpPr>
        <p:spPr>
          <a:xfrm>
            <a:off x="381000" y="1798700"/>
            <a:ext cx="30213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Deep learning theory</a:t>
            </a:r>
            <a:endParaRPr sz="1800">
              <a:latin typeface="Calibri"/>
              <a:ea typeface="Calibri"/>
              <a:cs typeface="Calibri"/>
              <a:sym typeface="Calibri"/>
            </a:endParaRPr>
          </a:p>
        </p:txBody>
      </p:sp>
      <p:sp>
        <p:nvSpPr>
          <p:cNvPr id="4541" name="Google Shape;4541;p418"/>
          <p:cNvSpPr txBox="1"/>
          <p:nvPr/>
        </p:nvSpPr>
        <p:spPr>
          <a:xfrm>
            <a:off x="68500" y="2618375"/>
            <a:ext cx="30213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Capsule Networks</a:t>
            </a:r>
            <a:endParaRPr sz="1800">
              <a:latin typeface="Calibri"/>
              <a:ea typeface="Calibri"/>
              <a:cs typeface="Calibri"/>
              <a:sym typeface="Calibri"/>
            </a:endParaRPr>
          </a:p>
        </p:txBody>
      </p:sp>
      <p:sp>
        <p:nvSpPr>
          <p:cNvPr id="4542" name="Google Shape;4542;p418"/>
          <p:cNvSpPr txBox="1"/>
          <p:nvPr/>
        </p:nvSpPr>
        <p:spPr>
          <a:xfrm>
            <a:off x="381000" y="3438063"/>
            <a:ext cx="30213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Deep reinforcement learning</a:t>
            </a:r>
            <a:endParaRPr sz="1800">
              <a:latin typeface="Calibri"/>
              <a:ea typeface="Calibri"/>
              <a:cs typeface="Calibri"/>
              <a:sym typeface="Calibri"/>
            </a:endParaRPr>
          </a:p>
        </p:txBody>
      </p:sp>
      <p:sp>
        <p:nvSpPr>
          <p:cNvPr id="4543" name="Google Shape;4543;p418"/>
          <p:cNvSpPr txBox="1"/>
          <p:nvPr/>
        </p:nvSpPr>
        <p:spPr>
          <a:xfrm>
            <a:off x="932550" y="4117750"/>
            <a:ext cx="38454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Generative adversarial Networks</a:t>
            </a:r>
            <a:endParaRPr sz="1800">
              <a:latin typeface="Calibri"/>
              <a:ea typeface="Calibri"/>
              <a:cs typeface="Calibri"/>
              <a:sym typeface="Calibri"/>
            </a:endParaRPr>
          </a:p>
        </p:txBody>
      </p:sp>
      <p:sp>
        <p:nvSpPr>
          <p:cNvPr id="4544" name="Google Shape;4544;p418"/>
          <p:cNvSpPr txBox="1"/>
          <p:nvPr/>
        </p:nvSpPr>
        <p:spPr>
          <a:xfrm>
            <a:off x="662775" y="1015850"/>
            <a:ext cx="35850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Lean and augmented data learning</a:t>
            </a:r>
            <a:endParaRPr sz="1800">
              <a:latin typeface="Calibri"/>
              <a:ea typeface="Calibri"/>
              <a:cs typeface="Calibri"/>
              <a:sym typeface="Calibri"/>
            </a:endParaRPr>
          </a:p>
        </p:txBody>
      </p:sp>
      <p:sp>
        <p:nvSpPr>
          <p:cNvPr id="4545" name="Google Shape;4545;p418"/>
          <p:cNvSpPr txBox="1"/>
          <p:nvPr/>
        </p:nvSpPr>
        <p:spPr>
          <a:xfrm>
            <a:off x="5913625" y="3377325"/>
            <a:ext cx="35850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Probabilistic programming</a:t>
            </a:r>
            <a:endParaRPr sz="1800">
              <a:latin typeface="Calibri"/>
              <a:ea typeface="Calibri"/>
              <a:cs typeface="Calibri"/>
              <a:sym typeface="Calibri"/>
            </a:endParaRPr>
          </a:p>
        </p:txBody>
      </p:sp>
      <p:sp>
        <p:nvSpPr>
          <p:cNvPr id="4546" name="Google Shape;4546;p418"/>
          <p:cNvSpPr txBox="1"/>
          <p:nvPr/>
        </p:nvSpPr>
        <p:spPr>
          <a:xfrm>
            <a:off x="6295300" y="1722500"/>
            <a:ext cx="35850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Hybrid learning models</a:t>
            </a:r>
            <a:endParaRPr sz="1800">
              <a:latin typeface="Calibri"/>
              <a:ea typeface="Calibri"/>
              <a:cs typeface="Calibri"/>
              <a:sym typeface="Calibri"/>
            </a:endParaRPr>
          </a:p>
        </p:txBody>
      </p:sp>
      <p:sp>
        <p:nvSpPr>
          <p:cNvPr id="4547" name="Google Shape;4547;p418"/>
          <p:cNvSpPr txBox="1"/>
          <p:nvPr/>
        </p:nvSpPr>
        <p:spPr>
          <a:xfrm>
            <a:off x="6295300" y="2507813"/>
            <a:ext cx="35850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Automated machine learning</a:t>
            </a:r>
            <a:endParaRPr sz="1800">
              <a:latin typeface="Calibri"/>
              <a:ea typeface="Calibri"/>
              <a:cs typeface="Calibri"/>
              <a:sym typeface="Calibri"/>
            </a:endParaRPr>
          </a:p>
        </p:txBody>
      </p:sp>
      <p:sp>
        <p:nvSpPr>
          <p:cNvPr id="4548" name="Google Shape;4548;p418"/>
          <p:cNvSpPr txBox="1"/>
          <p:nvPr/>
        </p:nvSpPr>
        <p:spPr>
          <a:xfrm>
            <a:off x="5913625" y="1015850"/>
            <a:ext cx="35850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Digital twin</a:t>
            </a:r>
            <a:endParaRPr sz="1800">
              <a:latin typeface="Calibri"/>
              <a:ea typeface="Calibri"/>
              <a:cs typeface="Calibri"/>
              <a:sym typeface="Calibri"/>
            </a:endParaRPr>
          </a:p>
        </p:txBody>
      </p:sp>
      <p:sp>
        <p:nvSpPr>
          <p:cNvPr id="4549" name="Google Shape;4549;p418"/>
          <p:cNvSpPr txBox="1"/>
          <p:nvPr/>
        </p:nvSpPr>
        <p:spPr>
          <a:xfrm>
            <a:off x="4698000" y="4117750"/>
            <a:ext cx="35850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Explainable artificial intelligence</a:t>
            </a:r>
            <a:endParaRPr sz="1800">
              <a:latin typeface="Calibri"/>
              <a:ea typeface="Calibri"/>
              <a:cs typeface="Calibri"/>
              <a:sym typeface="Calibri"/>
            </a:endParaRPr>
          </a:p>
        </p:txBody>
      </p:sp>
      <p:sp>
        <p:nvSpPr>
          <p:cNvPr id="4550" name="Google Shape;4550;p418"/>
          <p:cNvSpPr txBox="1"/>
          <p:nvPr/>
        </p:nvSpPr>
        <p:spPr>
          <a:xfrm>
            <a:off x="399150" y="9"/>
            <a:ext cx="8345700" cy="715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800"/>
              <a:buFont typeface="Montserrat"/>
              <a:buNone/>
            </a:pPr>
            <a:r>
              <a:rPr b="1" lang="en-GB" sz="2400">
                <a:solidFill>
                  <a:srgbClr val="F8485E"/>
                </a:solidFill>
                <a:latin typeface="Montserrat"/>
                <a:ea typeface="Montserrat"/>
                <a:cs typeface="Montserrat"/>
                <a:sym typeface="Montserrat"/>
              </a:rPr>
              <a:t>Our AI trends : we are moving towards ...</a:t>
            </a:r>
            <a:endParaRPr b="1" sz="2400">
              <a:solidFill>
                <a:srgbClr val="F8485E"/>
              </a:solidFill>
              <a:latin typeface="Montserrat"/>
              <a:ea typeface="Montserrat"/>
              <a:cs typeface="Montserrat"/>
              <a:sym typeface="Montserrat"/>
            </a:endParaRPr>
          </a:p>
        </p:txBody>
      </p:sp>
      <p:pic>
        <p:nvPicPr>
          <p:cNvPr id="4551" name="Google Shape;4551;p418"/>
          <p:cNvPicPr preferRelativeResize="0"/>
          <p:nvPr/>
        </p:nvPicPr>
        <p:blipFill>
          <a:blip r:embed="rId3">
            <a:alphaModFix/>
          </a:blip>
          <a:stretch>
            <a:fillRect/>
          </a:stretch>
        </p:blipFill>
        <p:spPr>
          <a:xfrm>
            <a:off x="3136025" y="1465400"/>
            <a:ext cx="2625200" cy="2406432"/>
          </a:xfrm>
          <a:prstGeom prst="rect">
            <a:avLst/>
          </a:prstGeom>
          <a:noFill/>
          <a:ln>
            <a:noFill/>
          </a:ln>
        </p:spPr>
      </p:pic>
      <p:cxnSp>
        <p:nvCxnSpPr>
          <p:cNvPr id="4552" name="Google Shape;4552;p418"/>
          <p:cNvCxnSpPr/>
          <p:nvPr/>
        </p:nvCxnSpPr>
        <p:spPr>
          <a:xfrm flipH="1" rot="10800000">
            <a:off x="5161425" y="1333875"/>
            <a:ext cx="752700" cy="609300"/>
          </a:xfrm>
          <a:prstGeom prst="straightConnector1">
            <a:avLst/>
          </a:prstGeom>
          <a:noFill/>
          <a:ln cap="flat" cmpd="sng" w="9525">
            <a:solidFill>
              <a:schemeClr val="dk2"/>
            </a:solidFill>
            <a:prstDash val="solid"/>
            <a:round/>
            <a:headEnd len="med" w="med" type="none"/>
            <a:tailEnd len="med" w="med" type="none"/>
          </a:ln>
        </p:spPr>
      </p:cxnSp>
      <p:cxnSp>
        <p:nvCxnSpPr>
          <p:cNvPr id="4553" name="Google Shape;4553;p418"/>
          <p:cNvCxnSpPr>
            <a:endCxn id="4546" idx="1"/>
          </p:cNvCxnSpPr>
          <p:nvPr/>
        </p:nvCxnSpPr>
        <p:spPr>
          <a:xfrm flipH="1" rot="10800000">
            <a:off x="5322700" y="1974350"/>
            <a:ext cx="972600" cy="183900"/>
          </a:xfrm>
          <a:prstGeom prst="straightConnector1">
            <a:avLst/>
          </a:prstGeom>
          <a:noFill/>
          <a:ln cap="flat" cmpd="sng" w="9525">
            <a:solidFill>
              <a:schemeClr val="dk2"/>
            </a:solidFill>
            <a:prstDash val="solid"/>
            <a:round/>
            <a:headEnd len="med" w="med" type="none"/>
            <a:tailEnd len="med" w="med" type="none"/>
          </a:ln>
        </p:spPr>
      </p:cxnSp>
      <p:cxnSp>
        <p:nvCxnSpPr>
          <p:cNvPr id="4554" name="Google Shape;4554;p418"/>
          <p:cNvCxnSpPr/>
          <p:nvPr/>
        </p:nvCxnSpPr>
        <p:spPr>
          <a:xfrm>
            <a:off x="5532700" y="2592563"/>
            <a:ext cx="686400" cy="167100"/>
          </a:xfrm>
          <a:prstGeom prst="straightConnector1">
            <a:avLst/>
          </a:prstGeom>
          <a:noFill/>
          <a:ln cap="flat" cmpd="sng" w="9525">
            <a:solidFill>
              <a:schemeClr val="dk2"/>
            </a:solidFill>
            <a:prstDash val="solid"/>
            <a:round/>
            <a:headEnd len="med" w="med" type="none"/>
            <a:tailEnd len="med" w="med" type="none"/>
          </a:ln>
        </p:spPr>
      </p:cxnSp>
      <p:cxnSp>
        <p:nvCxnSpPr>
          <p:cNvPr id="4555" name="Google Shape;4555;p418"/>
          <p:cNvCxnSpPr/>
          <p:nvPr/>
        </p:nvCxnSpPr>
        <p:spPr>
          <a:xfrm>
            <a:off x="5143500" y="3341075"/>
            <a:ext cx="842400" cy="250800"/>
          </a:xfrm>
          <a:prstGeom prst="straightConnector1">
            <a:avLst/>
          </a:prstGeom>
          <a:noFill/>
          <a:ln cap="flat" cmpd="sng" w="9525">
            <a:solidFill>
              <a:schemeClr val="dk2"/>
            </a:solidFill>
            <a:prstDash val="solid"/>
            <a:round/>
            <a:headEnd len="med" w="med" type="none"/>
            <a:tailEnd len="med" w="med" type="none"/>
          </a:ln>
        </p:spPr>
      </p:cxnSp>
      <p:cxnSp>
        <p:nvCxnSpPr>
          <p:cNvPr id="4556" name="Google Shape;4556;p418"/>
          <p:cNvCxnSpPr>
            <a:stCxn id="4551" idx="2"/>
          </p:cNvCxnSpPr>
          <p:nvPr/>
        </p:nvCxnSpPr>
        <p:spPr>
          <a:xfrm>
            <a:off x="4448625" y="3871832"/>
            <a:ext cx="0" cy="0"/>
          </a:xfrm>
          <a:prstGeom prst="straightConnector1">
            <a:avLst/>
          </a:prstGeom>
          <a:noFill/>
          <a:ln cap="flat" cmpd="sng" w="9525">
            <a:solidFill>
              <a:schemeClr val="dk2"/>
            </a:solidFill>
            <a:prstDash val="solid"/>
            <a:round/>
            <a:headEnd len="med" w="med" type="none"/>
            <a:tailEnd len="med" w="med" type="none"/>
          </a:ln>
        </p:spPr>
      </p:cxnSp>
      <p:cxnSp>
        <p:nvCxnSpPr>
          <p:cNvPr id="4557" name="Google Shape;4557;p418"/>
          <p:cNvCxnSpPr>
            <a:endCxn id="4549" idx="1"/>
          </p:cNvCxnSpPr>
          <p:nvPr/>
        </p:nvCxnSpPr>
        <p:spPr>
          <a:xfrm>
            <a:off x="4587900" y="3502300"/>
            <a:ext cx="110100" cy="867300"/>
          </a:xfrm>
          <a:prstGeom prst="straightConnector1">
            <a:avLst/>
          </a:prstGeom>
          <a:noFill/>
          <a:ln cap="flat" cmpd="sng" w="9525">
            <a:solidFill>
              <a:schemeClr val="dk2"/>
            </a:solidFill>
            <a:prstDash val="solid"/>
            <a:round/>
            <a:headEnd len="med" w="med" type="none"/>
            <a:tailEnd len="med" w="med" type="none"/>
          </a:ln>
        </p:spPr>
      </p:cxnSp>
      <p:cxnSp>
        <p:nvCxnSpPr>
          <p:cNvPr id="4558" name="Google Shape;4558;p418"/>
          <p:cNvCxnSpPr/>
          <p:nvPr/>
        </p:nvCxnSpPr>
        <p:spPr>
          <a:xfrm flipH="1">
            <a:off x="4050400" y="3126025"/>
            <a:ext cx="179100" cy="1129200"/>
          </a:xfrm>
          <a:prstGeom prst="straightConnector1">
            <a:avLst/>
          </a:prstGeom>
          <a:noFill/>
          <a:ln cap="flat" cmpd="sng" w="9525">
            <a:solidFill>
              <a:schemeClr val="dk2"/>
            </a:solidFill>
            <a:prstDash val="solid"/>
            <a:round/>
            <a:headEnd len="med" w="med" type="none"/>
            <a:tailEnd len="med" w="med" type="none"/>
          </a:ln>
        </p:spPr>
      </p:cxnSp>
      <p:cxnSp>
        <p:nvCxnSpPr>
          <p:cNvPr id="4559" name="Google Shape;4559;p418"/>
          <p:cNvCxnSpPr/>
          <p:nvPr/>
        </p:nvCxnSpPr>
        <p:spPr>
          <a:xfrm flipH="1">
            <a:off x="3190000" y="2910950"/>
            <a:ext cx="699000" cy="752700"/>
          </a:xfrm>
          <a:prstGeom prst="straightConnector1">
            <a:avLst/>
          </a:prstGeom>
          <a:noFill/>
          <a:ln cap="flat" cmpd="sng" w="9525">
            <a:solidFill>
              <a:schemeClr val="dk2"/>
            </a:solidFill>
            <a:prstDash val="solid"/>
            <a:round/>
            <a:headEnd len="med" w="med" type="none"/>
            <a:tailEnd len="med" w="med" type="none"/>
          </a:ln>
        </p:spPr>
      </p:cxnSp>
      <p:cxnSp>
        <p:nvCxnSpPr>
          <p:cNvPr id="4560" name="Google Shape;4560;p418"/>
          <p:cNvCxnSpPr/>
          <p:nvPr/>
        </p:nvCxnSpPr>
        <p:spPr>
          <a:xfrm flipH="1">
            <a:off x="1881725" y="2440016"/>
            <a:ext cx="1406700" cy="471000"/>
          </a:xfrm>
          <a:prstGeom prst="straightConnector1">
            <a:avLst/>
          </a:prstGeom>
          <a:noFill/>
          <a:ln cap="flat" cmpd="sng" w="9525">
            <a:solidFill>
              <a:schemeClr val="dk2"/>
            </a:solidFill>
            <a:prstDash val="solid"/>
            <a:round/>
            <a:headEnd len="med" w="med" type="none"/>
            <a:tailEnd len="med" w="med" type="none"/>
          </a:ln>
        </p:spPr>
      </p:cxnSp>
      <p:cxnSp>
        <p:nvCxnSpPr>
          <p:cNvPr id="4561" name="Google Shape;4561;p418"/>
          <p:cNvCxnSpPr/>
          <p:nvPr/>
        </p:nvCxnSpPr>
        <p:spPr>
          <a:xfrm rot="10800000">
            <a:off x="2491075" y="2015000"/>
            <a:ext cx="896100" cy="179100"/>
          </a:xfrm>
          <a:prstGeom prst="straightConnector1">
            <a:avLst/>
          </a:prstGeom>
          <a:noFill/>
          <a:ln cap="flat" cmpd="sng" w="9525">
            <a:solidFill>
              <a:schemeClr val="dk2"/>
            </a:solidFill>
            <a:prstDash val="solid"/>
            <a:round/>
            <a:headEnd len="med" w="med" type="none"/>
            <a:tailEnd len="med" w="med" type="none"/>
          </a:ln>
        </p:spPr>
      </p:cxnSp>
      <p:cxnSp>
        <p:nvCxnSpPr>
          <p:cNvPr id="4562" name="Google Shape;4562;p418"/>
          <p:cNvCxnSpPr/>
          <p:nvPr/>
        </p:nvCxnSpPr>
        <p:spPr>
          <a:xfrm rot="10800000">
            <a:off x="3261600" y="1405400"/>
            <a:ext cx="717000" cy="376500"/>
          </a:xfrm>
          <a:prstGeom prst="straightConnector1">
            <a:avLst/>
          </a:prstGeom>
          <a:noFill/>
          <a:ln cap="flat" cmpd="sng" w="9525">
            <a:solidFill>
              <a:schemeClr val="dk2"/>
            </a:solidFill>
            <a:prstDash val="solid"/>
            <a:round/>
            <a:headEnd len="med" w="med" type="none"/>
            <a:tailEnd len="med" w="med" type="none"/>
          </a:ln>
        </p:spPr>
      </p:cxnSp>
      <p:sp>
        <p:nvSpPr>
          <p:cNvPr id="4563" name="Google Shape;4563;p418"/>
          <p:cNvSpPr txBox="1"/>
          <p:nvPr/>
        </p:nvSpPr>
        <p:spPr>
          <a:xfrm>
            <a:off x="4313425" y="634850"/>
            <a:ext cx="35850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alibri"/>
                <a:ea typeface="Calibri"/>
                <a:cs typeface="Calibri"/>
                <a:sym typeface="Calibri"/>
              </a:rPr>
              <a:t>RPA mixed with AI &amp; RaaS</a:t>
            </a:r>
            <a:endParaRPr sz="1800">
              <a:latin typeface="Calibri"/>
              <a:ea typeface="Calibri"/>
              <a:cs typeface="Calibri"/>
              <a:sym typeface="Calibri"/>
            </a:endParaRPr>
          </a:p>
        </p:txBody>
      </p:sp>
      <p:cxnSp>
        <p:nvCxnSpPr>
          <p:cNvPr id="4564" name="Google Shape;4564;p418"/>
          <p:cNvCxnSpPr/>
          <p:nvPr/>
        </p:nvCxnSpPr>
        <p:spPr>
          <a:xfrm flipH="1" rot="10800000">
            <a:off x="4731300" y="1057250"/>
            <a:ext cx="304800" cy="717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8" name="Shape 4568"/>
        <p:cNvGrpSpPr/>
        <p:nvPr/>
      </p:nvGrpSpPr>
      <p:grpSpPr>
        <a:xfrm>
          <a:off x="0" y="0"/>
          <a:ext cx="0" cy="0"/>
          <a:chOff x="0" y="0"/>
          <a:chExt cx="0" cy="0"/>
        </a:xfrm>
      </p:grpSpPr>
      <p:sp>
        <p:nvSpPr>
          <p:cNvPr id="4569" name="Google Shape;4569;p419"/>
          <p:cNvSpPr txBox="1"/>
          <p:nvPr>
            <p:ph type="title"/>
          </p:nvPr>
        </p:nvSpPr>
        <p:spPr>
          <a:xfrm>
            <a:off x="468314" y="0"/>
            <a:ext cx="8207400" cy="484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Verdana"/>
              <a:buNone/>
            </a:pPr>
            <a:r>
              <a:rPr lang="en-GB"/>
              <a:t>Industries </a:t>
            </a:r>
            <a:endParaRPr/>
          </a:p>
        </p:txBody>
      </p:sp>
      <p:sp>
        <p:nvSpPr>
          <p:cNvPr id="4570" name="Google Shape;4570;p419"/>
          <p:cNvSpPr txBox="1"/>
          <p:nvPr>
            <p:ph idx="12" type="sldNum"/>
          </p:nvPr>
        </p:nvSpPr>
        <p:spPr>
          <a:xfrm>
            <a:off x="468312"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Clr>
                <a:schemeClr val="dk2"/>
              </a:buClr>
              <a:buSzPts val="800"/>
              <a:buFont typeface="Verdana"/>
              <a:buNone/>
            </a:pPr>
            <a:fld id="{00000000-1234-1234-1234-123412341234}" type="slidenum">
              <a:rPr lang="en-GB"/>
              <a:t>‹#›</a:t>
            </a:fld>
            <a:endParaRPr/>
          </a:p>
        </p:txBody>
      </p:sp>
      <p:pic>
        <p:nvPicPr>
          <p:cNvPr id="4571" name="Google Shape;4571;p419"/>
          <p:cNvPicPr preferRelativeResize="0"/>
          <p:nvPr/>
        </p:nvPicPr>
        <p:blipFill rotWithShape="1">
          <a:blip r:embed="rId3">
            <a:alphaModFix/>
          </a:blip>
          <a:srcRect b="0" l="0" r="0" t="0"/>
          <a:stretch/>
        </p:blipFill>
        <p:spPr>
          <a:xfrm>
            <a:off x="323528" y="483518"/>
            <a:ext cx="6743700" cy="4375150"/>
          </a:xfrm>
          <a:prstGeom prst="rect">
            <a:avLst/>
          </a:prstGeom>
          <a:noFill/>
          <a:ln>
            <a:noFill/>
          </a:ln>
        </p:spPr>
      </p:pic>
      <p:pic>
        <p:nvPicPr>
          <p:cNvPr id="4572" name="Google Shape;4572;p419"/>
          <p:cNvPicPr preferRelativeResize="0"/>
          <p:nvPr/>
        </p:nvPicPr>
        <p:blipFill rotWithShape="1">
          <a:blip r:embed="rId4">
            <a:alphaModFix/>
          </a:blip>
          <a:srcRect b="0" l="0" r="0" t="0"/>
          <a:stretch/>
        </p:blipFill>
        <p:spPr>
          <a:xfrm>
            <a:off x="7020272" y="2118545"/>
            <a:ext cx="2113080" cy="117328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7" name="Shape 4577"/>
        <p:cNvGrpSpPr/>
        <p:nvPr/>
      </p:nvGrpSpPr>
      <p:grpSpPr>
        <a:xfrm>
          <a:off x="0" y="0"/>
          <a:ext cx="0" cy="0"/>
          <a:chOff x="0" y="0"/>
          <a:chExt cx="0" cy="0"/>
        </a:xfrm>
      </p:grpSpPr>
      <p:sp>
        <p:nvSpPr>
          <p:cNvPr id="4578" name="Google Shape;4578;p420"/>
          <p:cNvSpPr txBox="1"/>
          <p:nvPr>
            <p:ph type="title"/>
          </p:nvPr>
        </p:nvSpPr>
        <p:spPr>
          <a:xfrm>
            <a:off x="11114" y="-92546"/>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Retail</a:t>
            </a:r>
            <a:endParaRPr/>
          </a:p>
        </p:txBody>
      </p:sp>
      <p:sp>
        <p:nvSpPr>
          <p:cNvPr id="4579" name="Google Shape;4579;p420"/>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580" name="Google Shape;4580;p420"/>
          <p:cNvSpPr txBox="1"/>
          <p:nvPr>
            <p:ph idx="2" type="body"/>
          </p:nvPr>
        </p:nvSpPr>
        <p:spPr>
          <a:xfrm>
            <a:off x="1764897" y="519550"/>
            <a:ext cx="41031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b="0" lang="en-GB" sz="1400" u="sng" cap="none">
                <a:solidFill>
                  <a:schemeClr val="hlink"/>
                </a:solidFill>
                <a:hlinkClick r:id="rId3"/>
              </a:rPr>
              <a:t>CONSUMER ANALYTICS &amp; INSIGHT</a:t>
            </a:r>
            <a:endParaRPr sz="1400"/>
          </a:p>
        </p:txBody>
      </p:sp>
      <p:sp>
        <p:nvSpPr>
          <p:cNvPr id="4581" name="Google Shape;4581;p420"/>
          <p:cNvSpPr txBox="1"/>
          <p:nvPr>
            <p:ph idx="4" type="body"/>
          </p:nvPr>
        </p:nvSpPr>
        <p:spPr>
          <a:xfrm>
            <a:off x="1763688" y="708168"/>
            <a:ext cx="73452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1000"/>
              <a:buNone/>
            </a:pPr>
            <a:r>
              <a:t/>
            </a:r>
            <a:endParaRPr sz="1000">
              <a:solidFill>
                <a:srgbClr val="1F1F1F"/>
              </a:solidFill>
              <a:latin typeface="Arial"/>
              <a:ea typeface="Arial"/>
              <a:cs typeface="Arial"/>
              <a:sym typeface="Arial"/>
            </a:endParaRPr>
          </a:p>
          <a:p>
            <a:pPr indent="-171450" lvl="0" marL="171450" rtl="0" algn="l">
              <a:lnSpc>
                <a:spcPct val="100000"/>
              </a:lnSpc>
              <a:spcBef>
                <a:spcPts val="300"/>
              </a:spcBef>
              <a:spcAft>
                <a:spcPts val="0"/>
              </a:spcAft>
              <a:buClr>
                <a:schemeClr val="lt2"/>
              </a:buClr>
              <a:buSzPts val="1000"/>
              <a:buFont typeface="Arial"/>
              <a:buChar char="•"/>
            </a:pPr>
            <a:r>
              <a:rPr b="1" lang="en-GB" sz="1000">
                <a:solidFill>
                  <a:srgbClr val="1F1F1F"/>
                </a:solidFill>
                <a:latin typeface="Arial"/>
                <a:ea typeface="Arial"/>
                <a:cs typeface="Arial"/>
                <a:sym typeface="Arial"/>
              </a:rPr>
              <a:t>Recommendation Engines:</a:t>
            </a:r>
            <a:r>
              <a:rPr lang="en-GB" sz="1000">
                <a:solidFill>
                  <a:srgbClr val="1F1F1F"/>
                </a:solidFill>
                <a:latin typeface="Arial"/>
                <a:ea typeface="Arial"/>
                <a:cs typeface="Arial"/>
                <a:sym typeface="Arial"/>
              </a:rPr>
              <a:t> Localized, personalized promotions, aggregating data from across platforms and devices into single stream to recommend products in real-time</a:t>
            </a:r>
            <a:endParaRPr/>
          </a:p>
          <a:p>
            <a:pPr indent="-171450" lvl="0" marL="171450" rtl="0" algn="l">
              <a:lnSpc>
                <a:spcPct val="100000"/>
              </a:lnSpc>
              <a:spcBef>
                <a:spcPts val="300"/>
              </a:spcBef>
              <a:spcAft>
                <a:spcPts val="0"/>
              </a:spcAft>
              <a:buClr>
                <a:schemeClr val="lt2"/>
              </a:buClr>
              <a:buSzPts val="1000"/>
              <a:buFont typeface="Arial"/>
              <a:buChar char="•"/>
            </a:pPr>
            <a:r>
              <a:rPr b="1" lang="en-GB" sz="1000">
                <a:solidFill>
                  <a:srgbClr val="1F1F1F"/>
                </a:solidFill>
                <a:latin typeface="Arial"/>
                <a:ea typeface="Arial"/>
                <a:cs typeface="Arial"/>
                <a:sym typeface="Arial"/>
              </a:rPr>
              <a:t>Analyze Brand Sentiment: </a:t>
            </a:r>
            <a:r>
              <a:rPr lang="en-GB" sz="1000">
                <a:solidFill>
                  <a:srgbClr val="1F1F1F"/>
                </a:solidFill>
                <a:latin typeface="Arial"/>
                <a:ea typeface="Arial"/>
                <a:cs typeface="Arial"/>
                <a:sym typeface="Arial"/>
              </a:rPr>
              <a:t>Reducing customer attrition, improving cross-sell and bundling of services, increase customer satisfaction</a:t>
            </a:r>
            <a:endParaRPr/>
          </a:p>
          <a:p>
            <a:pPr indent="-171450" lvl="0" marL="171450" rtl="0" algn="l">
              <a:lnSpc>
                <a:spcPct val="100000"/>
              </a:lnSpc>
              <a:spcBef>
                <a:spcPts val="300"/>
              </a:spcBef>
              <a:spcAft>
                <a:spcPts val="0"/>
              </a:spcAft>
              <a:buClr>
                <a:schemeClr val="lt2"/>
              </a:buClr>
              <a:buSzPts val="1000"/>
              <a:buFont typeface="Arial"/>
              <a:buChar char="•"/>
            </a:pPr>
            <a:r>
              <a:rPr b="1" lang="en-GB" sz="1000">
                <a:solidFill>
                  <a:srgbClr val="1F1F1F"/>
                </a:solidFill>
                <a:latin typeface="Arial"/>
                <a:ea typeface="Arial"/>
                <a:cs typeface="Arial"/>
                <a:sym typeface="Arial"/>
              </a:rPr>
              <a:t>Sales and Performance/Product Optimization: </a:t>
            </a:r>
            <a:r>
              <a:rPr lang="en-GB" sz="1000">
                <a:solidFill>
                  <a:srgbClr val="1F1F1F"/>
                </a:solidFill>
                <a:latin typeface="Arial"/>
                <a:ea typeface="Arial"/>
                <a:cs typeface="Arial"/>
                <a:sym typeface="Arial"/>
              </a:rPr>
              <a:t>Improving customer acquisition, prevent customer lapse and targeted win back. Use NLP to analyze emails, surveys, and customer communication to identify best service mode and response language.</a:t>
            </a:r>
            <a:endParaRPr/>
          </a:p>
          <a:p>
            <a:pPr indent="-171450" lvl="0" marL="171450" rtl="0" algn="l">
              <a:lnSpc>
                <a:spcPct val="100000"/>
              </a:lnSpc>
              <a:spcBef>
                <a:spcPts val="300"/>
              </a:spcBef>
              <a:spcAft>
                <a:spcPts val="0"/>
              </a:spcAft>
              <a:buClr>
                <a:schemeClr val="lt2"/>
              </a:buClr>
              <a:buSzPts val="1000"/>
              <a:buFont typeface="Arial"/>
              <a:buChar char="•"/>
            </a:pPr>
            <a:r>
              <a:rPr b="1" lang="en-GB" sz="1000">
                <a:solidFill>
                  <a:srgbClr val="1F1F1F"/>
                </a:solidFill>
                <a:latin typeface="Arial"/>
                <a:ea typeface="Arial"/>
                <a:cs typeface="Arial"/>
                <a:sym typeface="Arial"/>
              </a:rPr>
              <a:t>Segmentation: </a:t>
            </a:r>
            <a:r>
              <a:rPr lang="en-GB" sz="1000">
                <a:solidFill>
                  <a:srgbClr val="1F1F1F"/>
                </a:solidFill>
                <a:latin typeface="Arial"/>
                <a:ea typeface="Arial"/>
                <a:cs typeface="Arial"/>
                <a:sym typeface="Arial"/>
              </a:rPr>
              <a:t>Leverage data mining and engineering to create meaningful groups and micro-segments at both product and store levels. Develop models to monitor and align store performance, product performance, product attributes, store attributes, and demographic data.</a:t>
            </a:r>
            <a:endParaRPr b="0" i="0" sz="1000">
              <a:solidFill>
                <a:srgbClr val="1F1F1F"/>
              </a:solidFill>
              <a:latin typeface="Arial"/>
              <a:ea typeface="Arial"/>
              <a:cs typeface="Arial"/>
              <a:sym typeface="Arial"/>
            </a:endParaRPr>
          </a:p>
        </p:txBody>
      </p:sp>
      <p:sp>
        <p:nvSpPr>
          <p:cNvPr id="4582" name="Google Shape;4582;p420"/>
          <p:cNvSpPr txBox="1"/>
          <p:nvPr>
            <p:ph idx="2" type="body"/>
          </p:nvPr>
        </p:nvSpPr>
        <p:spPr>
          <a:xfrm>
            <a:off x="1764457" y="2787774"/>
            <a:ext cx="64080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b="0" lang="en-GB" sz="1400" u="sng" cap="none">
                <a:solidFill>
                  <a:schemeClr val="hlink"/>
                </a:solidFill>
                <a:hlinkClick r:id="rId4"/>
              </a:rPr>
              <a:t>PREDICTIVE ANALYTICS &amp; REVENUE GENERATION</a:t>
            </a:r>
            <a:endParaRPr sz="1400"/>
          </a:p>
        </p:txBody>
      </p:sp>
      <p:sp>
        <p:nvSpPr>
          <p:cNvPr id="4583" name="Google Shape;4583;p420"/>
          <p:cNvSpPr txBox="1"/>
          <p:nvPr>
            <p:ph idx="4" type="body"/>
          </p:nvPr>
        </p:nvSpPr>
        <p:spPr>
          <a:xfrm>
            <a:off x="1764458" y="3156440"/>
            <a:ext cx="72000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1000"/>
              <a:buFont typeface="Arial"/>
              <a:buChar char="•"/>
            </a:pPr>
            <a:r>
              <a:rPr b="1" lang="en-GB" sz="1000">
                <a:solidFill>
                  <a:srgbClr val="1F1F1F"/>
                </a:solidFill>
                <a:latin typeface="Arial"/>
                <a:ea typeface="Arial"/>
                <a:cs typeface="Arial"/>
                <a:sym typeface="Arial"/>
              </a:rPr>
              <a:t>Store Layout and Location: </a:t>
            </a:r>
            <a:r>
              <a:rPr lang="en-GB" sz="1000">
                <a:solidFill>
                  <a:srgbClr val="1F1F1F"/>
                </a:solidFill>
                <a:latin typeface="Arial"/>
                <a:ea typeface="Arial"/>
                <a:cs typeface="Arial"/>
                <a:sym typeface="Arial"/>
              </a:rPr>
              <a:t>Merchandize and improve same-store revenue using in-store location data. Create models to best bundle and feature product groups for individual stores. </a:t>
            </a:r>
            <a:endParaRPr/>
          </a:p>
          <a:p>
            <a:pPr indent="-171450" lvl="0" marL="171450" rtl="0" algn="l">
              <a:lnSpc>
                <a:spcPct val="100000"/>
              </a:lnSpc>
              <a:spcBef>
                <a:spcPts val="300"/>
              </a:spcBef>
              <a:spcAft>
                <a:spcPts val="0"/>
              </a:spcAft>
              <a:buClr>
                <a:schemeClr val="lt2"/>
              </a:buClr>
              <a:buSzPts val="1000"/>
              <a:buFont typeface="Arial"/>
              <a:buChar char="•"/>
            </a:pPr>
            <a:r>
              <a:rPr b="1" lang="en-GB" sz="1000">
                <a:solidFill>
                  <a:srgbClr val="1F1F1F"/>
                </a:solidFill>
                <a:latin typeface="Arial"/>
                <a:ea typeface="Arial"/>
                <a:cs typeface="Arial"/>
                <a:sym typeface="Arial"/>
              </a:rPr>
              <a:t>Ad Optimization:</a:t>
            </a:r>
            <a:r>
              <a:rPr lang="en-GB" sz="1000">
                <a:solidFill>
                  <a:srgbClr val="1F1F1F"/>
                </a:solidFill>
                <a:latin typeface="Arial"/>
                <a:ea typeface="Arial"/>
                <a:cs typeface="Arial"/>
                <a:sym typeface="Arial"/>
              </a:rPr>
              <a:t> Develop models for ad types, placementy location, personalized and location-based ad management, and shopping cart abandonment or next-best-product analytics. Develop tailored offers through online behavioral analysis and web analytics. </a:t>
            </a:r>
            <a:endParaRPr/>
          </a:p>
          <a:p>
            <a:pPr indent="-171450" lvl="0" marL="171450" rtl="0" algn="l">
              <a:lnSpc>
                <a:spcPct val="100000"/>
              </a:lnSpc>
              <a:spcBef>
                <a:spcPts val="300"/>
              </a:spcBef>
              <a:spcAft>
                <a:spcPts val="0"/>
              </a:spcAft>
              <a:buClr>
                <a:schemeClr val="lt2"/>
              </a:buClr>
              <a:buSzPts val="1000"/>
              <a:buFont typeface="Arial"/>
              <a:buChar char="•"/>
            </a:pPr>
            <a:r>
              <a:rPr b="1" lang="en-GB" sz="1000">
                <a:solidFill>
                  <a:srgbClr val="1F1F1F"/>
                </a:solidFill>
                <a:latin typeface="Arial"/>
                <a:ea typeface="Arial"/>
                <a:cs typeface="Arial"/>
                <a:sym typeface="Arial"/>
              </a:rPr>
              <a:t>Call Center: </a:t>
            </a:r>
            <a:r>
              <a:rPr lang="en-GB" sz="1000">
                <a:solidFill>
                  <a:srgbClr val="1F1F1F"/>
                </a:solidFill>
                <a:latin typeface="Arial"/>
                <a:ea typeface="Arial"/>
                <a:cs typeface="Arial"/>
                <a:sym typeface="Arial"/>
              </a:rPr>
              <a:t> Optimize performance, service levels, and recommendations through call center analytics, natural language processing, and automated systems.</a:t>
            </a:r>
            <a:endParaRPr/>
          </a:p>
          <a:p>
            <a:pPr indent="-171450" lvl="0" marL="171450" rtl="0" algn="l">
              <a:lnSpc>
                <a:spcPct val="100000"/>
              </a:lnSpc>
              <a:spcBef>
                <a:spcPts val="300"/>
              </a:spcBef>
              <a:spcAft>
                <a:spcPts val="0"/>
              </a:spcAft>
              <a:buClr>
                <a:schemeClr val="lt2"/>
              </a:buClr>
              <a:buSzPts val="1000"/>
              <a:buFont typeface="Arial"/>
              <a:buChar char="•"/>
            </a:pPr>
            <a:r>
              <a:rPr b="1" lang="en-GB" sz="1000">
                <a:solidFill>
                  <a:srgbClr val="1F1F1F"/>
                </a:solidFill>
                <a:latin typeface="Arial"/>
                <a:ea typeface="Arial"/>
                <a:cs typeface="Arial"/>
                <a:sym typeface="Arial"/>
              </a:rPr>
              <a:t>Supply Chain: </a:t>
            </a:r>
            <a:r>
              <a:rPr lang="en-GB" sz="1000">
                <a:solidFill>
                  <a:srgbClr val="1F1F1F"/>
                </a:solidFill>
                <a:latin typeface="Arial"/>
                <a:ea typeface="Arial"/>
                <a:cs typeface="Arial"/>
                <a:sym typeface="Arial"/>
              </a:rPr>
              <a:t>Develop advanced supply chain models, to predict product routes, demand, as well as predicting staffing needs, giveaway and in-store promotional success, combination orders and packaging, and cash register data collection for predictive analytics input</a:t>
            </a:r>
            <a:endParaRPr/>
          </a:p>
          <a:p>
            <a:pPr indent="-107950" lvl="0" marL="171450" rtl="0" algn="l">
              <a:lnSpc>
                <a:spcPct val="100000"/>
              </a:lnSpc>
              <a:spcBef>
                <a:spcPts val="300"/>
              </a:spcBef>
              <a:spcAft>
                <a:spcPts val="0"/>
              </a:spcAft>
              <a:buClr>
                <a:schemeClr val="lt2"/>
              </a:buClr>
              <a:buSzPts val="1000"/>
              <a:buFont typeface="Arial"/>
              <a:buNone/>
            </a:pPr>
            <a:r>
              <a:t/>
            </a:r>
            <a:endParaRPr sz="1000">
              <a:solidFill>
                <a:srgbClr val="1F1F1F"/>
              </a:solidFill>
              <a:latin typeface="Arial"/>
              <a:ea typeface="Arial"/>
              <a:cs typeface="Arial"/>
              <a:sym typeface="Arial"/>
            </a:endParaRPr>
          </a:p>
          <a:p>
            <a:pPr indent="-107950" lvl="0" marL="171450" rtl="0" algn="l">
              <a:lnSpc>
                <a:spcPct val="100000"/>
              </a:lnSpc>
              <a:spcBef>
                <a:spcPts val="300"/>
              </a:spcBef>
              <a:spcAft>
                <a:spcPts val="0"/>
              </a:spcAft>
              <a:buClr>
                <a:schemeClr val="lt2"/>
              </a:buClr>
              <a:buSzPts val="1000"/>
              <a:buFont typeface="Arial"/>
              <a:buNone/>
            </a:pPr>
            <a:r>
              <a:t/>
            </a:r>
            <a:endParaRPr sz="1000"/>
          </a:p>
        </p:txBody>
      </p:sp>
      <p:cxnSp>
        <p:nvCxnSpPr>
          <p:cNvPr id="4584" name="Google Shape;4584;p420"/>
          <p:cNvCxnSpPr/>
          <p:nvPr/>
        </p:nvCxnSpPr>
        <p:spPr>
          <a:xfrm>
            <a:off x="107504" y="2715766"/>
            <a:ext cx="8928900" cy="0"/>
          </a:xfrm>
          <a:prstGeom prst="straightConnector1">
            <a:avLst/>
          </a:prstGeom>
          <a:noFill/>
          <a:ln cap="flat" cmpd="sng" w="9525">
            <a:solidFill>
              <a:schemeClr val="lt2"/>
            </a:solidFill>
            <a:prstDash val="solid"/>
            <a:round/>
            <a:headEnd len="sm" w="sm" type="none"/>
            <a:tailEnd len="sm" w="sm" type="none"/>
          </a:ln>
        </p:spPr>
      </p:cxnSp>
      <p:cxnSp>
        <p:nvCxnSpPr>
          <p:cNvPr id="4585" name="Google Shape;4585;p420"/>
          <p:cNvCxnSpPr/>
          <p:nvPr/>
        </p:nvCxnSpPr>
        <p:spPr>
          <a:xfrm>
            <a:off x="1547664" y="483518"/>
            <a:ext cx="0" cy="4464600"/>
          </a:xfrm>
          <a:prstGeom prst="straightConnector1">
            <a:avLst/>
          </a:prstGeom>
          <a:noFill/>
          <a:ln cap="flat" cmpd="sng" w="9525">
            <a:solidFill>
              <a:schemeClr val="lt2"/>
            </a:solidFill>
            <a:prstDash val="solid"/>
            <a:round/>
            <a:headEnd len="sm" w="sm" type="none"/>
            <a:tailEnd len="sm" w="sm" type="none"/>
          </a:ln>
        </p:spPr>
      </p:cxnSp>
      <p:pic>
        <p:nvPicPr>
          <p:cNvPr id="4586" name="Google Shape;4586;p420"/>
          <p:cNvPicPr preferRelativeResize="0"/>
          <p:nvPr/>
        </p:nvPicPr>
        <p:blipFill rotWithShape="1">
          <a:blip r:embed="rId5">
            <a:alphaModFix/>
          </a:blip>
          <a:srcRect b="0" l="0" r="0" t="0"/>
          <a:stretch/>
        </p:blipFill>
        <p:spPr>
          <a:xfrm>
            <a:off x="65956" y="915566"/>
            <a:ext cx="1409700" cy="1419225"/>
          </a:xfrm>
          <a:prstGeom prst="rect">
            <a:avLst/>
          </a:prstGeom>
          <a:noFill/>
          <a:ln>
            <a:noFill/>
          </a:ln>
        </p:spPr>
      </p:pic>
      <p:pic>
        <p:nvPicPr>
          <p:cNvPr id="4587" name="Google Shape;4587;p420"/>
          <p:cNvPicPr preferRelativeResize="0"/>
          <p:nvPr/>
        </p:nvPicPr>
        <p:blipFill rotWithShape="1">
          <a:blip r:embed="rId6">
            <a:alphaModFix/>
          </a:blip>
          <a:srcRect b="0" l="0" r="0" t="0"/>
          <a:stretch/>
        </p:blipFill>
        <p:spPr>
          <a:xfrm>
            <a:off x="107504" y="3075806"/>
            <a:ext cx="1294526" cy="14401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sp>
        <p:nvSpPr>
          <p:cNvPr id="3494" name="Google Shape;3494;p385"/>
          <p:cNvSpPr/>
          <p:nvPr/>
        </p:nvSpPr>
        <p:spPr>
          <a:xfrm>
            <a:off x="3104550" y="1434503"/>
            <a:ext cx="2934900" cy="1211100"/>
          </a:xfrm>
          <a:prstGeom prst="rect">
            <a:avLst/>
          </a:prstGeom>
          <a:solidFill>
            <a:srgbClr val="F2F2F2"/>
          </a:solidFill>
          <a:ln cap="flat" cmpd="sng" w="38100">
            <a:solidFill>
              <a:srgbClr val="53565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5" name="Google Shape;3495;p385"/>
          <p:cNvSpPr/>
          <p:nvPr/>
        </p:nvSpPr>
        <p:spPr>
          <a:xfrm>
            <a:off x="3436475" y="2621850"/>
            <a:ext cx="2603100" cy="1211100"/>
          </a:xfrm>
          <a:prstGeom prst="rect">
            <a:avLst/>
          </a:prstGeom>
          <a:solidFill>
            <a:srgbClr val="F2F2F2"/>
          </a:solidFill>
          <a:ln cap="flat" cmpd="sng" w="38100">
            <a:solidFill>
              <a:srgbClr val="53565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A7F9DF"/>
              </a:solidFill>
              <a:latin typeface="Arial"/>
              <a:ea typeface="Arial"/>
              <a:cs typeface="Arial"/>
              <a:sym typeface="Arial"/>
            </a:endParaRPr>
          </a:p>
        </p:txBody>
      </p:sp>
      <p:sp>
        <p:nvSpPr>
          <p:cNvPr id="3496" name="Google Shape;3496;p385"/>
          <p:cNvSpPr/>
          <p:nvPr/>
        </p:nvSpPr>
        <p:spPr>
          <a:xfrm>
            <a:off x="1836885" y="3223030"/>
            <a:ext cx="2466000" cy="609900"/>
          </a:xfrm>
          <a:prstGeom prst="trapezoid">
            <a:avLst>
              <a:gd fmla="val 49863" name="adj"/>
            </a:avLst>
          </a:prstGeom>
          <a:solidFill>
            <a:srgbClr val="7F7F7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7" name="Google Shape;3497;p385"/>
          <p:cNvSpPr txBox="1"/>
          <p:nvPr/>
        </p:nvSpPr>
        <p:spPr>
          <a:xfrm>
            <a:off x="2185607" y="3223032"/>
            <a:ext cx="1843800" cy="6099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None/>
            </a:pPr>
            <a:r>
              <a:rPr b="0" i="0" lang="en-GB" sz="900" u="none" cap="none" strike="noStrike">
                <a:solidFill>
                  <a:schemeClr val="lt1"/>
                </a:solidFill>
                <a:latin typeface="Montserrat"/>
                <a:ea typeface="Montserrat"/>
                <a:cs typeface="Montserrat"/>
                <a:sym typeface="Montserrat"/>
              </a:rPr>
              <a:t> Big Data Ecosystem </a:t>
            </a:r>
            <a:endParaRPr sz="1100"/>
          </a:p>
          <a:p>
            <a:pPr indent="0" lvl="0" marL="0" marR="0" rtl="0" algn="ctr">
              <a:lnSpc>
                <a:spcPct val="90000"/>
              </a:lnSpc>
              <a:spcBef>
                <a:spcPts val="0"/>
              </a:spcBef>
              <a:spcAft>
                <a:spcPts val="0"/>
              </a:spcAft>
              <a:buNone/>
            </a:pPr>
            <a:r>
              <a:rPr b="0" i="0" lang="en-GB" sz="900" u="none" cap="none" strike="noStrike">
                <a:solidFill>
                  <a:schemeClr val="lt1"/>
                </a:solidFill>
                <a:latin typeface="Montserrat"/>
                <a:ea typeface="Montserrat"/>
                <a:cs typeface="Montserrat"/>
                <a:sym typeface="Montserrat"/>
              </a:rPr>
              <a:t>and Data Pipes</a:t>
            </a:r>
            <a:endParaRPr b="0" i="0" sz="1400" u="none" cap="none" strike="noStrike">
              <a:solidFill>
                <a:srgbClr val="000000"/>
              </a:solidFill>
              <a:latin typeface="Montserrat"/>
              <a:ea typeface="Montserrat"/>
              <a:cs typeface="Montserrat"/>
              <a:sym typeface="Montserrat"/>
            </a:endParaRPr>
          </a:p>
        </p:txBody>
      </p:sp>
      <p:sp>
        <p:nvSpPr>
          <p:cNvPr id="3498" name="Google Shape;3498;p385"/>
          <p:cNvSpPr/>
          <p:nvPr/>
        </p:nvSpPr>
        <p:spPr>
          <a:xfrm>
            <a:off x="2122125" y="2612755"/>
            <a:ext cx="1912500" cy="609900"/>
          </a:xfrm>
          <a:prstGeom prst="trapezoid">
            <a:avLst>
              <a:gd fmla="val 49863" name="adj"/>
            </a:avLst>
          </a:prstGeom>
          <a:solidFill>
            <a:srgbClr val="A5A5A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9" name="Google Shape;3499;p385"/>
          <p:cNvSpPr txBox="1"/>
          <p:nvPr/>
        </p:nvSpPr>
        <p:spPr>
          <a:xfrm>
            <a:off x="2376408" y="2612810"/>
            <a:ext cx="1382700" cy="609900"/>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None/>
            </a:pPr>
            <a:r>
              <a:rPr b="0" i="0" lang="en-GB" sz="900" u="none" cap="none" strike="noStrike">
                <a:solidFill>
                  <a:schemeClr val="lt1"/>
                </a:solidFill>
                <a:latin typeface="Montserrat"/>
                <a:ea typeface="Montserrat"/>
                <a:cs typeface="Montserrat"/>
                <a:sym typeface="Montserrat"/>
              </a:rPr>
              <a:t>Data Access</a:t>
            </a:r>
            <a:endParaRPr b="0" i="0" sz="1400" u="none" cap="none" strike="noStrike">
              <a:solidFill>
                <a:srgbClr val="000000"/>
              </a:solidFill>
              <a:latin typeface="Montserrat"/>
              <a:ea typeface="Montserrat"/>
              <a:cs typeface="Montserrat"/>
              <a:sym typeface="Montserrat"/>
            </a:endParaRPr>
          </a:p>
        </p:txBody>
      </p:sp>
      <p:sp>
        <p:nvSpPr>
          <p:cNvPr id="3500" name="Google Shape;3500;p385"/>
          <p:cNvSpPr/>
          <p:nvPr/>
        </p:nvSpPr>
        <p:spPr>
          <a:xfrm>
            <a:off x="2410833" y="2002464"/>
            <a:ext cx="1335000" cy="609900"/>
          </a:xfrm>
          <a:prstGeom prst="trapezoid">
            <a:avLst>
              <a:gd fmla="val 49863" name="adj"/>
            </a:avLst>
          </a:prstGeom>
          <a:solidFill>
            <a:srgbClr val="BFBFB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1" name="Google Shape;3501;p385"/>
          <p:cNvSpPr txBox="1"/>
          <p:nvPr/>
        </p:nvSpPr>
        <p:spPr>
          <a:xfrm>
            <a:off x="2606900" y="2002525"/>
            <a:ext cx="921900" cy="609900"/>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None/>
            </a:pPr>
            <a:r>
              <a:rPr b="0" i="0" lang="en-GB" sz="900" u="none" cap="none" strike="noStrike">
                <a:solidFill>
                  <a:schemeClr val="lt1"/>
                </a:solidFill>
                <a:latin typeface="Montserrat"/>
                <a:ea typeface="Montserrat"/>
                <a:cs typeface="Montserrat"/>
                <a:sym typeface="Montserrat"/>
              </a:rPr>
              <a:t>Analytics</a:t>
            </a:r>
            <a:endParaRPr b="0" i="0" sz="1400" u="none" cap="none" strike="noStrike">
              <a:solidFill>
                <a:srgbClr val="000000"/>
              </a:solidFill>
              <a:latin typeface="Montserrat"/>
              <a:ea typeface="Montserrat"/>
              <a:cs typeface="Montserrat"/>
              <a:sym typeface="Montserrat"/>
            </a:endParaRPr>
          </a:p>
          <a:p>
            <a:pPr indent="0" lvl="0" marL="0" marR="0" rtl="0" algn="ctr">
              <a:lnSpc>
                <a:spcPct val="90000"/>
              </a:lnSpc>
              <a:spcBef>
                <a:spcPts val="400"/>
              </a:spcBef>
              <a:spcAft>
                <a:spcPts val="0"/>
              </a:spcAft>
              <a:buNone/>
            </a:pPr>
            <a:r>
              <a:rPr b="0" i="0" lang="en-GB" sz="900" u="none" cap="none" strike="noStrike">
                <a:solidFill>
                  <a:schemeClr val="lt1"/>
                </a:solidFill>
                <a:latin typeface="Montserrat"/>
                <a:ea typeface="Montserrat"/>
                <a:cs typeface="Montserrat"/>
                <a:sym typeface="Montserrat"/>
              </a:rPr>
              <a:t>Viz</a:t>
            </a:r>
            <a:endParaRPr b="0" i="0" sz="1400" u="none" cap="none" strike="noStrike">
              <a:solidFill>
                <a:srgbClr val="000000"/>
              </a:solidFill>
              <a:latin typeface="Montserrat"/>
              <a:ea typeface="Montserrat"/>
              <a:cs typeface="Montserrat"/>
              <a:sym typeface="Montserrat"/>
            </a:endParaRPr>
          </a:p>
        </p:txBody>
      </p:sp>
      <p:sp>
        <p:nvSpPr>
          <p:cNvPr id="3502" name="Google Shape;3502;p385"/>
          <p:cNvSpPr/>
          <p:nvPr/>
        </p:nvSpPr>
        <p:spPr>
          <a:xfrm>
            <a:off x="2723366" y="1286281"/>
            <a:ext cx="713100" cy="715800"/>
          </a:xfrm>
          <a:prstGeom prst="trapezoid">
            <a:avLst>
              <a:gd fmla="val 50000" name="adj"/>
            </a:avLst>
          </a:prstGeom>
          <a:solidFill>
            <a:srgbClr val="F8485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3" name="Google Shape;3503;p385"/>
          <p:cNvSpPr txBox="1"/>
          <p:nvPr/>
        </p:nvSpPr>
        <p:spPr>
          <a:xfrm>
            <a:off x="2713350" y="1646100"/>
            <a:ext cx="709200" cy="356700"/>
          </a:xfrm>
          <a:prstGeom prst="rect">
            <a:avLst/>
          </a:prstGeom>
          <a:noFill/>
          <a:ln>
            <a:noFill/>
          </a:ln>
        </p:spPr>
        <p:txBody>
          <a:bodyPr anchorCtr="0" anchor="t" bIns="10150" lIns="10150" spcFirstLastPara="1" rIns="10150" wrap="square" tIns="36000">
            <a:noAutofit/>
          </a:bodyPr>
          <a:lstStyle/>
          <a:p>
            <a:pPr indent="0" lvl="0" marL="0" marR="0" rtl="0" algn="ctr">
              <a:lnSpc>
                <a:spcPct val="90000"/>
              </a:lnSpc>
              <a:spcBef>
                <a:spcPts val="0"/>
              </a:spcBef>
              <a:spcAft>
                <a:spcPts val="0"/>
              </a:spcAft>
              <a:buNone/>
            </a:pPr>
            <a:r>
              <a:rPr b="0" i="0" lang="en-GB" sz="900" u="none" cap="none" strike="noStrike">
                <a:solidFill>
                  <a:schemeClr val="lt1"/>
                </a:solidFill>
                <a:latin typeface="Montserrat"/>
                <a:ea typeface="Montserrat"/>
                <a:cs typeface="Montserrat"/>
                <a:sym typeface="Montserrat"/>
              </a:rPr>
              <a:t>AI</a:t>
            </a:r>
            <a:endParaRPr b="0" i="0" sz="1400" u="none" cap="none" strike="noStrike">
              <a:solidFill>
                <a:srgbClr val="000000"/>
              </a:solidFill>
              <a:latin typeface="Montserrat"/>
              <a:ea typeface="Montserrat"/>
              <a:cs typeface="Montserrat"/>
              <a:sym typeface="Montserrat"/>
            </a:endParaRPr>
          </a:p>
        </p:txBody>
      </p:sp>
      <p:sp>
        <p:nvSpPr>
          <p:cNvPr id="3504" name="Google Shape;3504;p385"/>
          <p:cNvSpPr/>
          <p:nvPr/>
        </p:nvSpPr>
        <p:spPr>
          <a:xfrm rot="5400000">
            <a:off x="5518850" y="1978800"/>
            <a:ext cx="2411100" cy="1258800"/>
          </a:xfrm>
          <a:prstGeom prst="rect">
            <a:avLst/>
          </a:prstGeom>
          <a:solidFill>
            <a:srgbClr val="A5A5A5"/>
          </a:solidFill>
          <a:ln cap="flat" cmpd="sng" w="9525">
            <a:solidFill>
              <a:schemeClr val="lt1"/>
            </a:solidFill>
            <a:prstDash val="solid"/>
            <a:round/>
            <a:headEnd len="sm" w="sm" type="none"/>
            <a:tailEnd len="sm" w="sm" type="none"/>
          </a:ln>
        </p:spPr>
        <p:txBody>
          <a:bodyPr anchorCtr="0" anchor="ctr" bIns="45700" lIns="36000" spcFirstLastPara="1" rIns="36000" wrap="square" tIns="45700">
            <a:noAutofit/>
          </a:bodyPr>
          <a:lstStyle/>
          <a:p>
            <a:pPr indent="0" lvl="0" marL="0" marR="0" rtl="0" algn="ctr">
              <a:spcBef>
                <a:spcPts val="0"/>
              </a:spcBef>
              <a:spcAft>
                <a:spcPts val="0"/>
              </a:spcAft>
              <a:buNone/>
            </a:pPr>
            <a:r>
              <a:rPr b="1" i="0" lang="en-GB" sz="1400" u="none" cap="none" strike="noStrike">
                <a:solidFill>
                  <a:schemeClr val="lt1"/>
                </a:solidFill>
                <a:latin typeface="Verdana"/>
                <a:ea typeface="Verdana"/>
                <a:cs typeface="Verdana"/>
                <a:sym typeface="Verdana"/>
              </a:rPr>
              <a:t>Data Protection</a:t>
            </a:r>
            <a:endParaRPr b="0" i="0" sz="1400" u="none" cap="none" strike="noStrike">
              <a:solidFill>
                <a:srgbClr val="000000"/>
              </a:solidFill>
              <a:latin typeface="Arial"/>
              <a:ea typeface="Arial"/>
              <a:cs typeface="Arial"/>
              <a:sym typeface="Arial"/>
            </a:endParaRPr>
          </a:p>
        </p:txBody>
      </p:sp>
      <p:sp>
        <p:nvSpPr>
          <p:cNvPr id="3505" name="Google Shape;3505;p385"/>
          <p:cNvSpPr/>
          <p:nvPr/>
        </p:nvSpPr>
        <p:spPr>
          <a:xfrm>
            <a:off x="1537535" y="3832625"/>
            <a:ext cx="3071700" cy="609900"/>
          </a:xfrm>
          <a:prstGeom prst="trapezoid">
            <a:avLst>
              <a:gd fmla="val 49863"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0" i="0" lang="en-GB" sz="1100" u="none" cap="none" strike="noStrike">
                <a:solidFill>
                  <a:srgbClr val="FFFFFF"/>
                </a:solidFill>
                <a:latin typeface="Montserrat"/>
                <a:ea typeface="Montserrat"/>
                <a:cs typeface="Montserrat"/>
                <a:sym typeface="Montserrat"/>
              </a:rPr>
              <a:t>Cloud | Hybrid | On premise</a:t>
            </a:r>
            <a:endParaRPr b="0" i="0" sz="1100" u="none" cap="none" strike="noStrike">
              <a:solidFill>
                <a:srgbClr val="FFFFFF"/>
              </a:solidFill>
              <a:latin typeface="Montserrat"/>
              <a:ea typeface="Montserrat"/>
              <a:cs typeface="Montserrat"/>
              <a:sym typeface="Montserrat"/>
            </a:endParaRPr>
          </a:p>
        </p:txBody>
      </p:sp>
      <p:pic>
        <p:nvPicPr>
          <p:cNvPr id="3506" name="Google Shape;3506;p385"/>
          <p:cNvPicPr preferRelativeResize="0"/>
          <p:nvPr/>
        </p:nvPicPr>
        <p:blipFill rotWithShape="1">
          <a:blip r:embed="rId3">
            <a:alphaModFix/>
          </a:blip>
          <a:srcRect b="0" l="0" r="0" t="0"/>
          <a:stretch/>
        </p:blipFill>
        <p:spPr>
          <a:xfrm>
            <a:off x="201184" y="4752000"/>
            <a:ext cx="266400" cy="266400"/>
          </a:xfrm>
          <a:prstGeom prst="rect">
            <a:avLst/>
          </a:prstGeom>
          <a:noFill/>
          <a:ln>
            <a:noFill/>
          </a:ln>
        </p:spPr>
      </p:pic>
      <p:sp>
        <p:nvSpPr>
          <p:cNvPr id="3507" name="Google Shape;3507;p385"/>
          <p:cNvSpPr txBox="1"/>
          <p:nvPr/>
        </p:nvSpPr>
        <p:spPr>
          <a:xfrm>
            <a:off x="381000" y="-4741"/>
            <a:ext cx="8345700" cy="715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800"/>
              <a:buFont typeface="Montserrat"/>
              <a:buNone/>
            </a:pPr>
            <a:r>
              <a:rPr b="1" i="0" lang="en-GB" sz="2400" u="none" cap="none" strike="noStrike">
                <a:solidFill>
                  <a:srgbClr val="F8485E"/>
                </a:solidFill>
                <a:latin typeface="Montserrat"/>
                <a:ea typeface="Montserrat"/>
                <a:cs typeface="Montserrat"/>
                <a:sym typeface="Montserrat"/>
              </a:rPr>
              <a:t>the One Data pyramid.</a:t>
            </a:r>
            <a:endParaRPr b="1" i="0" sz="2400" u="none" cap="none" strike="noStrike">
              <a:solidFill>
                <a:schemeClr val="dk1"/>
              </a:solidFill>
              <a:latin typeface="Montserrat"/>
              <a:ea typeface="Montserrat"/>
              <a:cs typeface="Montserrat"/>
              <a:sym typeface="Montserrat"/>
            </a:endParaRPr>
          </a:p>
        </p:txBody>
      </p:sp>
      <p:sp>
        <p:nvSpPr>
          <p:cNvPr id="3508" name="Google Shape;3508;p385"/>
          <p:cNvSpPr/>
          <p:nvPr/>
        </p:nvSpPr>
        <p:spPr>
          <a:xfrm>
            <a:off x="4404975" y="1901554"/>
            <a:ext cx="117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GB" sz="1400" u="none" cap="none" strike="noStrike">
                <a:solidFill>
                  <a:srgbClr val="53565A"/>
                </a:solidFill>
                <a:latin typeface="Montserrat"/>
                <a:ea typeface="Montserrat"/>
                <a:cs typeface="Montserrat"/>
                <a:sym typeface="Montserrat"/>
              </a:rPr>
              <a:t>Smart Data</a:t>
            </a:r>
            <a:endParaRPr b="0" i="0" sz="1400" u="none" cap="none" strike="noStrike">
              <a:solidFill>
                <a:srgbClr val="53565A"/>
              </a:solidFill>
              <a:latin typeface="Montserrat"/>
              <a:ea typeface="Montserrat"/>
              <a:cs typeface="Montserrat"/>
              <a:sym typeface="Montserrat"/>
            </a:endParaRPr>
          </a:p>
        </p:txBody>
      </p:sp>
      <p:sp>
        <p:nvSpPr>
          <p:cNvPr id="3509" name="Google Shape;3509;p385"/>
          <p:cNvSpPr/>
          <p:nvPr/>
        </p:nvSpPr>
        <p:spPr>
          <a:xfrm>
            <a:off x="4446734" y="2931867"/>
            <a:ext cx="12363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GB" sz="1400" u="none" cap="none" strike="noStrike">
                <a:solidFill>
                  <a:srgbClr val="53565A"/>
                </a:solidFill>
                <a:latin typeface="Montserrat"/>
                <a:ea typeface="Montserrat"/>
                <a:cs typeface="Montserrat"/>
                <a:sym typeface="Montserrat"/>
              </a:rPr>
              <a:t>Data</a:t>
            </a:r>
            <a:endParaRPr sz="1100"/>
          </a:p>
          <a:p>
            <a:pPr indent="0" lvl="0" marL="0" marR="0" rtl="0" algn="ctr">
              <a:spcBef>
                <a:spcPts val="0"/>
              </a:spcBef>
              <a:spcAft>
                <a:spcPts val="0"/>
              </a:spcAft>
              <a:buNone/>
            </a:pPr>
            <a:r>
              <a:rPr b="1" i="0" lang="en-GB" sz="1400" u="none" cap="none" strike="noStrike">
                <a:solidFill>
                  <a:srgbClr val="53565A"/>
                </a:solidFill>
                <a:latin typeface="Montserrat"/>
                <a:ea typeface="Montserrat"/>
                <a:cs typeface="Montserrat"/>
                <a:sym typeface="Montserrat"/>
              </a:rPr>
              <a:t>Foundation</a:t>
            </a:r>
            <a:endParaRPr b="0" i="0" sz="1400" u="none" cap="none" strike="noStrike">
              <a:solidFill>
                <a:srgbClr val="53565A"/>
              </a:solidFill>
              <a:latin typeface="Montserrat"/>
              <a:ea typeface="Montserrat"/>
              <a:cs typeface="Montserrat"/>
              <a:sym typeface="Montserrat"/>
            </a:endParaRPr>
          </a:p>
        </p:txBody>
      </p:sp>
      <p:sp>
        <p:nvSpPr>
          <p:cNvPr id="3510" name="Google Shape;3510;p385"/>
          <p:cNvSpPr/>
          <p:nvPr/>
        </p:nvSpPr>
        <p:spPr>
          <a:xfrm>
            <a:off x="4891927" y="718577"/>
            <a:ext cx="18324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GB" sz="1400" u="none" cap="none" strike="noStrike">
                <a:solidFill>
                  <a:srgbClr val="53565A"/>
                </a:solidFill>
                <a:latin typeface="Montserrat"/>
                <a:ea typeface="Montserrat"/>
                <a:cs typeface="Montserrat"/>
                <a:sym typeface="Montserrat"/>
              </a:rPr>
              <a:t>Data Gouvernance</a:t>
            </a:r>
            <a:endParaRPr b="0" i="0" sz="2100" u="none" cap="none" strike="noStrike">
              <a:solidFill>
                <a:srgbClr val="53565A"/>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2" name="Shape 4592"/>
        <p:cNvGrpSpPr/>
        <p:nvPr/>
      </p:nvGrpSpPr>
      <p:grpSpPr>
        <a:xfrm>
          <a:off x="0" y="0"/>
          <a:ext cx="0" cy="0"/>
          <a:chOff x="0" y="0"/>
          <a:chExt cx="0" cy="0"/>
        </a:xfrm>
      </p:grpSpPr>
      <p:sp>
        <p:nvSpPr>
          <p:cNvPr id="4593" name="Google Shape;4593;p421"/>
          <p:cNvSpPr txBox="1"/>
          <p:nvPr>
            <p:ph type="title"/>
          </p:nvPr>
        </p:nvSpPr>
        <p:spPr>
          <a:xfrm>
            <a:off x="11114" y="-144686"/>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The pharmaceutical industry</a:t>
            </a:r>
            <a:endParaRPr/>
          </a:p>
        </p:txBody>
      </p:sp>
      <p:sp>
        <p:nvSpPr>
          <p:cNvPr id="4594" name="Google Shape;4594;p421"/>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595" name="Google Shape;4595;p421"/>
          <p:cNvSpPr txBox="1"/>
          <p:nvPr>
            <p:ph idx="1" type="body"/>
          </p:nvPr>
        </p:nvSpPr>
        <p:spPr>
          <a:xfrm>
            <a:off x="468314" y="339502"/>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596" name="Google Shape;4596;p421"/>
          <p:cNvSpPr txBox="1"/>
          <p:nvPr>
            <p:ph idx="2" type="body"/>
          </p:nvPr>
        </p:nvSpPr>
        <p:spPr>
          <a:xfrm>
            <a:off x="1764897" y="879590"/>
            <a:ext cx="41031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3"/>
              </a:rPr>
              <a:t>DRUG DEVELOPMENT &amp; DISCOVERY</a:t>
            </a:r>
            <a:endParaRPr sz="1400"/>
          </a:p>
        </p:txBody>
      </p:sp>
      <p:sp>
        <p:nvSpPr>
          <p:cNvPr id="4597" name="Google Shape;4597;p421"/>
          <p:cNvSpPr txBox="1"/>
          <p:nvPr>
            <p:ph idx="4" type="body"/>
          </p:nvPr>
        </p:nvSpPr>
        <p:spPr>
          <a:xfrm>
            <a:off x="1763688" y="1284232"/>
            <a:ext cx="73452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1200"/>
              <a:buNone/>
            </a:pPr>
            <a:r>
              <a:rPr lang="en-GB">
                <a:solidFill>
                  <a:srgbClr val="1F1F1F"/>
                </a:solidFill>
                <a:latin typeface="Arial"/>
                <a:ea typeface="Arial"/>
                <a:cs typeface="Arial"/>
                <a:sym typeface="Arial"/>
              </a:rPr>
              <a:t>Model biological systems to predict outcomes and help identify new potential-candidate molecules with a high probability of successful drug development.</a:t>
            </a:r>
            <a:endParaRPr/>
          </a:p>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Deep Learning: </a:t>
            </a:r>
            <a:r>
              <a:rPr lang="en-GB">
                <a:solidFill>
                  <a:srgbClr val="1F1F1F"/>
                </a:solidFill>
                <a:latin typeface="Arial"/>
                <a:ea typeface="Arial"/>
                <a:cs typeface="Arial"/>
                <a:sym typeface="Arial"/>
              </a:rPr>
              <a:t>Scrape and model existing and novel datasets for physicochemical properties, formulation or target prediction, and absorption, distribution, metabolism, excretion, and Tox.</a:t>
            </a:r>
            <a:endParaRPr/>
          </a:p>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Risk: </a:t>
            </a:r>
            <a:r>
              <a:rPr lang="en-GB">
                <a:solidFill>
                  <a:srgbClr val="1F1F1F"/>
                </a:solidFill>
                <a:latin typeface="Arial"/>
                <a:ea typeface="Arial"/>
                <a:cs typeface="Arial"/>
                <a:sym typeface="Arial"/>
              </a:rPr>
              <a:t>Predictive modeling of risk factors associated with drug reaction and drug-to-drug interactions</a:t>
            </a:r>
            <a:r>
              <a:rPr lang="en-GB" sz="1000">
                <a:solidFill>
                  <a:srgbClr val="1F1F1F"/>
                </a:solidFill>
                <a:latin typeface="Arial"/>
                <a:ea typeface="Arial"/>
                <a:cs typeface="Arial"/>
                <a:sym typeface="Arial"/>
              </a:rPr>
              <a:t>.</a:t>
            </a:r>
            <a:endParaRPr/>
          </a:p>
          <a:p>
            <a:pPr indent="-95250" lvl="0" marL="171450" rtl="0" algn="l">
              <a:lnSpc>
                <a:spcPct val="100000"/>
              </a:lnSpc>
              <a:spcBef>
                <a:spcPts val="300"/>
              </a:spcBef>
              <a:spcAft>
                <a:spcPts val="0"/>
              </a:spcAft>
              <a:buClr>
                <a:schemeClr val="lt2"/>
              </a:buClr>
              <a:buSzPts val="1200"/>
              <a:buFont typeface="Arial"/>
              <a:buNone/>
            </a:pPr>
            <a:r>
              <a:t/>
            </a:r>
            <a:endParaRPr/>
          </a:p>
        </p:txBody>
      </p:sp>
      <p:pic>
        <p:nvPicPr>
          <p:cNvPr id="4598" name="Google Shape;4598;p421"/>
          <p:cNvPicPr preferRelativeResize="0"/>
          <p:nvPr/>
        </p:nvPicPr>
        <p:blipFill rotWithShape="1">
          <a:blip r:embed="rId4">
            <a:alphaModFix/>
          </a:blip>
          <a:srcRect b="0" l="0" r="0" t="0"/>
          <a:stretch/>
        </p:blipFill>
        <p:spPr>
          <a:xfrm>
            <a:off x="179512" y="771550"/>
            <a:ext cx="1474236" cy="1630447"/>
          </a:xfrm>
          <a:prstGeom prst="rect">
            <a:avLst/>
          </a:prstGeom>
          <a:noFill/>
          <a:ln>
            <a:noFill/>
          </a:ln>
        </p:spPr>
      </p:pic>
      <p:sp>
        <p:nvSpPr>
          <p:cNvPr id="4599" name="Google Shape;4599;p421"/>
          <p:cNvSpPr txBox="1"/>
          <p:nvPr>
            <p:ph idx="2" type="body"/>
          </p:nvPr>
        </p:nvSpPr>
        <p:spPr>
          <a:xfrm>
            <a:off x="1764457" y="2823806"/>
            <a:ext cx="41031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5"/>
              </a:rPr>
              <a:t>DRUG DEVELOPMENT &amp; DISCOVERY</a:t>
            </a:r>
            <a:endParaRPr sz="1400"/>
          </a:p>
        </p:txBody>
      </p:sp>
      <p:sp>
        <p:nvSpPr>
          <p:cNvPr id="4600" name="Google Shape;4600;p421"/>
          <p:cNvSpPr txBox="1"/>
          <p:nvPr>
            <p:ph idx="4" type="body"/>
          </p:nvPr>
        </p:nvSpPr>
        <p:spPr>
          <a:xfrm>
            <a:off x="1764458" y="2940416"/>
            <a:ext cx="71280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Patient Selection: </a:t>
            </a:r>
            <a:r>
              <a:rPr lang="en-GB">
                <a:solidFill>
                  <a:srgbClr val="1F1F1F"/>
                </a:solidFill>
                <a:latin typeface="Arial"/>
                <a:ea typeface="Arial"/>
                <a:cs typeface="Arial"/>
                <a:sym typeface="Arial"/>
              </a:rPr>
              <a:t>Data-based patient selection can create more targeted pools of candidates for clinical trials ensuring the best population for each drug is selected. Target and segment specific populations and candidates, enabling more powerful and less expensive trials.</a:t>
            </a:r>
            <a:endParaRPr/>
          </a:p>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Real-Time &amp; Mobile Solutions:</a:t>
            </a:r>
            <a:r>
              <a:rPr lang="en-GB">
                <a:solidFill>
                  <a:srgbClr val="1F1F1F"/>
                </a:solidFill>
                <a:latin typeface="Arial"/>
                <a:ea typeface="Arial"/>
                <a:cs typeface="Arial"/>
                <a:sym typeface="Arial"/>
              </a:rPr>
              <a:t> Real-time patient monitoring can detect anomalies from trials to immediately identify safety risks. Virtual patient coaching for individuals can be used to improve patient outcomes.</a:t>
            </a:r>
            <a:endParaRPr/>
          </a:p>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Medication Adherence: </a:t>
            </a:r>
            <a:r>
              <a:rPr lang="en-GB">
                <a:solidFill>
                  <a:srgbClr val="1F1F1F"/>
                </a:solidFill>
                <a:latin typeface="Arial"/>
                <a:ea typeface="Arial"/>
                <a:cs typeface="Arial"/>
                <a:sym typeface="Arial"/>
              </a:rPr>
              <a:t>Engage and guide trial patients with reminders to maintain dosing schedule and compliance with trial parameters to obtain better trial data. Model and use predictive analytics for patient adherence.</a:t>
            </a:r>
            <a:endParaRPr/>
          </a:p>
          <a:p>
            <a:pPr indent="-95250" lvl="0" marL="171450" rtl="0" algn="l">
              <a:lnSpc>
                <a:spcPct val="100000"/>
              </a:lnSpc>
              <a:spcBef>
                <a:spcPts val="300"/>
              </a:spcBef>
              <a:spcAft>
                <a:spcPts val="0"/>
              </a:spcAft>
              <a:buClr>
                <a:schemeClr val="lt2"/>
              </a:buClr>
              <a:buSzPts val="1200"/>
              <a:buFont typeface="Arial"/>
              <a:buNone/>
            </a:pPr>
            <a:r>
              <a:t/>
            </a:r>
            <a:endParaRPr/>
          </a:p>
        </p:txBody>
      </p:sp>
      <p:pic>
        <p:nvPicPr>
          <p:cNvPr id="4601" name="Google Shape;4601;p421"/>
          <p:cNvPicPr preferRelativeResize="0"/>
          <p:nvPr/>
        </p:nvPicPr>
        <p:blipFill rotWithShape="1">
          <a:blip r:embed="rId6">
            <a:alphaModFix/>
          </a:blip>
          <a:srcRect b="0" l="0" r="0" t="0"/>
          <a:stretch/>
        </p:blipFill>
        <p:spPr>
          <a:xfrm>
            <a:off x="251520" y="3075806"/>
            <a:ext cx="1359958" cy="1368152"/>
          </a:xfrm>
          <a:prstGeom prst="rect">
            <a:avLst/>
          </a:prstGeom>
          <a:noFill/>
          <a:ln>
            <a:noFill/>
          </a:ln>
        </p:spPr>
      </p:pic>
      <p:cxnSp>
        <p:nvCxnSpPr>
          <p:cNvPr id="4602" name="Google Shape;4602;p421"/>
          <p:cNvCxnSpPr/>
          <p:nvPr/>
        </p:nvCxnSpPr>
        <p:spPr>
          <a:xfrm>
            <a:off x="251520" y="2643758"/>
            <a:ext cx="8712900" cy="0"/>
          </a:xfrm>
          <a:prstGeom prst="straightConnector1">
            <a:avLst/>
          </a:prstGeom>
          <a:noFill/>
          <a:ln cap="flat" cmpd="sng" w="9525">
            <a:solidFill>
              <a:srgbClr val="008CFF"/>
            </a:solidFill>
            <a:prstDash val="solid"/>
            <a:round/>
            <a:headEnd len="sm" w="sm" type="none"/>
            <a:tailEnd len="sm" w="sm" type="none"/>
          </a:ln>
        </p:spPr>
      </p:cxnSp>
      <p:cxnSp>
        <p:nvCxnSpPr>
          <p:cNvPr id="4603" name="Google Shape;4603;p421"/>
          <p:cNvCxnSpPr/>
          <p:nvPr/>
        </p:nvCxnSpPr>
        <p:spPr>
          <a:xfrm>
            <a:off x="1611478" y="771550"/>
            <a:ext cx="0" cy="4104600"/>
          </a:xfrm>
          <a:prstGeom prst="straightConnector1">
            <a:avLst/>
          </a:prstGeom>
          <a:noFill/>
          <a:ln cap="flat" cmpd="sng" w="9525">
            <a:solidFill>
              <a:srgbClr val="008CFF"/>
            </a:solidFill>
            <a:prstDash val="solid"/>
            <a:round/>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8" name="Shape 4608"/>
        <p:cNvGrpSpPr/>
        <p:nvPr/>
      </p:nvGrpSpPr>
      <p:grpSpPr>
        <a:xfrm>
          <a:off x="0" y="0"/>
          <a:ext cx="0" cy="0"/>
          <a:chOff x="0" y="0"/>
          <a:chExt cx="0" cy="0"/>
        </a:xfrm>
      </p:grpSpPr>
      <p:sp>
        <p:nvSpPr>
          <p:cNvPr id="4609" name="Google Shape;4609;p422"/>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The pharmaceutical industry</a:t>
            </a:r>
            <a:endParaRPr/>
          </a:p>
        </p:txBody>
      </p:sp>
      <p:sp>
        <p:nvSpPr>
          <p:cNvPr id="4610" name="Google Shape;4610;p422"/>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611" name="Google Shape;4611;p422"/>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612" name="Google Shape;4612;p422"/>
          <p:cNvSpPr txBox="1"/>
          <p:nvPr>
            <p:ph idx="2" type="body"/>
          </p:nvPr>
        </p:nvSpPr>
        <p:spPr>
          <a:xfrm>
            <a:off x="1764897" y="1347614"/>
            <a:ext cx="41031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latin typeface="Poppins"/>
                <a:ea typeface="Poppins"/>
                <a:cs typeface="Poppins"/>
                <a:sym typeface="Poppins"/>
                <a:hlinkClick r:id="rId3"/>
              </a:rPr>
              <a:t>POST-DEVELOPMENT</a:t>
            </a:r>
            <a:endParaRPr sz="1400" cap="none">
              <a:solidFill>
                <a:srgbClr val="1F1F1F"/>
              </a:solidFill>
              <a:latin typeface="Poppins"/>
              <a:ea typeface="Poppins"/>
              <a:cs typeface="Poppins"/>
              <a:sym typeface="Poppins"/>
            </a:endParaRPr>
          </a:p>
          <a:p>
            <a:pPr indent="0" lvl="0" marL="0" rtl="0" algn="l">
              <a:lnSpc>
                <a:spcPct val="90000"/>
              </a:lnSpc>
              <a:spcBef>
                <a:spcPts val="0"/>
              </a:spcBef>
              <a:spcAft>
                <a:spcPts val="0"/>
              </a:spcAft>
              <a:buSzPts val="1200"/>
              <a:buFont typeface="Arial"/>
              <a:buNone/>
            </a:pPr>
            <a:br>
              <a:rPr b="0" lang="en-GB" sz="1400">
                <a:solidFill>
                  <a:srgbClr val="1F1F1F"/>
                </a:solidFill>
                <a:latin typeface="Arial"/>
                <a:ea typeface="Arial"/>
                <a:cs typeface="Arial"/>
                <a:sym typeface="Arial"/>
              </a:rPr>
            </a:br>
            <a:endParaRPr sz="1400"/>
          </a:p>
        </p:txBody>
      </p:sp>
      <p:sp>
        <p:nvSpPr>
          <p:cNvPr id="4613" name="Google Shape;4613;p422"/>
          <p:cNvSpPr txBox="1"/>
          <p:nvPr>
            <p:ph idx="4" type="body"/>
          </p:nvPr>
        </p:nvSpPr>
        <p:spPr>
          <a:xfrm>
            <a:off x="1763688" y="1284232"/>
            <a:ext cx="73452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Risk:</a:t>
            </a:r>
            <a:r>
              <a:rPr lang="en-GB">
                <a:solidFill>
                  <a:srgbClr val="1F1F1F"/>
                </a:solidFill>
                <a:latin typeface="Arial"/>
                <a:ea typeface="Arial"/>
                <a:cs typeface="Arial"/>
                <a:sym typeface="Arial"/>
              </a:rPr>
              <a:t> Predictive analytics to reduce the risk of drug-drug interactions and adverse patient effects.</a:t>
            </a:r>
            <a:endParaRPr/>
          </a:p>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Real-Time and Preventative: </a:t>
            </a:r>
            <a:r>
              <a:rPr lang="en-GB">
                <a:solidFill>
                  <a:srgbClr val="1F1F1F"/>
                </a:solidFill>
                <a:latin typeface="Arial"/>
                <a:ea typeface="Arial"/>
                <a:cs typeface="Arial"/>
                <a:sym typeface="Arial"/>
              </a:rPr>
              <a:t>Track and guide patient dosing behavior to reduce risk when patients do not follow their prescriptions. Model what drives patients to stop taking medications and which patients are likely to 'drop-out'. </a:t>
            </a:r>
            <a:endParaRPr/>
          </a:p>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Deep Learning &amp; NLP:</a:t>
            </a:r>
            <a:r>
              <a:rPr lang="en-GB">
                <a:solidFill>
                  <a:srgbClr val="1F1F1F"/>
                </a:solidFill>
                <a:latin typeface="Arial"/>
                <a:ea typeface="Arial"/>
                <a:cs typeface="Arial"/>
                <a:sym typeface="Arial"/>
              </a:rPr>
              <a:t> Scrape literature, review EHRs, and create powerful models for drug repurposing. Use computational tools to sift through sequencing and genomic data to discover novel drug-disease pairs and validate CRO trials.</a:t>
            </a:r>
            <a:endParaRPr/>
          </a:p>
          <a:p>
            <a:pPr indent="-95250" lvl="0" marL="171450" rtl="0" algn="l">
              <a:lnSpc>
                <a:spcPct val="100000"/>
              </a:lnSpc>
              <a:spcBef>
                <a:spcPts val="300"/>
              </a:spcBef>
              <a:spcAft>
                <a:spcPts val="0"/>
              </a:spcAft>
              <a:buClr>
                <a:schemeClr val="lt2"/>
              </a:buClr>
              <a:buSzPts val="1200"/>
              <a:buFont typeface="Arial"/>
              <a:buNone/>
            </a:pPr>
            <a:r>
              <a:t/>
            </a:r>
            <a:endParaRPr/>
          </a:p>
        </p:txBody>
      </p:sp>
      <p:sp>
        <p:nvSpPr>
          <p:cNvPr id="4614" name="Google Shape;4614;p422"/>
          <p:cNvSpPr txBox="1"/>
          <p:nvPr>
            <p:ph idx="2" type="body"/>
          </p:nvPr>
        </p:nvSpPr>
        <p:spPr>
          <a:xfrm>
            <a:off x="1764457" y="3399870"/>
            <a:ext cx="41031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latin typeface="Poppins"/>
                <a:ea typeface="Poppins"/>
                <a:cs typeface="Poppins"/>
                <a:sym typeface="Poppins"/>
                <a:hlinkClick r:id="rId4"/>
              </a:rPr>
              <a:t>REAL-WORLD DATA &amp; INTEGRATION</a:t>
            </a:r>
            <a:endParaRPr sz="1400" cap="none">
              <a:solidFill>
                <a:srgbClr val="1F1F1F"/>
              </a:solidFill>
              <a:latin typeface="Poppins"/>
              <a:ea typeface="Poppins"/>
              <a:cs typeface="Poppins"/>
              <a:sym typeface="Poppins"/>
            </a:endParaRPr>
          </a:p>
          <a:p>
            <a:pPr indent="0" lvl="0" marL="0" rtl="0" algn="l">
              <a:lnSpc>
                <a:spcPct val="90000"/>
              </a:lnSpc>
              <a:spcBef>
                <a:spcPts val="0"/>
              </a:spcBef>
              <a:spcAft>
                <a:spcPts val="0"/>
              </a:spcAft>
              <a:buSzPts val="1200"/>
              <a:buFont typeface="Arial"/>
              <a:buNone/>
            </a:pPr>
            <a:br>
              <a:rPr b="0" lang="en-GB" sz="1400">
                <a:solidFill>
                  <a:srgbClr val="1F1F1F"/>
                </a:solidFill>
                <a:latin typeface="Arial"/>
                <a:ea typeface="Arial"/>
                <a:cs typeface="Arial"/>
                <a:sym typeface="Arial"/>
              </a:rPr>
            </a:br>
            <a:endParaRPr sz="1400"/>
          </a:p>
        </p:txBody>
      </p:sp>
      <p:sp>
        <p:nvSpPr>
          <p:cNvPr id="4615" name="Google Shape;4615;p422"/>
          <p:cNvSpPr txBox="1"/>
          <p:nvPr>
            <p:ph idx="4" type="body"/>
          </p:nvPr>
        </p:nvSpPr>
        <p:spPr>
          <a:xfrm>
            <a:off x="1764458" y="3084432"/>
            <a:ext cx="72720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1200"/>
              <a:buNone/>
            </a:pPr>
            <a:r>
              <a:rPr lang="en-GB">
                <a:solidFill>
                  <a:srgbClr val="1F1F1F"/>
                </a:solidFill>
                <a:latin typeface="Arial"/>
                <a:ea typeface="Arial"/>
                <a:cs typeface="Arial"/>
                <a:sym typeface="Arial"/>
              </a:rPr>
              <a:t>Scrape claims data or electronic medical records into more efficient drug development. Increase personalization of therapy and treatment to improve patient relationships. Identify new markets and underserved populations.</a:t>
            </a:r>
            <a:endParaRPr/>
          </a:p>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Providers &amp; Payors:</a:t>
            </a:r>
            <a:r>
              <a:rPr lang="en-GB">
                <a:solidFill>
                  <a:srgbClr val="1F1F1F"/>
                </a:solidFill>
                <a:latin typeface="Arial"/>
                <a:ea typeface="Arial"/>
                <a:cs typeface="Arial"/>
                <a:sym typeface="Arial"/>
              </a:rPr>
              <a:t> Aggregate and maintain data stores, combining predictive analytics to analyze patient outcomes, studies, claims, and other real-world data, to investigate beyond clinical trials. </a:t>
            </a:r>
            <a:endParaRPr/>
          </a:p>
          <a:p>
            <a:pPr indent="-171450" lvl="0" marL="171450" rtl="0" algn="l">
              <a:lnSpc>
                <a:spcPct val="100000"/>
              </a:lnSpc>
              <a:spcBef>
                <a:spcPts val="300"/>
              </a:spcBef>
              <a:spcAft>
                <a:spcPts val="0"/>
              </a:spcAft>
              <a:buClr>
                <a:schemeClr val="lt2"/>
              </a:buClr>
              <a:buSzPts val="1200"/>
              <a:buFont typeface="Arial"/>
              <a:buChar char="•"/>
            </a:pPr>
            <a:r>
              <a:rPr b="1" lang="en-GB">
                <a:solidFill>
                  <a:srgbClr val="1F1F1F"/>
                </a:solidFill>
                <a:latin typeface="Arial"/>
                <a:ea typeface="Arial"/>
                <a:cs typeface="Arial"/>
                <a:sym typeface="Arial"/>
              </a:rPr>
              <a:t>Sentiment Analysis &amp; Targetting: </a:t>
            </a:r>
            <a:r>
              <a:rPr lang="en-GB">
                <a:solidFill>
                  <a:srgbClr val="1F1F1F"/>
                </a:solidFill>
                <a:latin typeface="Arial"/>
                <a:ea typeface="Arial"/>
                <a:cs typeface="Arial"/>
                <a:sym typeface="Arial"/>
              </a:rPr>
              <a:t>Leverage unstructured data physician information, EMRs/EHRs, media, and payer information to flag potential safety issues and explore new markets. Establish predictive methods ahead of drug releases. </a:t>
            </a:r>
            <a:endParaRPr/>
          </a:p>
          <a:p>
            <a:pPr indent="-95250" lvl="0" marL="171450" rtl="0" algn="l">
              <a:lnSpc>
                <a:spcPct val="100000"/>
              </a:lnSpc>
              <a:spcBef>
                <a:spcPts val="300"/>
              </a:spcBef>
              <a:spcAft>
                <a:spcPts val="0"/>
              </a:spcAft>
              <a:buClr>
                <a:schemeClr val="lt2"/>
              </a:buClr>
              <a:buSzPts val="1200"/>
              <a:buFont typeface="Arial"/>
              <a:buNone/>
            </a:pPr>
            <a:r>
              <a:t/>
            </a:r>
            <a:endParaRPr/>
          </a:p>
        </p:txBody>
      </p:sp>
      <p:pic>
        <p:nvPicPr>
          <p:cNvPr id="4616" name="Google Shape;4616;p422"/>
          <p:cNvPicPr preferRelativeResize="0"/>
          <p:nvPr/>
        </p:nvPicPr>
        <p:blipFill rotWithShape="1">
          <a:blip r:embed="rId5">
            <a:alphaModFix/>
          </a:blip>
          <a:srcRect b="0" l="0" r="0" t="0"/>
          <a:stretch/>
        </p:blipFill>
        <p:spPr>
          <a:xfrm>
            <a:off x="25556" y="959743"/>
            <a:ext cx="1609725" cy="1323975"/>
          </a:xfrm>
          <a:prstGeom prst="rect">
            <a:avLst/>
          </a:prstGeom>
          <a:noFill/>
          <a:ln>
            <a:noFill/>
          </a:ln>
        </p:spPr>
      </p:pic>
      <p:pic>
        <p:nvPicPr>
          <p:cNvPr id="4617" name="Google Shape;4617;p422"/>
          <p:cNvPicPr preferRelativeResize="0"/>
          <p:nvPr/>
        </p:nvPicPr>
        <p:blipFill rotWithShape="1">
          <a:blip r:embed="rId6">
            <a:alphaModFix/>
          </a:blip>
          <a:srcRect b="0" l="0" r="0" t="0"/>
          <a:stretch/>
        </p:blipFill>
        <p:spPr>
          <a:xfrm>
            <a:off x="107504" y="2849091"/>
            <a:ext cx="1552575" cy="1666875"/>
          </a:xfrm>
          <a:prstGeom prst="rect">
            <a:avLst/>
          </a:prstGeom>
          <a:noFill/>
          <a:ln>
            <a:noFill/>
          </a:ln>
        </p:spPr>
      </p:pic>
      <p:cxnSp>
        <p:nvCxnSpPr>
          <p:cNvPr id="4618" name="Google Shape;4618;p422"/>
          <p:cNvCxnSpPr/>
          <p:nvPr/>
        </p:nvCxnSpPr>
        <p:spPr>
          <a:xfrm>
            <a:off x="1660079" y="843558"/>
            <a:ext cx="0" cy="4104600"/>
          </a:xfrm>
          <a:prstGeom prst="straightConnector1">
            <a:avLst/>
          </a:prstGeom>
          <a:noFill/>
          <a:ln cap="flat" cmpd="sng" w="9525">
            <a:solidFill>
              <a:srgbClr val="008CFF"/>
            </a:solidFill>
            <a:prstDash val="solid"/>
            <a:round/>
            <a:headEnd len="sm" w="sm" type="none"/>
            <a:tailEnd len="sm" w="sm" type="none"/>
          </a:ln>
        </p:spPr>
      </p:cxnSp>
      <p:cxnSp>
        <p:nvCxnSpPr>
          <p:cNvPr id="4619" name="Google Shape;4619;p422"/>
          <p:cNvCxnSpPr/>
          <p:nvPr/>
        </p:nvCxnSpPr>
        <p:spPr>
          <a:xfrm flipH="1" rot="10800000">
            <a:off x="107504" y="2880490"/>
            <a:ext cx="8928900" cy="51300"/>
          </a:xfrm>
          <a:prstGeom prst="straightConnector1">
            <a:avLst/>
          </a:prstGeom>
          <a:noFill/>
          <a:ln cap="flat" cmpd="sng" w="9525">
            <a:solidFill>
              <a:srgbClr val="008CFF"/>
            </a:solidFill>
            <a:prstDash val="solid"/>
            <a:round/>
            <a:headEnd len="sm" w="sm" type="none"/>
            <a:tailEnd len="sm" w="sm"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4" name="Shape 4624"/>
        <p:cNvGrpSpPr/>
        <p:nvPr/>
      </p:nvGrpSpPr>
      <p:grpSpPr>
        <a:xfrm>
          <a:off x="0" y="0"/>
          <a:ext cx="0" cy="0"/>
          <a:chOff x="0" y="0"/>
          <a:chExt cx="0" cy="0"/>
        </a:xfrm>
      </p:grpSpPr>
      <p:sp>
        <p:nvSpPr>
          <p:cNvPr id="4625" name="Google Shape;4625;p423"/>
          <p:cNvSpPr txBox="1"/>
          <p:nvPr>
            <p:ph type="title"/>
          </p:nvPr>
        </p:nvSpPr>
        <p:spPr>
          <a:xfrm>
            <a:off x="315914" y="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FINANCIAL SERVICES</a:t>
            </a:r>
            <a:endParaRPr/>
          </a:p>
        </p:txBody>
      </p:sp>
      <p:sp>
        <p:nvSpPr>
          <p:cNvPr id="4626" name="Google Shape;4626;p423"/>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627" name="Google Shape;4627;p423"/>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628" name="Google Shape;4628;p423"/>
          <p:cNvSpPr txBox="1"/>
          <p:nvPr>
            <p:ph idx="2" type="body"/>
          </p:nvPr>
        </p:nvSpPr>
        <p:spPr>
          <a:xfrm>
            <a:off x="1764897" y="1419622"/>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3"/>
              </a:rPr>
              <a:t>REAL-TIME &amp; PREDICTIVE ANALYTICS</a:t>
            </a:r>
            <a:endParaRPr sz="1400" cap="none"/>
          </a:p>
          <a:p>
            <a:pPr indent="0" lvl="0" marL="0" rtl="0" algn="l">
              <a:lnSpc>
                <a:spcPct val="90000"/>
              </a:lnSpc>
              <a:spcBef>
                <a:spcPts val="0"/>
              </a:spcBef>
              <a:spcAft>
                <a:spcPts val="0"/>
              </a:spcAft>
              <a:buSzPts val="1200"/>
              <a:buFont typeface="Arial"/>
              <a:buNone/>
            </a:pPr>
            <a:br>
              <a:rPr b="0" lang="en-GB" sz="1400"/>
            </a:br>
            <a:br>
              <a:rPr b="0" lang="en-GB" sz="1400">
                <a:solidFill>
                  <a:srgbClr val="1F1F1F"/>
                </a:solidFill>
                <a:latin typeface="Arial"/>
                <a:ea typeface="Arial"/>
                <a:cs typeface="Arial"/>
                <a:sym typeface="Arial"/>
              </a:rPr>
            </a:br>
            <a:endParaRPr sz="1400"/>
          </a:p>
        </p:txBody>
      </p:sp>
      <p:sp>
        <p:nvSpPr>
          <p:cNvPr id="4629" name="Google Shape;4629;p423"/>
          <p:cNvSpPr txBox="1"/>
          <p:nvPr>
            <p:ph idx="4" type="body"/>
          </p:nvPr>
        </p:nvSpPr>
        <p:spPr>
          <a:xfrm>
            <a:off x="1763688" y="1068208"/>
            <a:ext cx="72729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1000"/>
              <a:buNone/>
            </a:pPr>
            <a:r>
              <a:rPr lang="en-GB" sz="1000"/>
              <a:t>Predictive analytics can be applied to a host of unstructured data, combining predictions from sentiment, traditional data sources, and models. Developing models for </a:t>
            </a:r>
            <a:r>
              <a:rPr b="1" lang="en-GB" sz="1000"/>
              <a:t>forecasts, market analysis, and trends, or simulating patterns.</a:t>
            </a:r>
            <a:r>
              <a:rPr lang="en-GB" sz="1000"/>
              <a:t> Since business cases are client specific, some of our latest work is below </a:t>
            </a:r>
            <a:endParaRPr/>
          </a:p>
          <a:p>
            <a:pPr indent="-171450" lvl="0" marL="171450" rtl="0" algn="l">
              <a:lnSpc>
                <a:spcPct val="100000"/>
              </a:lnSpc>
              <a:spcBef>
                <a:spcPts val="300"/>
              </a:spcBef>
              <a:spcAft>
                <a:spcPts val="0"/>
              </a:spcAft>
              <a:buClr>
                <a:schemeClr val="lt2"/>
              </a:buClr>
              <a:buSzPts val="1000"/>
              <a:buFont typeface="Arial"/>
              <a:buChar char="•"/>
            </a:pPr>
            <a:r>
              <a:rPr b="1" lang="en-GB" sz="1000"/>
              <a:t>Credit Ratings:</a:t>
            </a:r>
            <a:r>
              <a:rPr lang="en-GB" sz="1000"/>
              <a:t> Analyzing continuous feeds real-time data for credit ratings providing lenders more accurate snapshots of a customer’s assets, business, operations, and transaction history.</a:t>
            </a:r>
            <a:endParaRPr/>
          </a:p>
          <a:p>
            <a:pPr indent="-171450" lvl="0" marL="171450" rtl="0" algn="l">
              <a:lnSpc>
                <a:spcPct val="100000"/>
              </a:lnSpc>
              <a:spcBef>
                <a:spcPts val="300"/>
              </a:spcBef>
              <a:spcAft>
                <a:spcPts val="0"/>
              </a:spcAft>
              <a:buClr>
                <a:schemeClr val="lt2"/>
              </a:buClr>
              <a:buSzPts val="1000"/>
              <a:buFont typeface="Arial"/>
              <a:buChar char="•"/>
            </a:pPr>
            <a:r>
              <a:rPr b="1" lang="en-GB" sz="1000"/>
              <a:t>Tracking Tools:</a:t>
            </a:r>
            <a:r>
              <a:rPr lang="en-GB" sz="1000"/>
              <a:t> Develop tracking tools to mine and report key metrics, new reports, release for target companies, products, segments, and industries. Analyze millions of data points across the market and consumer base to determine the correct investment strategy. </a:t>
            </a:r>
            <a:endParaRPr/>
          </a:p>
          <a:p>
            <a:pPr indent="-171450" lvl="0" marL="171450" rtl="0" algn="l">
              <a:lnSpc>
                <a:spcPct val="100000"/>
              </a:lnSpc>
              <a:spcBef>
                <a:spcPts val="300"/>
              </a:spcBef>
              <a:spcAft>
                <a:spcPts val="0"/>
              </a:spcAft>
              <a:buClr>
                <a:schemeClr val="lt2"/>
              </a:buClr>
              <a:buSzPts val="1000"/>
              <a:buFont typeface="Arial"/>
              <a:buChar char="•"/>
            </a:pPr>
            <a:r>
              <a:rPr b="1" lang="en-GB" sz="1000"/>
              <a:t>Volume Analysis:</a:t>
            </a:r>
            <a:r>
              <a:rPr lang="en-GB" sz="1000"/>
              <a:t> We can implement volume examination models to make pricing predictions. Similar models examine social and search traffic, identifying online precursors for stock market moves.</a:t>
            </a:r>
            <a:endParaRPr/>
          </a:p>
          <a:p>
            <a:pPr indent="-171450" lvl="0" marL="171450" rtl="0" algn="l">
              <a:lnSpc>
                <a:spcPct val="100000"/>
              </a:lnSpc>
              <a:spcBef>
                <a:spcPts val="300"/>
              </a:spcBef>
              <a:spcAft>
                <a:spcPts val="0"/>
              </a:spcAft>
              <a:buClr>
                <a:schemeClr val="lt2"/>
              </a:buClr>
              <a:buSzPts val="1000"/>
              <a:buFont typeface="Arial"/>
              <a:buChar char="•"/>
            </a:pPr>
            <a:r>
              <a:rPr b="1" lang="en-GB" sz="1000"/>
              <a:t>Financial Analysis:</a:t>
            </a:r>
            <a:r>
              <a:rPr lang="en-GB" sz="1000"/>
              <a:t> We can analyze and create decision platforms for payments, credit providers, and institutional traders, integrating historical and real-time data transactional data to improve efficiency.</a:t>
            </a:r>
            <a:endParaRPr/>
          </a:p>
          <a:p>
            <a:pPr indent="-107950" lvl="0" marL="171450" rtl="0" algn="l">
              <a:lnSpc>
                <a:spcPct val="100000"/>
              </a:lnSpc>
              <a:spcBef>
                <a:spcPts val="300"/>
              </a:spcBef>
              <a:spcAft>
                <a:spcPts val="0"/>
              </a:spcAft>
              <a:buClr>
                <a:schemeClr val="lt2"/>
              </a:buClr>
              <a:buSzPts val="1000"/>
              <a:buFont typeface="Arial"/>
              <a:buNone/>
            </a:pPr>
            <a:r>
              <a:t/>
            </a:r>
            <a:endParaRPr sz="1000"/>
          </a:p>
        </p:txBody>
      </p:sp>
      <p:sp>
        <p:nvSpPr>
          <p:cNvPr id="4630" name="Google Shape;4630;p423"/>
          <p:cNvSpPr txBox="1"/>
          <p:nvPr>
            <p:ph idx="2" type="body"/>
          </p:nvPr>
        </p:nvSpPr>
        <p:spPr>
          <a:xfrm>
            <a:off x="1764457" y="4299942"/>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4"/>
              </a:rPr>
              <a:t>SENTIMENT ANALYSIS</a:t>
            </a: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solidFill>
                  <a:srgbClr val="1F1F1F"/>
                </a:solidFill>
                <a:latin typeface="Arial"/>
                <a:ea typeface="Arial"/>
                <a:cs typeface="Arial"/>
                <a:sym typeface="Arial"/>
              </a:rPr>
            </a:br>
            <a:endParaRPr sz="1400"/>
          </a:p>
        </p:txBody>
      </p:sp>
      <p:sp>
        <p:nvSpPr>
          <p:cNvPr id="4631" name="Google Shape;4631;p423"/>
          <p:cNvSpPr txBox="1"/>
          <p:nvPr>
            <p:ph idx="4" type="body"/>
          </p:nvPr>
        </p:nvSpPr>
        <p:spPr>
          <a:xfrm>
            <a:off x="1764458" y="3588488"/>
            <a:ext cx="72720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1000"/>
              <a:buNone/>
            </a:pPr>
            <a:r>
              <a:rPr lang="en-GB" sz="1000"/>
              <a:t>We apply natural-language processing, logic, text analysis and summarization to examine media, documents, and external data to discover what folks really think.</a:t>
            </a:r>
            <a:endParaRPr/>
          </a:p>
          <a:p>
            <a:pPr indent="-171450" lvl="0" marL="171450" rtl="0" algn="l">
              <a:lnSpc>
                <a:spcPct val="100000"/>
              </a:lnSpc>
              <a:spcBef>
                <a:spcPts val="300"/>
              </a:spcBef>
              <a:spcAft>
                <a:spcPts val="0"/>
              </a:spcAft>
              <a:buClr>
                <a:schemeClr val="lt2"/>
              </a:buClr>
              <a:buSzPts val="1000"/>
              <a:buFont typeface="Arial"/>
              <a:buChar char="•"/>
            </a:pPr>
            <a:r>
              <a:rPr b="1" lang="en-GB" sz="1000"/>
              <a:t>Algorithms:</a:t>
            </a:r>
            <a:r>
              <a:rPr lang="en-GB" sz="1000"/>
              <a:t> Build tools around market sentiment data (e.g., Twitter feeds) for real-time and in-depth trend and news analysis. </a:t>
            </a:r>
            <a:endParaRPr/>
          </a:p>
          <a:p>
            <a:pPr indent="-171450" lvl="0" marL="171450" rtl="0" algn="l">
              <a:lnSpc>
                <a:spcPct val="100000"/>
              </a:lnSpc>
              <a:spcBef>
                <a:spcPts val="300"/>
              </a:spcBef>
              <a:spcAft>
                <a:spcPts val="0"/>
              </a:spcAft>
              <a:buClr>
                <a:schemeClr val="lt2"/>
              </a:buClr>
              <a:buSzPts val="1000"/>
              <a:buFont typeface="Arial"/>
              <a:buChar char="•"/>
            </a:pPr>
            <a:r>
              <a:rPr b="1" lang="en-GB" sz="1000"/>
              <a:t>Target Tracking:</a:t>
            </a:r>
            <a:r>
              <a:rPr lang="en-GB" sz="1000"/>
              <a:t> Create algorithms to track trends, monitor the launch of new products, respond to issues, and measure improvements in overall brand perception. </a:t>
            </a:r>
            <a:endParaRPr/>
          </a:p>
          <a:p>
            <a:pPr indent="-171450" lvl="0" marL="171450" rtl="0" algn="l">
              <a:lnSpc>
                <a:spcPct val="100000"/>
              </a:lnSpc>
              <a:spcBef>
                <a:spcPts val="300"/>
              </a:spcBef>
              <a:spcAft>
                <a:spcPts val="0"/>
              </a:spcAft>
              <a:buClr>
                <a:schemeClr val="lt2"/>
              </a:buClr>
              <a:buSzPts val="1000"/>
              <a:buFont typeface="Arial"/>
              <a:buChar char="•"/>
            </a:pPr>
            <a:r>
              <a:rPr b="1" lang="en-GB" sz="1000"/>
              <a:t>Operations: </a:t>
            </a:r>
            <a:r>
              <a:rPr lang="en-GB" sz="1000"/>
              <a:t>Analyze unstructured voice recordings from call centers, improve customer service, and optimize churn, up-sell, cross-sell, and products. Filter fraud and prevent unauthorized access.</a:t>
            </a:r>
            <a:endParaRPr/>
          </a:p>
        </p:txBody>
      </p:sp>
      <p:pic>
        <p:nvPicPr>
          <p:cNvPr id="4632" name="Google Shape;4632;p423"/>
          <p:cNvPicPr preferRelativeResize="0"/>
          <p:nvPr/>
        </p:nvPicPr>
        <p:blipFill rotWithShape="1">
          <a:blip r:embed="rId5">
            <a:alphaModFix/>
          </a:blip>
          <a:srcRect b="0" l="0" r="0" t="0"/>
          <a:stretch/>
        </p:blipFill>
        <p:spPr>
          <a:xfrm>
            <a:off x="25556" y="959743"/>
            <a:ext cx="1609725" cy="1323975"/>
          </a:xfrm>
          <a:prstGeom prst="rect">
            <a:avLst/>
          </a:prstGeom>
          <a:noFill/>
          <a:ln>
            <a:noFill/>
          </a:ln>
        </p:spPr>
      </p:pic>
      <p:pic>
        <p:nvPicPr>
          <p:cNvPr id="4633" name="Google Shape;4633;p423"/>
          <p:cNvPicPr preferRelativeResize="0"/>
          <p:nvPr/>
        </p:nvPicPr>
        <p:blipFill rotWithShape="1">
          <a:blip r:embed="rId6">
            <a:alphaModFix/>
          </a:blip>
          <a:srcRect b="0" l="0" r="0" t="0"/>
          <a:stretch/>
        </p:blipFill>
        <p:spPr>
          <a:xfrm>
            <a:off x="137964" y="3312765"/>
            <a:ext cx="1409700" cy="1419225"/>
          </a:xfrm>
          <a:prstGeom prst="rect">
            <a:avLst/>
          </a:prstGeom>
          <a:noFill/>
          <a:ln>
            <a:noFill/>
          </a:ln>
        </p:spPr>
      </p:pic>
      <p:cxnSp>
        <p:nvCxnSpPr>
          <p:cNvPr id="4634" name="Google Shape;4634;p423"/>
          <p:cNvCxnSpPr/>
          <p:nvPr/>
        </p:nvCxnSpPr>
        <p:spPr>
          <a:xfrm>
            <a:off x="1635281" y="771550"/>
            <a:ext cx="0" cy="4176600"/>
          </a:xfrm>
          <a:prstGeom prst="straightConnector1">
            <a:avLst/>
          </a:prstGeom>
          <a:noFill/>
          <a:ln cap="flat" cmpd="sng" w="9525">
            <a:solidFill>
              <a:srgbClr val="008CFF"/>
            </a:solidFill>
            <a:prstDash val="solid"/>
            <a:round/>
            <a:headEnd len="sm" w="sm" type="none"/>
            <a:tailEnd len="sm" w="sm" type="none"/>
          </a:ln>
        </p:spPr>
      </p:cxnSp>
      <p:cxnSp>
        <p:nvCxnSpPr>
          <p:cNvPr id="4635" name="Google Shape;4635;p423"/>
          <p:cNvCxnSpPr/>
          <p:nvPr/>
        </p:nvCxnSpPr>
        <p:spPr>
          <a:xfrm flipH="1" rot="10800000">
            <a:off x="25556" y="3308646"/>
            <a:ext cx="8794800" cy="51000"/>
          </a:xfrm>
          <a:prstGeom prst="straightConnector1">
            <a:avLst/>
          </a:prstGeom>
          <a:noFill/>
          <a:ln cap="flat" cmpd="sng" w="9525">
            <a:solidFill>
              <a:srgbClr val="008CFF"/>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0" name="Shape 4640"/>
        <p:cNvGrpSpPr/>
        <p:nvPr/>
      </p:nvGrpSpPr>
      <p:grpSpPr>
        <a:xfrm>
          <a:off x="0" y="0"/>
          <a:ext cx="0" cy="0"/>
          <a:chOff x="0" y="0"/>
          <a:chExt cx="0" cy="0"/>
        </a:xfrm>
      </p:grpSpPr>
      <p:sp>
        <p:nvSpPr>
          <p:cNvPr id="4641" name="Google Shape;4641;p424"/>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FINANCIAL SERVICES</a:t>
            </a:r>
            <a:endParaRPr/>
          </a:p>
        </p:txBody>
      </p:sp>
      <p:sp>
        <p:nvSpPr>
          <p:cNvPr id="4642" name="Google Shape;4642;p424"/>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643" name="Google Shape;4643;p424"/>
          <p:cNvSpPr txBox="1"/>
          <p:nvPr>
            <p:ph idx="2" type="body"/>
          </p:nvPr>
        </p:nvSpPr>
        <p:spPr>
          <a:xfrm>
            <a:off x="1764897" y="1743686"/>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3"/>
              </a:rPr>
              <a:t>RISK &amp; FRAUD DETECTION</a:t>
            </a: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solidFill>
                  <a:srgbClr val="1F1F1F"/>
                </a:solidFill>
                <a:latin typeface="Arial"/>
                <a:ea typeface="Arial"/>
                <a:cs typeface="Arial"/>
                <a:sym typeface="Arial"/>
              </a:rPr>
            </a:br>
            <a:endParaRPr sz="1400"/>
          </a:p>
        </p:txBody>
      </p:sp>
      <p:sp>
        <p:nvSpPr>
          <p:cNvPr id="4644" name="Google Shape;4644;p424"/>
          <p:cNvSpPr txBox="1"/>
          <p:nvPr>
            <p:ph idx="4" type="body"/>
          </p:nvPr>
        </p:nvSpPr>
        <p:spPr>
          <a:xfrm>
            <a:off x="1763688" y="1428248"/>
            <a:ext cx="72729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1200"/>
              <a:buNone/>
            </a:pPr>
            <a:r>
              <a:rPr lang="en-GB"/>
              <a:t>Detect and prevent fraud (e.g. transactions, credit card fraud, phishing) by leveraging advanced analytics to predict anomalies in real time. </a:t>
            </a:r>
            <a:endParaRPr/>
          </a:p>
          <a:p>
            <a:pPr indent="-171450" lvl="0" marL="171450" rtl="0" algn="l">
              <a:lnSpc>
                <a:spcPct val="100000"/>
              </a:lnSpc>
              <a:spcBef>
                <a:spcPts val="300"/>
              </a:spcBef>
              <a:spcAft>
                <a:spcPts val="0"/>
              </a:spcAft>
              <a:buClr>
                <a:schemeClr val="lt2"/>
              </a:buClr>
              <a:buSzPts val="1200"/>
              <a:buFont typeface="Arial"/>
              <a:buChar char="•"/>
            </a:pPr>
            <a:r>
              <a:rPr b="1" lang="en-GB"/>
              <a:t>Graph Analysis: </a:t>
            </a:r>
            <a:r>
              <a:rPr lang="en-GB"/>
              <a:t>Create machine learning security systems to track patterns and assess in real-time threats and fraud. Monitor user profile information, historical data, credit data, and access point information to predict risks and automate action. </a:t>
            </a:r>
            <a:endParaRPr/>
          </a:p>
          <a:p>
            <a:pPr indent="-171450" lvl="0" marL="171450" rtl="0" algn="l">
              <a:lnSpc>
                <a:spcPct val="100000"/>
              </a:lnSpc>
              <a:spcBef>
                <a:spcPts val="300"/>
              </a:spcBef>
              <a:spcAft>
                <a:spcPts val="0"/>
              </a:spcAft>
              <a:buClr>
                <a:schemeClr val="lt2"/>
              </a:buClr>
              <a:buSzPts val="1200"/>
              <a:buFont typeface="Arial"/>
              <a:buChar char="•"/>
            </a:pPr>
            <a:r>
              <a:rPr b="1" lang="en-GB"/>
              <a:t>Financial Fraud:</a:t>
            </a:r>
            <a:r>
              <a:rPr lang="en-GB"/>
              <a:t> We can analyze account balances, spending patterns, credit history, employment details, location, and other information to determine if transactions are legitimate and automate their handling. </a:t>
            </a:r>
            <a:endParaRPr/>
          </a:p>
          <a:p>
            <a:pPr indent="-171450" lvl="0" marL="171450" rtl="0" algn="l">
              <a:lnSpc>
                <a:spcPct val="100000"/>
              </a:lnSpc>
              <a:spcBef>
                <a:spcPts val="300"/>
              </a:spcBef>
              <a:spcAft>
                <a:spcPts val="0"/>
              </a:spcAft>
              <a:buClr>
                <a:schemeClr val="lt2"/>
              </a:buClr>
              <a:buSzPts val="1200"/>
              <a:buFont typeface="Arial"/>
              <a:buChar char="•"/>
            </a:pPr>
            <a:r>
              <a:rPr b="1" lang="en-GB"/>
              <a:t>Credit: </a:t>
            </a:r>
            <a:r>
              <a:rPr lang="en-GB"/>
              <a:t>Combine segmentation tools with predictive analytics to determine the return on credit and loans. Ingest location, neighborhood development, social, credit reports, business reports, transaction history, demographics, and historical data to make predictions. </a:t>
            </a:r>
            <a:endParaRPr/>
          </a:p>
          <a:p>
            <a:pPr indent="-171450" lvl="0" marL="171450" rtl="0" algn="l">
              <a:lnSpc>
                <a:spcPct val="100000"/>
              </a:lnSpc>
              <a:spcBef>
                <a:spcPts val="300"/>
              </a:spcBef>
              <a:spcAft>
                <a:spcPts val="0"/>
              </a:spcAft>
              <a:buClr>
                <a:schemeClr val="lt2"/>
              </a:buClr>
              <a:buSzPts val="1200"/>
              <a:buFont typeface="Arial"/>
              <a:buChar char="•"/>
            </a:pPr>
            <a:r>
              <a:rPr b="1" lang="en-GB"/>
              <a:t>Audit: </a:t>
            </a:r>
            <a:r>
              <a:rPr lang="en-GB"/>
              <a:t> Improve data management and deploy new generation analytics on your existing systems (or employ a cloud strategy) to improve fraud and criminal activity detection. Visualize in real-time, with aggregated risk data, risk models and analysis. </a:t>
            </a:r>
            <a:endParaRPr/>
          </a:p>
        </p:txBody>
      </p:sp>
      <p:pic>
        <p:nvPicPr>
          <p:cNvPr id="4645" name="Google Shape;4645;p424"/>
          <p:cNvPicPr preferRelativeResize="0"/>
          <p:nvPr/>
        </p:nvPicPr>
        <p:blipFill rotWithShape="1">
          <a:blip r:embed="rId4">
            <a:alphaModFix/>
          </a:blip>
          <a:srcRect b="0" l="0" r="0" t="0"/>
          <a:stretch/>
        </p:blipFill>
        <p:spPr>
          <a:xfrm>
            <a:off x="107504" y="2046337"/>
            <a:ext cx="1514475" cy="1533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0" name="Shape 4650"/>
        <p:cNvGrpSpPr/>
        <p:nvPr/>
      </p:nvGrpSpPr>
      <p:grpSpPr>
        <a:xfrm>
          <a:off x="0" y="0"/>
          <a:ext cx="0" cy="0"/>
          <a:chOff x="0" y="0"/>
          <a:chExt cx="0" cy="0"/>
        </a:xfrm>
      </p:grpSpPr>
      <p:sp>
        <p:nvSpPr>
          <p:cNvPr id="4651" name="Google Shape;4651;p425"/>
          <p:cNvSpPr txBox="1"/>
          <p:nvPr>
            <p:ph type="title"/>
          </p:nvPr>
        </p:nvSpPr>
        <p:spPr>
          <a:xfrm>
            <a:off x="468314" y="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INSURANCE</a:t>
            </a:r>
            <a:endParaRPr/>
          </a:p>
        </p:txBody>
      </p:sp>
      <p:sp>
        <p:nvSpPr>
          <p:cNvPr id="4652" name="Google Shape;4652;p425"/>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653" name="Google Shape;4653;p425"/>
          <p:cNvSpPr txBox="1"/>
          <p:nvPr>
            <p:ph idx="2" type="body"/>
          </p:nvPr>
        </p:nvSpPr>
        <p:spPr>
          <a:xfrm>
            <a:off x="1764897" y="1419622"/>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u="sng" cap="none">
                <a:solidFill>
                  <a:schemeClr val="hlink"/>
                </a:solidFill>
                <a:hlinkClick r:id="rId3"/>
              </a:rPr>
              <a:t>PREDICTIVE MODELING</a:t>
            </a:r>
            <a:endParaRPr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solidFill>
                  <a:srgbClr val="1F1F1F"/>
                </a:solidFill>
                <a:latin typeface="Arial"/>
                <a:ea typeface="Arial"/>
                <a:cs typeface="Arial"/>
                <a:sym typeface="Arial"/>
              </a:rPr>
            </a:br>
            <a:endParaRPr sz="1400"/>
          </a:p>
        </p:txBody>
      </p:sp>
      <p:sp>
        <p:nvSpPr>
          <p:cNvPr id="4654" name="Google Shape;4654;p425"/>
          <p:cNvSpPr txBox="1"/>
          <p:nvPr>
            <p:ph idx="4" type="body"/>
          </p:nvPr>
        </p:nvSpPr>
        <p:spPr>
          <a:xfrm>
            <a:off x="1763688" y="996200"/>
            <a:ext cx="72729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900"/>
              <a:buFont typeface="Arial"/>
              <a:buChar char="•"/>
            </a:pPr>
            <a:r>
              <a:rPr b="1" lang="en-GB" sz="900"/>
              <a:t>Deep Learning &amp; AI:</a:t>
            </a:r>
            <a:r>
              <a:rPr lang="en-GB" sz="900"/>
              <a:t> Using deep learning, we can help create a quantified understanding of an individual's risk profile and habits, leveraging unstructured data to cut through the noise and get insights faster. </a:t>
            </a:r>
            <a:endParaRPr/>
          </a:p>
          <a:p>
            <a:pPr indent="-171450" lvl="0" marL="171450" rtl="0" algn="l">
              <a:lnSpc>
                <a:spcPct val="100000"/>
              </a:lnSpc>
              <a:spcBef>
                <a:spcPts val="300"/>
              </a:spcBef>
              <a:spcAft>
                <a:spcPts val="0"/>
              </a:spcAft>
              <a:buClr>
                <a:schemeClr val="lt2"/>
              </a:buClr>
              <a:buSzPts val="900"/>
              <a:buFont typeface="Arial"/>
              <a:buChar char="•"/>
            </a:pPr>
            <a:r>
              <a:rPr b="1" lang="en-GB" sz="900"/>
              <a:t>Health and Life Insurance: </a:t>
            </a:r>
            <a:r>
              <a:rPr lang="en-GB" sz="900"/>
              <a:t>Leverage medical records, Rx notes, social media, and health apps to aggregate and improve proactive case management. Lower claims by guidance and prevention, with simple things like active dosage monitoring and medication reminders. </a:t>
            </a:r>
            <a:endParaRPr/>
          </a:p>
          <a:p>
            <a:pPr indent="-171450" lvl="0" marL="171450" rtl="0" algn="l">
              <a:lnSpc>
                <a:spcPct val="100000"/>
              </a:lnSpc>
              <a:spcBef>
                <a:spcPts val="300"/>
              </a:spcBef>
              <a:spcAft>
                <a:spcPts val="0"/>
              </a:spcAft>
              <a:buClr>
                <a:schemeClr val="lt2"/>
              </a:buClr>
              <a:buSzPts val="900"/>
              <a:buFont typeface="Arial"/>
              <a:buChar char="•"/>
            </a:pPr>
            <a:r>
              <a:rPr b="1" lang="en-GB" sz="900"/>
              <a:t>Call Center: </a:t>
            </a:r>
            <a:r>
              <a:rPr lang="en-GB" sz="900"/>
              <a:t>Combine telecom data and call center activities to refine guidelines, optimize services, and increase customer satisfaction. Use Natural Language Processing (NLP) and speech analytics to improve performance and establish SOPs. </a:t>
            </a:r>
            <a:endParaRPr/>
          </a:p>
          <a:p>
            <a:pPr indent="-171450" lvl="0" marL="171450" rtl="0" algn="l">
              <a:lnSpc>
                <a:spcPct val="100000"/>
              </a:lnSpc>
              <a:spcBef>
                <a:spcPts val="300"/>
              </a:spcBef>
              <a:spcAft>
                <a:spcPts val="0"/>
              </a:spcAft>
              <a:buClr>
                <a:schemeClr val="lt2"/>
              </a:buClr>
              <a:buSzPts val="900"/>
              <a:buFont typeface="Arial"/>
              <a:buChar char="•"/>
            </a:pPr>
            <a:r>
              <a:rPr b="1" lang="en-GB" sz="900"/>
              <a:t>Infrastructure: </a:t>
            </a:r>
            <a:r>
              <a:rPr lang="en-GB" sz="900"/>
              <a:t> Deploy cloud-based and open data solutions for data stream management. Test ideas faster by running computational intensive experiments on powerful hardware and lower operational costs by auditing existing hardware and practices. </a:t>
            </a:r>
            <a:endParaRPr/>
          </a:p>
          <a:p>
            <a:pPr indent="-114300" lvl="0" marL="171450" rtl="0" algn="l">
              <a:lnSpc>
                <a:spcPct val="100000"/>
              </a:lnSpc>
              <a:spcBef>
                <a:spcPts val="300"/>
              </a:spcBef>
              <a:spcAft>
                <a:spcPts val="0"/>
              </a:spcAft>
              <a:buClr>
                <a:schemeClr val="lt2"/>
              </a:buClr>
              <a:buSzPts val="900"/>
              <a:buFont typeface="Arial"/>
              <a:buNone/>
            </a:pPr>
            <a:r>
              <a:t/>
            </a:r>
            <a:endParaRPr sz="900"/>
          </a:p>
        </p:txBody>
      </p:sp>
      <p:sp>
        <p:nvSpPr>
          <p:cNvPr id="4655" name="Google Shape;4655;p425"/>
          <p:cNvSpPr txBox="1"/>
          <p:nvPr>
            <p:ph idx="2" type="body"/>
          </p:nvPr>
        </p:nvSpPr>
        <p:spPr>
          <a:xfrm>
            <a:off x="1764457" y="3903926"/>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u="sng" cap="none">
                <a:solidFill>
                  <a:schemeClr val="hlink"/>
                </a:solidFill>
                <a:hlinkClick r:id="rId4"/>
              </a:rPr>
              <a:t>FRAUD DETECTION</a:t>
            </a:r>
            <a:endParaRPr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656" name="Google Shape;4656;p425"/>
          <p:cNvSpPr txBox="1"/>
          <p:nvPr>
            <p:ph idx="4" type="body"/>
          </p:nvPr>
        </p:nvSpPr>
        <p:spPr>
          <a:xfrm>
            <a:off x="1764458" y="3156440"/>
            <a:ext cx="72720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900"/>
              <a:buFont typeface="Arial"/>
              <a:buChar char="•"/>
            </a:pPr>
            <a:r>
              <a:rPr b="1" lang="en-GB" sz="900"/>
              <a:t>Natural language processing</a:t>
            </a:r>
            <a:r>
              <a:rPr lang="en-GB" sz="900"/>
              <a:t> or </a:t>
            </a:r>
            <a:r>
              <a:rPr b="1" lang="en-GB" sz="900"/>
              <a:t>text analytics</a:t>
            </a:r>
            <a:endParaRPr sz="900"/>
          </a:p>
          <a:p>
            <a:pPr indent="-171450" lvl="0" marL="171450" rtl="0" algn="l">
              <a:lnSpc>
                <a:spcPct val="100000"/>
              </a:lnSpc>
              <a:spcBef>
                <a:spcPts val="300"/>
              </a:spcBef>
              <a:spcAft>
                <a:spcPts val="0"/>
              </a:spcAft>
              <a:buClr>
                <a:schemeClr val="lt2"/>
              </a:buClr>
              <a:buSzPts val="900"/>
              <a:buFont typeface="Arial"/>
              <a:buChar char="•"/>
            </a:pPr>
            <a:r>
              <a:rPr b="1" lang="en-GB" sz="900"/>
              <a:t>Behavioral Analytics</a:t>
            </a:r>
            <a:endParaRPr sz="900"/>
          </a:p>
          <a:p>
            <a:pPr indent="-171450" lvl="0" marL="171450" rtl="0" algn="l">
              <a:lnSpc>
                <a:spcPct val="100000"/>
              </a:lnSpc>
              <a:spcBef>
                <a:spcPts val="300"/>
              </a:spcBef>
              <a:spcAft>
                <a:spcPts val="0"/>
              </a:spcAft>
              <a:buClr>
                <a:schemeClr val="lt2"/>
              </a:buClr>
              <a:buSzPts val="900"/>
              <a:buFont typeface="Arial"/>
              <a:buChar char="•"/>
            </a:pPr>
            <a:r>
              <a:rPr b="1" lang="en-GB" sz="900"/>
              <a:t>Pattern, graph, or cluster analysis</a:t>
            </a:r>
            <a:endParaRPr sz="900"/>
          </a:p>
        </p:txBody>
      </p:sp>
      <p:cxnSp>
        <p:nvCxnSpPr>
          <p:cNvPr id="4657" name="Google Shape;4657;p425"/>
          <p:cNvCxnSpPr/>
          <p:nvPr/>
        </p:nvCxnSpPr>
        <p:spPr>
          <a:xfrm>
            <a:off x="1635281" y="771550"/>
            <a:ext cx="0" cy="4176600"/>
          </a:xfrm>
          <a:prstGeom prst="straightConnector1">
            <a:avLst/>
          </a:prstGeom>
          <a:noFill/>
          <a:ln cap="flat" cmpd="sng" w="9525">
            <a:solidFill>
              <a:srgbClr val="008CFF"/>
            </a:solidFill>
            <a:prstDash val="solid"/>
            <a:round/>
            <a:headEnd len="sm" w="sm" type="none"/>
            <a:tailEnd len="sm" w="sm" type="none"/>
          </a:ln>
        </p:spPr>
      </p:cxnSp>
      <p:cxnSp>
        <p:nvCxnSpPr>
          <p:cNvPr id="4658" name="Google Shape;4658;p425"/>
          <p:cNvCxnSpPr/>
          <p:nvPr/>
        </p:nvCxnSpPr>
        <p:spPr>
          <a:xfrm flipH="1" rot="10800000">
            <a:off x="25556" y="2736774"/>
            <a:ext cx="8794800" cy="51000"/>
          </a:xfrm>
          <a:prstGeom prst="straightConnector1">
            <a:avLst/>
          </a:prstGeom>
          <a:noFill/>
          <a:ln cap="flat" cmpd="sng" w="9525">
            <a:solidFill>
              <a:srgbClr val="008CFF"/>
            </a:solidFill>
            <a:prstDash val="solid"/>
            <a:round/>
            <a:headEnd len="sm" w="sm" type="none"/>
            <a:tailEnd len="sm" w="sm" type="none"/>
          </a:ln>
        </p:spPr>
      </p:cxnSp>
      <p:pic>
        <p:nvPicPr>
          <p:cNvPr id="4659" name="Google Shape;4659;p425"/>
          <p:cNvPicPr preferRelativeResize="0"/>
          <p:nvPr/>
        </p:nvPicPr>
        <p:blipFill rotWithShape="1">
          <a:blip r:embed="rId5">
            <a:alphaModFix/>
          </a:blip>
          <a:srcRect b="0" l="0" r="0" t="0"/>
          <a:stretch/>
        </p:blipFill>
        <p:spPr>
          <a:xfrm>
            <a:off x="201376" y="974526"/>
            <a:ext cx="1274280" cy="1309192"/>
          </a:xfrm>
          <a:prstGeom prst="rect">
            <a:avLst/>
          </a:prstGeom>
          <a:noFill/>
          <a:ln>
            <a:noFill/>
          </a:ln>
        </p:spPr>
      </p:pic>
      <p:pic>
        <p:nvPicPr>
          <p:cNvPr id="4660" name="Google Shape;4660;p425"/>
          <p:cNvPicPr preferRelativeResize="0"/>
          <p:nvPr/>
        </p:nvPicPr>
        <p:blipFill rotWithShape="1">
          <a:blip r:embed="rId6">
            <a:alphaModFix/>
          </a:blip>
          <a:srcRect b="0" l="0" r="0" t="0"/>
          <a:stretch/>
        </p:blipFill>
        <p:spPr>
          <a:xfrm>
            <a:off x="362044" y="2859782"/>
            <a:ext cx="897588" cy="864096"/>
          </a:xfrm>
          <a:prstGeom prst="rect">
            <a:avLst/>
          </a:prstGeom>
          <a:noFill/>
          <a:ln>
            <a:noFill/>
          </a:ln>
        </p:spPr>
      </p:pic>
      <p:cxnSp>
        <p:nvCxnSpPr>
          <p:cNvPr id="4661" name="Google Shape;4661;p425"/>
          <p:cNvCxnSpPr/>
          <p:nvPr/>
        </p:nvCxnSpPr>
        <p:spPr>
          <a:xfrm flipH="1" rot="10800000">
            <a:off x="35496" y="3867967"/>
            <a:ext cx="8794800" cy="51000"/>
          </a:xfrm>
          <a:prstGeom prst="straightConnector1">
            <a:avLst/>
          </a:prstGeom>
          <a:noFill/>
          <a:ln cap="flat" cmpd="sng" w="9525">
            <a:solidFill>
              <a:srgbClr val="008CFF"/>
            </a:solidFill>
            <a:prstDash val="solid"/>
            <a:round/>
            <a:headEnd len="sm" w="sm" type="none"/>
            <a:tailEnd len="sm" w="sm" type="none"/>
          </a:ln>
        </p:spPr>
      </p:cxnSp>
      <p:sp>
        <p:nvSpPr>
          <p:cNvPr id="4662" name="Google Shape;4662;p425"/>
          <p:cNvSpPr txBox="1"/>
          <p:nvPr>
            <p:ph idx="2" type="body"/>
          </p:nvPr>
        </p:nvSpPr>
        <p:spPr>
          <a:xfrm>
            <a:off x="1764457" y="5056054"/>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u="sng" cap="none">
                <a:solidFill>
                  <a:schemeClr val="hlink"/>
                </a:solidFill>
                <a:hlinkClick r:id="rId7"/>
              </a:rPr>
              <a:t>SATELLITE IMAGING</a:t>
            </a:r>
            <a:endParaRPr cap="none"/>
          </a:p>
          <a:p>
            <a:pPr indent="0" lvl="0" marL="0" rtl="0" algn="l">
              <a:lnSpc>
                <a:spcPct val="90000"/>
              </a:lnSpc>
              <a:spcBef>
                <a:spcPts val="0"/>
              </a:spcBef>
              <a:spcAft>
                <a:spcPts val="0"/>
              </a:spcAft>
              <a:buSzPts val="1200"/>
              <a:buFont typeface="Arial"/>
              <a:buNone/>
            </a:pPr>
            <a:br>
              <a:rPr b="0" lang="en-GB" sz="1000"/>
            </a:b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663" name="Google Shape;4663;p425"/>
          <p:cNvSpPr txBox="1"/>
          <p:nvPr>
            <p:ph idx="4" type="body"/>
          </p:nvPr>
        </p:nvSpPr>
        <p:spPr>
          <a:xfrm>
            <a:off x="1764458" y="4164552"/>
            <a:ext cx="72720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900"/>
              <a:buFont typeface="Arial"/>
              <a:buChar char="•"/>
            </a:pPr>
            <a:r>
              <a:rPr b="1" lang="en-GB" sz="900"/>
              <a:t>Image Analysis: </a:t>
            </a:r>
            <a:r>
              <a:rPr lang="en-GB" sz="900"/>
              <a:t>Automate data labeling, segmentation, and classification of desired objects in an image: Houses, roofs, cars, swimming pools, trees, and vegetation, as well as estimating their condition and quality.</a:t>
            </a:r>
            <a:endParaRPr/>
          </a:p>
          <a:p>
            <a:pPr indent="-171450" lvl="0" marL="171450" rtl="0" algn="l">
              <a:lnSpc>
                <a:spcPct val="100000"/>
              </a:lnSpc>
              <a:spcBef>
                <a:spcPts val="300"/>
              </a:spcBef>
              <a:spcAft>
                <a:spcPts val="0"/>
              </a:spcAft>
              <a:buClr>
                <a:schemeClr val="lt2"/>
              </a:buClr>
              <a:buSzPts val="900"/>
              <a:buFont typeface="Arial"/>
              <a:buChar char="•"/>
            </a:pPr>
            <a:r>
              <a:rPr b="1" lang="en-GB" sz="900"/>
              <a:t>Anomaly Detection: </a:t>
            </a:r>
            <a:r>
              <a:rPr lang="en-GB" sz="900"/>
              <a:t>Create alert systems for acute events, such as weather and natural diasters, monitoring movement and disruption. </a:t>
            </a:r>
            <a:endParaRPr/>
          </a:p>
        </p:txBody>
      </p:sp>
      <p:pic>
        <p:nvPicPr>
          <p:cNvPr id="4664" name="Google Shape;4664;p425"/>
          <p:cNvPicPr preferRelativeResize="0"/>
          <p:nvPr/>
        </p:nvPicPr>
        <p:blipFill rotWithShape="1">
          <a:blip r:embed="rId8">
            <a:alphaModFix/>
          </a:blip>
          <a:srcRect b="0" l="0" r="0" t="0"/>
          <a:stretch/>
        </p:blipFill>
        <p:spPr>
          <a:xfrm>
            <a:off x="395536" y="3931381"/>
            <a:ext cx="782818" cy="80060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9" name="Shape 4669"/>
        <p:cNvGrpSpPr/>
        <p:nvPr/>
      </p:nvGrpSpPr>
      <p:grpSpPr>
        <a:xfrm>
          <a:off x="0" y="0"/>
          <a:ext cx="0" cy="0"/>
          <a:chOff x="0" y="0"/>
          <a:chExt cx="0" cy="0"/>
        </a:xfrm>
      </p:grpSpPr>
      <p:sp>
        <p:nvSpPr>
          <p:cNvPr id="4670" name="Google Shape;4670;p426"/>
          <p:cNvSpPr txBox="1"/>
          <p:nvPr>
            <p:ph type="title"/>
          </p:nvPr>
        </p:nvSpPr>
        <p:spPr>
          <a:xfrm>
            <a:off x="468314" y="35937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ADVERTISING &amp; MARKETING</a:t>
            </a:r>
            <a:br>
              <a:rPr lang="en-GB"/>
            </a:br>
            <a:br>
              <a:rPr lang="en-GB"/>
            </a:br>
            <a:endParaRPr/>
          </a:p>
        </p:txBody>
      </p:sp>
      <p:sp>
        <p:nvSpPr>
          <p:cNvPr id="4671" name="Google Shape;4671;p426"/>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672" name="Google Shape;4672;p426"/>
          <p:cNvSpPr txBox="1"/>
          <p:nvPr>
            <p:ph idx="1" type="body"/>
          </p:nvPr>
        </p:nvSpPr>
        <p:spPr>
          <a:xfrm>
            <a:off x="468314" y="339502"/>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673" name="Google Shape;4673;p426"/>
          <p:cNvSpPr txBox="1"/>
          <p:nvPr>
            <p:ph idx="2" type="body"/>
          </p:nvPr>
        </p:nvSpPr>
        <p:spPr>
          <a:xfrm>
            <a:off x="1764897" y="1167622"/>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3"/>
              </a:rPr>
              <a:t>CONSUMER INSIGHT &amp; BUSINESS INTELLIGENCE</a:t>
            </a:r>
            <a:br>
              <a:rPr lang="en-GB" sz="1400"/>
            </a:br>
            <a:br>
              <a:rPr lang="en-GB" sz="1400">
                <a:solidFill>
                  <a:srgbClr val="1F1F1F"/>
                </a:solidFill>
                <a:latin typeface="Arial"/>
                <a:ea typeface="Arial"/>
                <a:cs typeface="Arial"/>
                <a:sym typeface="Arial"/>
              </a:rPr>
            </a:br>
            <a:endParaRPr sz="1400"/>
          </a:p>
        </p:txBody>
      </p:sp>
      <p:sp>
        <p:nvSpPr>
          <p:cNvPr id="4674" name="Google Shape;4674;p426"/>
          <p:cNvSpPr txBox="1"/>
          <p:nvPr>
            <p:ph idx="4" type="body"/>
          </p:nvPr>
        </p:nvSpPr>
        <p:spPr>
          <a:xfrm>
            <a:off x="1763688" y="1059582"/>
            <a:ext cx="72729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900"/>
              <a:buNone/>
            </a:pPr>
            <a:r>
              <a:rPr lang="en-GB" sz="900"/>
              <a:t>Move beyond traditional business intelligence and business monitoring stages with data and analytic investment. Apply analytics to solve customer-centric business problems using data science to understand and quantify behaviors, preferences, patterns, interests, and predict their value. </a:t>
            </a:r>
            <a:endParaRPr/>
          </a:p>
          <a:p>
            <a:pPr indent="0" lvl="0" marL="0" rtl="0" algn="l">
              <a:lnSpc>
                <a:spcPct val="100000"/>
              </a:lnSpc>
              <a:spcBef>
                <a:spcPts val="300"/>
              </a:spcBef>
              <a:spcAft>
                <a:spcPts val="0"/>
              </a:spcAft>
              <a:buSzPts val="900"/>
              <a:buNone/>
            </a:pPr>
            <a:r>
              <a:rPr b="1" lang="en-GB" sz="900"/>
              <a:t>Common use cases include:</a:t>
            </a:r>
            <a:endParaRPr sz="900"/>
          </a:p>
          <a:p>
            <a:pPr indent="-171450" lvl="0" marL="171450" rtl="0" algn="l">
              <a:lnSpc>
                <a:spcPct val="100000"/>
              </a:lnSpc>
              <a:spcBef>
                <a:spcPts val="300"/>
              </a:spcBef>
              <a:spcAft>
                <a:spcPts val="0"/>
              </a:spcAft>
              <a:buClr>
                <a:schemeClr val="lt2"/>
              </a:buClr>
              <a:buSzPts val="900"/>
              <a:buFont typeface="Arial"/>
              <a:buChar char="•"/>
            </a:pPr>
            <a:r>
              <a:rPr lang="en-GB" sz="900"/>
              <a:t>Sales attribution</a:t>
            </a:r>
            <a:endParaRPr/>
          </a:p>
          <a:p>
            <a:pPr indent="-171450" lvl="0" marL="171450" rtl="0" algn="l">
              <a:lnSpc>
                <a:spcPct val="100000"/>
              </a:lnSpc>
              <a:spcBef>
                <a:spcPts val="300"/>
              </a:spcBef>
              <a:spcAft>
                <a:spcPts val="0"/>
              </a:spcAft>
              <a:buClr>
                <a:schemeClr val="lt2"/>
              </a:buClr>
              <a:buSzPts val="900"/>
              <a:buFont typeface="Arial"/>
              <a:buChar char="•"/>
            </a:pPr>
            <a:r>
              <a:rPr lang="en-GB" sz="900"/>
              <a:t>Reducing customer attrition</a:t>
            </a:r>
            <a:endParaRPr/>
          </a:p>
          <a:p>
            <a:pPr indent="-171450" lvl="0" marL="171450" rtl="0" algn="l">
              <a:lnSpc>
                <a:spcPct val="100000"/>
              </a:lnSpc>
              <a:spcBef>
                <a:spcPts val="300"/>
              </a:spcBef>
              <a:spcAft>
                <a:spcPts val="0"/>
              </a:spcAft>
              <a:buClr>
                <a:schemeClr val="lt2"/>
              </a:buClr>
              <a:buSzPts val="900"/>
              <a:buFont typeface="Arial"/>
              <a:buChar char="•"/>
            </a:pPr>
            <a:r>
              <a:rPr lang="en-GB" sz="900"/>
              <a:t>Improving cross-sell and bundling of services</a:t>
            </a:r>
            <a:endParaRPr/>
          </a:p>
          <a:p>
            <a:pPr indent="-171450" lvl="0" marL="171450" rtl="0" algn="l">
              <a:lnSpc>
                <a:spcPct val="100000"/>
              </a:lnSpc>
              <a:spcBef>
                <a:spcPts val="300"/>
              </a:spcBef>
              <a:spcAft>
                <a:spcPts val="0"/>
              </a:spcAft>
              <a:buClr>
                <a:schemeClr val="lt2"/>
              </a:buClr>
              <a:buSzPts val="900"/>
              <a:buFont typeface="Arial"/>
              <a:buChar char="•"/>
            </a:pPr>
            <a:r>
              <a:rPr lang="en-GB" sz="900"/>
              <a:t>Increase customer satisfaction</a:t>
            </a:r>
            <a:endParaRPr/>
          </a:p>
          <a:p>
            <a:pPr indent="-171450" lvl="0" marL="171450" rtl="0" algn="l">
              <a:lnSpc>
                <a:spcPct val="100000"/>
              </a:lnSpc>
              <a:spcBef>
                <a:spcPts val="300"/>
              </a:spcBef>
              <a:spcAft>
                <a:spcPts val="0"/>
              </a:spcAft>
              <a:buClr>
                <a:schemeClr val="lt2"/>
              </a:buClr>
              <a:buSzPts val="900"/>
              <a:buFont typeface="Arial"/>
              <a:buChar char="•"/>
            </a:pPr>
            <a:r>
              <a:rPr lang="en-GB" sz="900"/>
              <a:t>Improving customer acquisition</a:t>
            </a:r>
            <a:endParaRPr/>
          </a:p>
          <a:p>
            <a:pPr indent="-171450" lvl="0" marL="171450" rtl="0" algn="l">
              <a:lnSpc>
                <a:spcPct val="100000"/>
              </a:lnSpc>
              <a:spcBef>
                <a:spcPts val="300"/>
              </a:spcBef>
              <a:spcAft>
                <a:spcPts val="0"/>
              </a:spcAft>
              <a:buClr>
                <a:schemeClr val="lt2"/>
              </a:buClr>
              <a:buSzPts val="900"/>
              <a:buFont typeface="Arial"/>
              <a:buChar char="•"/>
            </a:pPr>
            <a:r>
              <a:rPr lang="en-GB" sz="900"/>
              <a:t>Prevent customer lapse and targeted win back</a:t>
            </a:r>
            <a:endParaRPr/>
          </a:p>
          <a:p>
            <a:pPr indent="0" lvl="0" marL="0" rtl="0" algn="l">
              <a:lnSpc>
                <a:spcPct val="100000"/>
              </a:lnSpc>
              <a:spcBef>
                <a:spcPts val="300"/>
              </a:spcBef>
              <a:spcAft>
                <a:spcPts val="0"/>
              </a:spcAft>
              <a:buSzPts val="900"/>
              <a:buNone/>
            </a:pPr>
            <a:r>
              <a:rPr lang="en-GB" sz="900"/>
              <a:t>We can help build actionable customer analytic profiles for your use case.</a:t>
            </a:r>
            <a:endParaRPr/>
          </a:p>
        </p:txBody>
      </p:sp>
      <p:sp>
        <p:nvSpPr>
          <p:cNvPr id="4675" name="Google Shape;4675;p426"/>
          <p:cNvSpPr txBox="1"/>
          <p:nvPr>
            <p:ph idx="2" type="body"/>
          </p:nvPr>
        </p:nvSpPr>
        <p:spPr>
          <a:xfrm>
            <a:off x="1764457" y="3903926"/>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4"/>
              </a:rPr>
              <a:t>AUTOMATE CAMPAIGNS &amp; GENERATE DECISIONS</a:t>
            </a:r>
            <a:br>
              <a:rPr lang="en-GB" sz="1400"/>
            </a:br>
            <a:br>
              <a:rPr lang="en-GB" sz="1400"/>
            </a:br>
            <a:br>
              <a:rPr lang="en-GB" sz="1400">
                <a:solidFill>
                  <a:srgbClr val="1F1F1F"/>
                </a:solidFill>
                <a:latin typeface="Arial"/>
                <a:ea typeface="Arial"/>
                <a:cs typeface="Arial"/>
                <a:sym typeface="Arial"/>
              </a:rPr>
            </a:br>
            <a:endParaRPr sz="1400"/>
          </a:p>
        </p:txBody>
      </p:sp>
      <p:sp>
        <p:nvSpPr>
          <p:cNvPr id="4676" name="Google Shape;4676;p426"/>
          <p:cNvSpPr txBox="1"/>
          <p:nvPr>
            <p:ph idx="4" type="body"/>
          </p:nvPr>
        </p:nvSpPr>
        <p:spPr>
          <a:xfrm>
            <a:off x="1764458" y="3444472"/>
            <a:ext cx="72720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900"/>
              <a:buNone/>
            </a:pPr>
            <a:r>
              <a:rPr lang="en-GB" sz="900"/>
              <a:t>Develop monitor and learn systems that pull information about campaign performance across all teams to reveal trends, insights, and customer activity. Optimize campaign spend, testing, and decision-making using machine learning recommendations. </a:t>
            </a:r>
            <a:endParaRPr/>
          </a:p>
          <a:p>
            <a:pPr indent="-171450" lvl="0" marL="171450" rtl="0" algn="l">
              <a:lnSpc>
                <a:spcPct val="100000"/>
              </a:lnSpc>
              <a:spcBef>
                <a:spcPts val="300"/>
              </a:spcBef>
              <a:spcAft>
                <a:spcPts val="0"/>
              </a:spcAft>
              <a:buClr>
                <a:schemeClr val="lt2"/>
              </a:buClr>
              <a:buSzPts val="900"/>
              <a:buFont typeface="Arial"/>
              <a:buChar char="•"/>
            </a:pPr>
            <a:r>
              <a:rPr b="1" lang="en-GB" sz="900"/>
              <a:t>Real-Time Bidding: </a:t>
            </a:r>
            <a:r>
              <a:rPr lang="en-GB" sz="900"/>
              <a:t>Develop price optimization, bidding strategies, and optimize ad placement and targets. </a:t>
            </a:r>
            <a:endParaRPr/>
          </a:p>
          <a:p>
            <a:pPr indent="-171450" lvl="0" marL="171450" rtl="0" algn="l">
              <a:lnSpc>
                <a:spcPct val="100000"/>
              </a:lnSpc>
              <a:spcBef>
                <a:spcPts val="300"/>
              </a:spcBef>
              <a:spcAft>
                <a:spcPts val="0"/>
              </a:spcAft>
              <a:buClr>
                <a:schemeClr val="lt2"/>
              </a:buClr>
              <a:buSzPts val="900"/>
              <a:buFont typeface="Arial"/>
              <a:buChar char="•"/>
            </a:pPr>
            <a:r>
              <a:rPr b="1" lang="en-GB" sz="900"/>
              <a:t>Ad Optimization:</a:t>
            </a:r>
            <a:r>
              <a:rPr lang="en-GB" sz="900"/>
              <a:t> Develop models for ad types, placement location, personalized ad management, and shopping cart abandonment or next-best-product analytics. </a:t>
            </a:r>
            <a:endParaRPr/>
          </a:p>
          <a:p>
            <a:pPr indent="-171450" lvl="0" marL="171450" rtl="0" algn="l">
              <a:lnSpc>
                <a:spcPct val="100000"/>
              </a:lnSpc>
              <a:spcBef>
                <a:spcPts val="300"/>
              </a:spcBef>
              <a:spcAft>
                <a:spcPts val="0"/>
              </a:spcAft>
              <a:buClr>
                <a:schemeClr val="lt2"/>
              </a:buClr>
              <a:buSzPts val="900"/>
              <a:buFont typeface="Arial"/>
              <a:buChar char="•"/>
            </a:pPr>
            <a:r>
              <a:rPr b="1" lang="en-GB" sz="900"/>
              <a:t>Click &amp; Engagement: </a:t>
            </a:r>
            <a:r>
              <a:rPr lang="en-GB" sz="900"/>
              <a:t>Track and monitor click and paths of consumers, optimizing shopping cart and recommendation systems for a personalized consumer experience.</a:t>
            </a:r>
            <a:endParaRPr/>
          </a:p>
        </p:txBody>
      </p:sp>
      <p:pic>
        <p:nvPicPr>
          <p:cNvPr id="4677" name="Google Shape;4677;p426"/>
          <p:cNvPicPr preferRelativeResize="0"/>
          <p:nvPr/>
        </p:nvPicPr>
        <p:blipFill rotWithShape="1">
          <a:blip r:embed="rId5">
            <a:alphaModFix/>
          </a:blip>
          <a:srcRect b="0" l="0" r="0" t="0"/>
          <a:stretch/>
        </p:blipFill>
        <p:spPr>
          <a:xfrm>
            <a:off x="252264" y="1051942"/>
            <a:ext cx="1295400" cy="1447800"/>
          </a:xfrm>
          <a:prstGeom prst="rect">
            <a:avLst/>
          </a:prstGeom>
          <a:noFill/>
          <a:ln>
            <a:noFill/>
          </a:ln>
        </p:spPr>
      </p:pic>
      <p:pic>
        <p:nvPicPr>
          <p:cNvPr id="4678" name="Google Shape;4678;p426"/>
          <p:cNvPicPr preferRelativeResize="0"/>
          <p:nvPr/>
        </p:nvPicPr>
        <p:blipFill rotWithShape="1">
          <a:blip r:embed="rId6">
            <a:alphaModFix/>
          </a:blip>
          <a:srcRect b="0" l="0" r="0" t="0"/>
          <a:stretch/>
        </p:blipFill>
        <p:spPr>
          <a:xfrm>
            <a:off x="252264" y="3305175"/>
            <a:ext cx="1485900" cy="1466850"/>
          </a:xfrm>
          <a:prstGeom prst="rect">
            <a:avLst/>
          </a:prstGeom>
          <a:noFill/>
          <a:ln>
            <a:noFill/>
          </a:ln>
        </p:spPr>
      </p:pic>
      <p:cxnSp>
        <p:nvCxnSpPr>
          <p:cNvPr id="4679" name="Google Shape;4679;p426"/>
          <p:cNvCxnSpPr/>
          <p:nvPr/>
        </p:nvCxnSpPr>
        <p:spPr>
          <a:xfrm>
            <a:off x="1691680" y="771550"/>
            <a:ext cx="0" cy="4176600"/>
          </a:xfrm>
          <a:prstGeom prst="straightConnector1">
            <a:avLst/>
          </a:prstGeom>
          <a:noFill/>
          <a:ln cap="flat" cmpd="sng" w="9525">
            <a:solidFill>
              <a:srgbClr val="008CFF"/>
            </a:solidFill>
            <a:prstDash val="solid"/>
            <a:round/>
            <a:headEnd len="sm" w="sm" type="none"/>
            <a:tailEnd len="sm" w="sm" type="none"/>
          </a:ln>
        </p:spPr>
      </p:cxnSp>
      <p:cxnSp>
        <p:nvCxnSpPr>
          <p:cNvPr id="4680" name="Google Shape;4680;p426"/>
          <p:cNvCxnSpPr/>
          <p:nvPr/>
        </p:nvCxnSpPr>
        <p:spPr>
          <a:xfrm flipH="1" rot="10800000">
            <a:off x="107504" y="3147822"/>
            <a:ext cx="8784900" cy="72000"/>
          </a:xfrm>
          <a:prstGeom prst="straightConnector1">
            <a:avLst/>
          </a:prstGeom>
          <a:noFill/>
          <a:ln cap="flat" cmpd="sng" w="9525">
            <a:solidFill>
              <a:srgbClr val="008CFF"/>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5" name="Shape 4685"/>
        <p:cNvGrpSpPr/>
        <p:nvPr/>
      </p:nvGrpSpPr>
      <p:grpSpPr>
        <a:xfrm>
          <a:off x="0" y="0"/>
          <a:ext cx="0" cy="0"/>
          <a:chOff x="0" y="0"/>
          <a:chExt cx="0" cy="0"/>
        </a:xfrm>
      </p:grpSpPr>
      <p:sp>
        <p:nvSpPr>
          <p:cNvPr id="4686" name="Google Shape;4686;p427"/>
          <p:cNvSpPr txBox="1"/>
          <p:nvPr>
            <p:ph type="title"/>
          </p:nvPr>
        </p:nvSpPr>
        <p:spPr>
          <a:xfrm>
            <a:off x="468314" y="35937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ADVERTISING &amp; MARKETING</a:t>
            </a:r>
            <a:br>
              <a:rPr lang="en-GB"/>
            </a:br>
            <a:br>
              <a:rPr lang="en-GB"/>
            </a:br>
            <a:endParaRPr/>
          </a:p>
        </p:txBody>
      </p:sp>
      <p:sp>
        <p:nvSpPr>
          <p:cNvPr id="4687" name="Google Shape;4687;p427"/>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688" name="Google Shape;4688;p427"/>
          <p:cNvSpPr txBox="1"/>
          <p:nvPr>
            <p:ph idx="1" type="body"/>
          </p:nvPr>
        </p:nvSpPr>
        <p:spPr>
          <a:xfrm>
            <a:off x="468314" y="339502"/>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689" name="Google Shape;4689;p427"/>
          <p:cNvSpPr txBox="1"/>
          <p:nvPr>
            <p:ph idx="2" type="body"/>
          </p:nvPr>
        </p:nvSpPr>
        <p:spPr>
          <a:xfrm>
            <a:off x="1764897" y="1167622"/>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3"/>
              </a:rPr>
              <a:t>PREDICTIVE ANALYTICS FOR REVENUE GENERATION</a:t>
            </a:r>
            <a:endParaRPr sz="1400" cap="none"/>
          </a:p>
          <a:p>
            <a:pPr indent="0" lvl="0" marL="0" rtl="0" algn="l">
              <a:lnSpc>
                <a:spcPct val="90000"/>
              </a:lnSpc>
              <a:spcBef>
                <a:spcPts val="0"/>
              </a:spcBef>
              <a:spcAft>
                <a:spcPts val="0"/>
              </a:spcAft>
              <a:buSzPts val="1200"/>
              <a:buFont typeface="Arial"/>
              <a:buNone/>
            </a:pPr>
            <a:br>
              <a:rPr b="0" lang="en-GB" sz="1400"/>
            </a:br>
            <a:endParaRPr sz="1400"/>
          </a:p>
        </p:txBody>
      </p:sp>
      <p:sp>
        <p:nvSpPr>
          <p:cNvPr id="4690" name="Google Shape;4690;p427"/>
          <p:cNvSpPr txBox="1"/>
          <p:nvPr>
            <p:ph idx="4" type="body"/>
          </p:nvPr>
        </p:nvSpPr>
        <p:spPr>
          <a:xfrm>
            <a:off x="1763688" y="1131590"/>
            <a:ext cx="72729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1200"/>
              <a:buNone/>
            </a:pPr>
            <a:r>
              <a:rPr lang="en-GB"/>
              <a:t>In relation to ad tech, the applications of data science are nearly endless and must be targeted to specific business goals. The fundamental questions here are not changed, however, we now have the tools to build automated systems, that work in real-time to mine and utilize these resources efficiently.</a:t>
            </a:r>
            <a:endParaRPr/>
          </a:p>
          <a:p>
            <a:pPr indent="0" lvl="0" marL="0" rtl="0" algn="l">
              <a:lnSpc>
                <a:spcPct val="100000"/>
              </a:lnSpc>
              <a:spcBef>
                <a:spcPts val="300"/>
              </a:spcBef>
              <a:spcAft>
                <a:spcPts val="0"/>
              </a:spcAft>
              <a:buSzPts val="1200"/>
              <a:buNone/>
            </a:pPr>
            <a:r>
              <a:rPr lang="en-GB"/>
              <a:t>For example, by leveraging big data collection and social information, we can identify not only which ads are being clicked by what households, but how ad placement appeals to which user segments, and should be bundled with what complementary services and products. </a:t>
            </a:r>
            <a:endParaRPr/>
          </a:p>
          <a:p>
            <a:pPr indent="0" lvl="0" marL="0" rtl="0" algn="l">
              <a:lnSpc>
                <a:spcPct val="100000"/>
              </a:lnSpc>
              <a:spcBef>
                <a:spcPts val="300"/>
              </a:spcBef>
              <a:spcAft>
                <a:spcPts val="0"/>
              </a:spcAft>
              <a:buSzPts val="1200"/>
              <a:buNone/>
            </a:pPr>
            <a:r>
              <a:rPr lang="en-GB"/>
              <a:t>We build data science tools and platforms, approaching profitability improvement in broad categories: </a:t>
            </a:r>
            <a:endParaRPr/>
          </a:p>
          <a:p>
            <a:pPr indent="0" lvl="0" marL="0" rtl="0" algn="l">
              <a:lnSpc>
                <a:spcPct val="100000"/>
              </a:lnSpc>
              <a:spcBef>
                <a:spcPts val="300"/>
              </a:spcBef>
              <a:spcAft>
                <a:spcPts val="0"/>
              </a:spcAft>
              <a:buSzPts val="1200"/>
              <a:buNone/>
            </a:pPr>
            <a:r>
              <a:t/>
            </a:r>
            <a:endParaRPr/>
          </a:p>
          <a:p>
            <a:pPr indent="-171450" lvl="0" marL="171450" rtl="0" algn="l">
              <a:lnSpc>
                <a:spcPct val="100000"/>
              </a:lnSpc>
              <a:spcBef>
                <a:spcPts val="300"/>
              </a:spcBef>
              <a:spcAft>
                <a:spcPts val="0"/>
              </a:spcAft>
              <a:buClr>
                <a:schemeClr val="lt2"/>
              </a:buClr>
              <a:buSzPts val="1200"/>
              <a:buFont typeface="Arial"/>
              <a:buChar char="•"/>
            </a:pPr>
            <a:r>
              <a:rPr b="1" lang="en-GB"/>
              <a:t>Product | Portfolio Assessment</a:t>
            </a:r>
            <a:endParaRPr/>
          </a:p>
          <a:p>
            <a:pPr indent="-171450" lvl="0" marL="171450" rtl="0" algn="l">
              <a:lnSpc>
                <a:spcPct val="100000"/>
              </a:lnSpc>
              <a:spcBef>
                <a:spcPts val="300"/>
              </a:spcBef>
              <a:spcAft>
                <a:spcPts val="0"/>
              </a:spcAft>
              <a:buClr>
                <a:schemeClr val="lt2"/>
              </a:buClr>
              <a:buSzPts val="1200"/>
              <a:buFont typeface="Arial"/>
              <a:buChar char="•"/>
            </a:pPr>
            <a:r>
              <a:rPr b="1" lang="en-GB"/>
              <a:t>Advertising Pricing | Yield Optimization</a:t>
            </a:r>
            <a:endParaRPr/>
          </a:p>
          <a:p>
            <a:pPr indent="-171450" lvl="0" marL="171450" rtl="0" algn="l">
              <a:lnSpc>
                <a:spcPct val="100000"/>
              </a:lnSpc>
              <a:spcBef>
                <a:spcPts val="300"/>
              </a:spcBef>
              <a:spcAft>
                <a:spcPts val="0"/>
              </a:spcAft>
              <a:buClr>
                <a:schemeClr val="lt2"/>
              </a:buClr>
              <a:buSzPts val="1200"/>
              <a:buFont typeface="Arial"/>
              <a:buChar char="•"/>
            </a:pPr>
            <a:r>
              <a:rPr b="1" lang="en-GB"/>
              <a:t>Consumer Acquisition | Retention | Yield | Value</a:t>
            </a:r>
            <a:endParaRPr/>
          </a:p>
          <a:p>
            <a:pPr indent="-171450" lvl="0" marL="171450" rtl="0" algn="l">
              <a:lnSpc>
                <a:spcPct val="100000"/>
              </a:lnSpc>
              <a:spcBef>
                <a:spcPts val="300"/>
              </a:spcBef>
              <a:spcAft>
                <a:spcPts val="0"/>
              </a:spcAft>
              <a:buClr>
                <a:schemeClr val="lt2"/>
              </a:buClr>
              <a:buSzPts val="1200"/>
              <a:buFont typeface="Arial"/>
              <a:buChar char="•"/>
            </a:pPr>
            <a:r>
              <a:rPr b="1" lang="en-GB"/>
              <a:t>Customer Experience | Recommendation Systems</a:t>
            </a:r>
            <a:endParaRPr/>
          </a:p>
          <a:p>
            <a:pPr indent="-171450" lvl="0" marL="171450" rtl="0" algn="l">
              <a:lnSpc>
                <a:spcPct val="100000"/>
              </a:lnSpc>
              <a:spcBef>
                <a:spcPts val="300"/>
              </a:spcBef>
              <a:spcAft>
                <a:spcPts val="0"/>
              </a:spcAft>
              <a:buClr>
                <a:schemeClr val="lt2"/>
              </a:buClr>
              <a:buSzPts val="1200"/>
              <a:buFont typeface="Arial"/>
              <a:buChar char="•"/>
            </a:pPr>
            <a:r>
              <a:rPr b="1" lang="en-GB"/>
              <a:t>Market | Channel Segmentation &amp; Analytics</a:t>
            </a:r>
            <a:endParaRPr/>
          </a:p>
          <a:p>
            <a:pPr indent="-171450" lvl="0" marL="171450" rtl="0" algn="l">
              <a:lnSpc>
                <a:spcPct val="100000"/>
              </a:lnSpc>
              <a:spcBef>
                <a:spcPts val="300"/>
              </a:spcBef>
              <a:spcAft>
                <a:spcPts val="0"/>
              </a:spcAft>
              <a:buClr>
                <a:schemeClr val="lt2"/>
              </a:buClr>
              <a:buSzPts val="1200"/>
              <a:buFont typeface="Arial"/>
              <a:buChar char="•"/>
            </a:pPr>
            <a:r>
              <a:rPr b="1" lang="en-GB"/>
              <a:t>Cross and Upsell Analytics</a:t>
            </a:r>
            <a:endParaRPr/>
          </a:p>
        </p:txBody>
      </p:sp>
      <p:pic>
        <p:nvPicPr>
          <p:cNvPr id="4691" name="Google Shape;4691;p427"/>
          <p:cNvPicPr preferRelativeResize="0"/>
          <p:nvPr/>
        </p:nvPicPr>
        <p:blipFill rotWithShape="1">
          <a:blip r:embed="rId4">
            <a:alphaModFix/>
          </a:blip>
          <a:srcRect b="0" l="0" r="0" t="0"/>
          <a:stretch/>
        </p:blipFill>
        <p:spPr>
          <a:xfrm>
            <a:off x="253138" y="2139702"/>
            <a:ext cx="1294526" cy="144016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6" name="Shape 4696"/>
        <p:cNvGrpSpPr/>
        <p:nvPr/>
      </p:nvGrpSpPr>
      <p:grpSpPr>
        <a:xfrm>
          <a:off x="0" y="0"/>
          <a:ext cx="0" cy="0"/>
          <a:chOff x="0" y="0"/>
          <a:chExt cx="0" cy="0"/>
        </a:xfrm>
      </p:grpSpPr>
      <p:sp>
        <p:nvSpPr>
          <p:cNvPr id="4697" name="Google Shape;4697;p428"/>
          <p:cNvSpPr txBox="1"/>
          <p:nvPr>
            <p:ph type="title"/>
          </p:nvPr>
        </p:nvSpPr>
        <p:spPr>
          <a:xfrm>
            <a:off x="468314" y="35937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INTERNET OF THINGS</a:t>
            </a:r>
            <a:br>
              <a:rPr lang="en-GB"/>
            </a:br>
            <a:br>
              <a:rPr lang="en-GB"/>
            </a:br>
            <a:endParaRPr/>
          </a:p>
        </p:txBody>
      </p:sp>
      <p:sp>
        <p:nvSpPr>
          <p:cNvPr id="4698" name="Google Shape;4698;p428"/>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699" name="Google Shape;4699;p428"/>
          <p:cNvSpPr txBox="1"/>
          <p:nvPr>
            <p:ph idx="1" type="body"/>
          </p:nvPr>
        </p:nvSpPr>
        <p:spPr>
          <a:xfrm>
            <a:off x="468314" y="484188"/>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700" name="Google Shape;4700;p428"/>
          <p:cNvSpPr txBox="1"/>
          <p:nvPr>
            <p:ph idx="2" type="body"/>
          </p:nvPr>
        </p:nvSpPr>
        <p:spPr>
          <a:xfrm>
            <a:off x="1764897" y="1599670"/>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3"/>
              </a:rPr>
              <a:t>SENSOR DATA &amp; INDUSTRIAL IOT</a:t>
            </a: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solidFill>
                  <a:srgbClr val="1F1F1F"/>
                </a:solidFill>
                <a:latin typeface="Arial"/>
                <a:ea typeface="Arial"/>
                <a:cs typeface="Arial"/>
                <a:sym typeface="Arial"/>
              </a:rPr>
            </a:br>
            <a:endParaRPr sz="1400"/>
          </a:p>
        </p:txBody>
      </p:sp>
      <p:sp>
        <p:nvSpPr>
          <p:cNvPr id="4701" name="Google Shape;4701;p428"/>
          <p:cNvSpPr txBox="1"/>
          <p:nvPr>
            <p:ph idx="4" type="body"/>
          </p:nvPr>
        </p:nvSpPr>
        <p:spPr>
          <a:xfrm>
            <a:off x="1763688" y="987574"/>
            <a:ext cx="72729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1000"/>
              <a:buFont typeface="Arial"/>
              <a:buChar char="•"/>
            </a:pPr>
            <a:r>
              <a:rPr b="1" lang="en-GB" sz="1000"/>
              <a:t>Safety &amp; Maintenance: </a:t>
            </a:r>
            <a:r>
              <a:rPr lang="en-GB" sz="1000"/>
              <a:t>Analyze the continuous stream of real-time data at any point in a system's operation (e.g., behavior, environment, mechanical performance, etc.). Our data scientists build algorithms to predict problems, determine best operational practices, and enhance production. </a:t>
            </a:r>
            <a:endParaRPr/>
          </a:p>
          <a:p>
            <a:pPr indent="-171450" lvl="0" marL="171450" rtl="0" algn="l">
              <a:lnSpc>
                <a:spcPct val="100000"/>
              </a:lnSpc>
              <a:spcBef>
                <a:spcPts val="300"/>
              </a:spcBef>
              <a:spcAft>
                <a:spcPts val="0"/>
              </a:spcAft>
              <a:buClr>
                <a:schemeClr val="lt2"/>
              </a:buClr>
              <a:buSzPts val="1000"/>
              <a:buFont typeface="Arial"/>
              <a:buChar char="•"/>
            </a:pPr>
            <a:r>
              <a:rPr b="1" lang="en-GB" sz="1000"/>
              <a:t>Automation: </a:t>
            </a:r>
            <a:r>
              <a:rPr lang="en-GB" sz="1000"/>
              <a:t>Automate routine tasks, events, and triggers, removing the need for costly and error-prone manual entry, transcription, sentiment surveys, and similar processes. Create custom solutions that allow your workforce to focus on creative tasks, strategy, and bigger business challenges. </a:t>
            </a:r>
            <a:endParaRPr/>
          </a:p>
          <a:p>
            <a:pPr indent="-171450" lvl="0" marL="171450" rtl="0" algn="l">
              <a:lnSpc>
                <a:spcPct val="100000"/>
              </a:lnSpc>
              <a:spcBef>
                <a:spcPts val="300"/>
              </a:spcBef>
              <a:spcAft>
                <a:spcPts val="0"/>
              </a:spcAft>
              <a:buClr>
                <a:schemeClr val="lt2"/>
              </a:buClr>
              <a:buSzPts val="1000"/>
              <a:buFont typeface="Arial"/>
              <a:buChar char="•"/>
            </a:pPr>
            <a:r>
              <a:rPr b="1" lang="en-GB" sz="1000"/>
              <a:t>Smart Sensors: </a:t>
            </a:r>
            <a:r>
              <a:rPr lang="en-GB" sz="1000"/>
              <a:t>Apply IoT infrastructure and predictive algorithms to track key events and information in your business.</a:t>
            </a:r>
            <a:endParaRPr/>
          </a:p>
          <a:p>
            <a:pPr indent="-171450" lvl="0" marL="171450" rtl="0" algn="l">
              <a:lnSpc>
                <a:spcPct val="100000"/>
              </a:lnSpc>
              <a:spcBef>
                <a:spcPts val="300"/>
              </a:spcBef>
              <a:spcAft>
                <a:spcPts val="0"/>
              </a:spcAft>
              <a:buClr>
                <a:schemeClr val="lt2"/>
              </a:buClr>
              <a:buSzPts val="1000"/>
              <a:buFont typeface="Arial"/>
              <a:buChar char="•"/>
            </a:pPr>
            <a:r>
              <a:rPr b="1" lang="en-GB" sz="1000"/>
              <a:t>Smart Meters:</a:t>
            </a:r>
            <a:r>
              <a:rPr lang="en-GB" sz="1000"/>
              <a:t> Use readouts to gain high-resolution and up to the minute insights into energy consumption patterns across structures and customer types, while gaining real-time insights into grid operations for forecasting.</a:t>
            </a:r>
            <a:endParaRPr/>
          </a:p>
          <a:p>
            <a:pPr indent="-171450" lvl="0" marL="171450" rtl="0" algn="l">
              <a:lnSpc>
                <a:spcPct val="100000"/>
              </a:lnSpc>
              <a:spcBef>
                <a:spcPts val="300"/>
              </a:spcBef>
              <a:spcAft>
                <a:spcPts val="0"/>
              </a:spcAft>
              <a:buClr>
                <a:schemeClr val="lt2"/>
              </a:buClr>
              <a:buSzPts val="1000"/>
              <a:buFont typeface="Arial"/>
              <a:buChar char="•"/>
            </a:pPr>
            <a:r>
              <a:rPr b="1" lang="en-GB" sz="1000"/>
              <a:t>Intel® IoT: </a:t>
            </a:r>
            <a:r>
              <a:rPr lang="en-GB" sz="1000"/>
              <a:t>From modular components to market-ready systems, Intel provides scalable, interoperable solutions that accelerate deployment of intelligent devices, cloud connectivity, and end-to-end analytics.</a:t>
            </a:r>
            <a:endParaRPr/>
          </a:p>
        </p:txBody>
      </p:sp>
      <p:sp>
        <p:nvSpPr>
          <p:cNvPr id="4702" name="Google Shape;4702;p428"/>
          <p:cNvSpPr txBox="1"/>
          <p:nvPr>
            <p:ph idx="2" type="body"/>
          </p:nvPr>
        </p:nvSpPr>
        <p:spPr>
          <a:xfrm>
            <a:off x="1763688" y="4587974"/>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4"/>
              </a:rPr>
              <a:t>WEARABLES &amp; TRACKERS</a:t>
            </a: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03" name="Google Shape;4703;p428"/>
          <p:cNvSpPr txBox="1"/>
          <p:nvPr>
            <p:ph idx="4" type="body"/>
          </p:nvPr>
        </p:nvSpPr>
        <p:spPr>
          <a:xfrm>
            <a:off x="1764458" y="3660496"/>
            <a:ext cx="72720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1000"/>
              <a:buNone/>
            </a:pPr>
            <a:r>
              <a:rPr lang="en-GB" sz="1000"/>
              <a:t>Time-series and machine learning methods can be applied to wearables and other interactive electronics to characterize events, movement, and learn a user's behavior.</a:t>
            </a:r>
            <a:endParaRPr/>
          </a:p>
          <a:p>
            <a:pPr indent="-171450" lvl="0" marL="171450" rtl="0" algn="l">
              <a:lnSpc>
                <a:spcPct val="100000"/>
              </a:lnSpc>
              <a:spcBef>
                <a:spcPts val="300"/>
              </a:spcBef>
              <a:spcAft>
                <a:spcPts val="0"/>
              </a:spcAft>
              <a:buClr>
                <a:schemeClr val="lt2"/>
              </a:buClr>
              <a:buSzPts val="1000"/>
              <a:buFont typeface="Arial"/>
              <a:buChar char="•"/>
            </a:pPr>
            <a:r>
              <a:rPr b="1" lang="en-GB" sz="1000"/>
              <a:t>Fitness:</a:t>
            </a:r>
            <a:r>
              <a:rPr lang="en-GB" sz="1000"/>
              <a:t> Monitor and predict activity from a variety of sensors and available sources. Whether a new spin on exercise tracking or integrated solutions with voice control, we provide full support and development.</a:t>
            </a:r>
            <a:endParaRPr/>
          </a:p>
          <a:p>
            <a:pPr indent="-171450" lvl="0" marL="171450" rtl="0" algn="l">
              <a:lnSpc>
                <a:spcPct val="100000"/>
              </a:lnSpc>
              <a:spcBef>
                <a:spcPts val="300"/>
              </a:spcBef>
              <a:spcAft>
                <a:spcPts val="0"/>
              </a:spcAft>
              <a:buClr>
                <a:schemeClr val="lt2"/>
              </a:buClr>
              <a:buSzPts val="1000"/>
              <a:buFont typeface="Arial"/>
              <a:buChar char="•"/>
            </a:pPr>
            <a:r>
              <a:rPr b="1" lang="en-GB" sz="1000"/>
              <a:t>Health: </a:t>
            </a:r>
            <a:r>
              <a:rPr lang="en-GB" sz="1000"/>
              <a:t>Track vital signs and predict acute health events from common biological signals such as ECG and EEG, or from singular and behavioral events such as falls and breathing patterns. Our work includes algorithms for heart pumps, offloading devices, and safety equipment.</a:t>
            </a:r>
            <a:endParaRPr/>
          </a:p>
        </p:txBody>
      </p:sp>
      <p:pic>
        <p:nvPicPr>
          <p:cNvPr id="4704" name="Google Shape;4704;p428"/>
          <p:cNvPicPr preferRelativeResize="0"/>
          <p:nvPr/>
        </p:nvPicPr>
        <p:blipFill rotWithShape="1">
          <a:blip r:embed="rId5">
            <a:alphaModFix/>
          </a:blip>
          <a:srcRect b="0" l="0" r="0" t="0"/>
          <a:stretch/>
        </p:blipFill>
        <p:spPr>
          <a:xfrm>
            <a:off x="214164" y="3435846"/>
            <a:ext cx="1333500" cy="1476375"/>
          </a:xfrm>
          <a:prstGeom prst="rect">
            <a:avLst/>
          </a:prstGeom>
          <a:noFill/>
          <a:ln>
            <a:noFill/>
          </a:ln>
        </p:spPr>
      </p:pic>
      <p:pic>
        <p:nvPicPr>
          <p:cNvPr id="4705" name="Google Shape;4705;p428"/>
          <p:cNvPicPr preferRelativeResize="0"/>
          <p:nvPr/>
        </p:nvPicPr>
        <p:blipFill rotWithShape="1">
          <a:blip r:embed="rId6">
            <a:alphaModFix/>
          </a:blip>
          <a:srcRect b="0" l="0" r="0" t="0"/>
          <a:stretch/>
        </p:blipFill>
        <p:spPr>
          <a:xfrm>
            <a:off x="152049" y="1059582"/>
            <a:ext cx="1493172" cy="1440160"/>
          </a:xfrm>
          <a:prstGeom prst="rect">
            <a:avLst/>
          </a:prstGeom>
          <a:noFill/>
          <a:ln>
            <a:noFill/>
          </a:ln>
        </p:spPr>
      </p:pic>
      <p:cxnSp>
        <p:nvCxnSpPr>
          <p:cNvPr id="4706" name="Google Shape;4706;p428"/>
          <p:cNvCxnSpPr/>
          <p:nvPr/>
        </p:nvCxnSpPr>
        <p:spPr>
          <a:xfrm>
            <a:off x="1645221" y="843558"/>
            <a:ext cx="0" cy="4248600"/>
          </a:xfrm>
          <a:prstGeom prst="straightConnector1">
            <a:avLst/>
          </a:prstGeom>
          <a:noFill/>
          <a:ln cap="flat" cmpd="sng" w="9525">
            <a:solidFill>
              <a:srgbClr val="008CFF"/>
            </a:solidFill>
            <a:prstDash val="solid"/>
            <a:round/>
            <a:headEnd len="sm" w="sm" type="none"/>
            <a:tailEnd len="sm" w="sm" type="none"/>
          </a:ln>
        </p:spPr>
      </p:cxnSp>
      <p:cxnSp>
        <p:nvCxnSpPr>
          <p:cNvPr id="4707" name="Google Shape;4707;p428"/>
          <p:cNvCxnSpPr/>
          <p:nvPr/>
        </p:nvCxnSpPr>
        <p:spPr>
          <a:xfrm flipH="1" rot="10800000">
            <a:off x="0" y="3435939"/>
            <a:ext cx="9036600" cy="35700"/>
          </a:xfrm>
          <a:prstGeom prst="straightConnector1">
            <a:avLst/>
          </a:prstGeom>
          <a:noFill/>
          <a:ln cap="flat" cmpd="sng" w="9525">
            <a:solidFill>
              <a:srgbClr val="008CFF"/>
            </a:solidFill>
            <a:prstDash val="solid"/>
            <a:round/>
            <a:headEnd len="sm" w="sm" type="none"/>
            <a:tailEnd len="sm" w="sm"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2" name="Shape 4712"/>
        <p:cNvGrpSpPr/>
        <p:nvPr/>
      </p:nvGrpSpPr>
      <p:grpSpPr>
        <a:xfrm>
          <a:off x="0" y="0"/>
          <a:ext cx="0" cy="0"/>
          <a:chOff x="0" y="0"/>
          <a:chExt cx="0" cy="0"/>
        </a:xfrm>
      </p:grpSpPr>
      <p:sp>
        <p:nvSpPr>
          <p:cNvPr id="4713" name="Google Shape;4713;p429"/>
          <p:cNvSpPr txBox="1"/>
          <p:nvPr>
            <p:ph type="title"/>
          </p:nvPr>
        </p:nvSpPr>
        <p:spPr>
          <a:xfrm>
            <a:off x="468314" y="35937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INTERNET OF THINGS</a:t>
            </a:r>
            <a:br>
              <a:rPr lang="en-GB"/>
            </a:br>
            <a:br>
              <a:rPr lang="en-GB"/>
            </a:br>
            <a:endParaRPr/>
          </a:p>
        </p:txBody>
      </p:sp>
      <p:sp>
        <p:nvSpPr>
          <p:cNvPr id="4714" name="Google Shape;4714;p429"/>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715" name="Google Shape;4715;p429"/>
          <p:cNvSpPr txBox="1"/>
          <p:nvPr>
            <p:ph idx="1" type="body"/>
          </p:nvPr>
        </p:nvSpPr>
        <p:spPr>
          <a:xfrm>
            <a:off x="468314" y="267494"/>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716" name="Google Shape;4716;p429"/>
          <p:cNvSpPr txBox="1"/>
          <p:nvPr>
            <p:ph idx="2" type="body"/>
          </p:nvPr>
        </p:nvSpPr>
        <p:spPr>
          <a:xfrm>
            <a:off x="1764897" y="1599670"/>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000" u="sng" cap="none">
                <a:solidFill>
                  <a:schemeClr val="hlink"/>
                </a:solidFill>
                <a:hlinkClick r:id="rId3"/>
              </a:rPr>
              <a:t>HOME AUTOMATION</a:t>
            </a:r>
            <a:endParaRPr sz="10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17" name="Google Shape;4717;p429"/>
          <p:cNvSpPr txBox="1"/>
          <p:nvPr>
            <p:ph idx="4" type="body"/>
          </p:nvPr>
        </p:nvSpPr>
        <p:spPr>
          <a:xfrm>
            <a:off x="1763688" y="699542"/>
            <a:ext cx="72729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900"/>
              <a:buNone/>
            </a:pPr>
            <a:r>
              <a:rPr lang="en-GB" sz="900"/>
              <a:t>With increased competition in the home automation space, mass adoption of smart systems and products remains centered around execution and implementation. Let's work together to find the best solution for your product and build a robust technological backbone.</a:t>
            </a:r>
            <a:endParaRPr/>
          </a:p>
          <a:p>
            <a:pPr indent="-171450" lvl="0" marL="171450" rtl="0" algn="l">
              <a:lnSpc>
                <a:spcPct val="100000"/>
              </a:lnSpc>
              <a:spcBef>
                <a:spcPts val="300"/>
              </a:spcBef>
              <a:spcAft>
                <a:spcPts val="0"/>
              </a:spcAft>
              <a:buClr>
                <a:schemeClr val="lt2"/>
              </a:buClr>
              <a:buSzPts val="900"/>
              <a:buFont typeface="Arial"/>
              <a:buChar char="•"/>
            </a:pPr>
            <a:r>
              <a:rPr b="1" lang="en-GB" sz="900"/>
              <a:t>Communication: </a:t>
            </a:r>
            <a:r>
              <a:rPr lang="en-GB" sz="900"/>
              <a:t>We develop algorithms for standard and private protocols, providing engineering, time-series analysis, and audio analytics. We develop private integrations and voice activation for popular apps and auxiliary devices such as Amazon Alexa.</a:t>
            </a:r>
            <a:endParaRPr/>
          </a:p>
          <a:p>
            <a:pPr indent="-171450" lvl="0" marL="171450" rtl="0" algn="l">
              <a:lnSpc>
                <a:spcPct val="100000"/>
              </a:lnSpc>
              <a:spcBef>
                <a:spcPts val="300"/>
              </a:spcBef>
              <a:spcAft>
                <a:spcPts val="0"/>
              </a:spcAft>
              <a:buClr>
                <a:schemeClr val="lt2"/>
              </a:buClr>
              <a:buSzPts val="900"/>
              <a:buFont typeface="Arial"/>
              <a:buChar char="•"/>
            </a:pPr>
            <a:r>
              <a:rPr b="1" lang="en-GB" sz="900"/>
              <a:t>Smart Home: </a:t>
            </a:r>
            <a:r>
              <a:rPr lang="en-GB" sz="900"/>
              <a:t>We create algorithms for signal monitoring, prescriptive maintenance, and alert systems for home security HVAC, solar, and other device classes.</a:t>
            </a:r>
            <a:endParaRPr/>
          </a:p>
        </p:txBody>
      </p:sp>
      <p:sp>
        <p:nvSpPr>
          <p:cNvPr id="4718" name="Google Shape;4718;p429"/>
          <p:cNvSpPr txBox="1"/>
          <p:nvPr>
            <p:ph idx="2" type="body"/>
          </p:nvPr>
        </p:nvSpPr>
        <p:spPr>
          <a:xfrm>
            <a:off x="1763688" y="2715766"/>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000" u="sng" cap="none">
                <a:solidFill>
                  <a:schemeClr val="hlink"/>
                </a:solidFill>
                <a:hlinkClick r:id="rId4"/>
              </a:rPr>
              <a:t>LOGISTICS</a:t>
            </a:r>
            <a:br>
              <a:rPr lang="en-GB" sz="1000"/>
            </a:br>
            <a:br>
              <a:rPr lang="en-GB" sz="1000"/>
            </a:br>
            <a:br>
              <a:rPr lang="en-GB" sz="1000"/>
            </a:br>
            <a:br>
              <a:rPr lang="en-GB" sz="1000">
                <a:solidFill>
                  <a:srgbClr val="1F1F1F"/>
                </a:solidFill>
                <a:latin typeface="Arial"/>
                <a:ea typeface="Arial"/>
                <a:cs typeface="Arial"/>
                <a:sym typeface="Arial"/>
              </a:rPr>
            </a:br>
            <a:endParaRPr sz="1000"/>
          </a:p>
        </p:txBody>
      </p:sp>
      <p:sp>
        <p:nvSpPr>
          <p:cNvPr id="4719" name="Google Shape;4719;p429"/>
          <p:cNvSpPr txBox="1"/>
          <p:nvPr>
            <p:ph idx="4" type="body"/>
          </p:nvPr>
        </p:nvSpPr>
        <p:spPr>
          <a:xfrm>
            <a:off x="1764458" y="2283718"/>
            <a:ext cx="72720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900"/>
              <a:buNone/>
            </a:pPr>
            <a:r>
              <a:rPr lang="en-GB" sz="900"/>
              <a:t>Leverage sensor data to enable smarter supply chain management decisions and to achieve operational efficiency across fleets, warehouse, and employees. We build end to end solutions, incorporating connectivity, cloud services, security, and hardware needs with predictive analytics. </a:t>
            </a:r>
            <a:endParaRPr/>
          </a:p>
          <a:p>
            <a:pPr indent="-171450" lvl="0" marL="171450" rtl="0" algn="l">
              <a:lnSpc>
                <a:spcPct val="100000"/>
              </a:lnSpc>
              <a:spcBef>
                <a:spcPts val="300"/>
              </a:spcBef>
              <a:spcAft>
                <a:spcPts val="0"/>
              </a:spcAft>
              <a:buClr>
                <a:schemeClr val="lt2"/>
              </a:buClr>
              <a:buSzPts val="900"/>
              <a:buFont typeface="Arial"/>
              <a:buChar char="•"/>
            </a:pPr>
            <a:r>
              <a:rPr b="1" lang="en-GB" sz="900"/>
              <a:t>Asset Tracking:</a:t>
            </a:r>
            <a:r>
              <a:rPr lang="en-GB" sz="900"/>
              <a:t> Garner granular insight with cloud and predictive analytics to inform and allow real-time monitoring of condition and delivery information. </a:t>
            </a:r>
            <a:endParaRPr/>
          </a:p>
          <a:p>
            <a:pPr indent="-171450" lvl="0" marL="171450" rtl="0" algn="l">
              <a:lnSpc>
                <a:spcPct val="100000"/>
              </a:lnSpc>
              <a:spcBef>
                <a:spcPts val="300"/>
              </a:spcBef>
              <a:spcAft>
                <a:spcPts val="0"/>
              </a:spcAft>
              <a:buClr>
                <a:schemeClr val="lt2"/>
              </a:buClr>
              <a:buSzPts val="900"/>
              <a:buFont typeface="Arial"/>
              <a:buChar char="•"/>
            </a:pPr>
            <a:r>
              <a:rPr b="1" lang="en-GB" sz="900"/>
              <a:t>Fleet Management: </a:t>
            </a:r>
            <a:r>
              <a:rPr lang="en-GB" sz="900"/>
              <a:t> Optimize operations by modeling real-time conditions, incorporating traffic, weather, and other information sources. Plot more efficient routes and activity for every situation. Predict and mitigate disruptions and risks to deliver more value to your business.</a:t>
            </a:r>
            <a:endParaRPr/>
          </a:p>
        </p:txBody>
      </p:sp>
      <p:sp>
        <p:nvSpPr>
          <p:cNvPr id="4720" name="Google Shape;4720;p429"/>
          <p:cNvSpPr txBox="1"/>
          <p:nvPr>
            <p:ph idx="2" type="body"/>
          </p:nvPr>
        </p:nvSpPr>
        <p:spPr>
          <a:xfrm>
            <a:off x="1764457" y="4984046"/>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000" u="sng" cap="none">
                <a:solidFill>
                  <a:schemeClr val="hlink"/>
                </a:solidFill>
                <a:hlinkClick r:id="rId5"/>
              </a:rPr>
              <a:t>GLOBAL DISTRIBUTION &amp; SHIPPING</a:t>
            </a:r>
            <a:endParaRPr sz="10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21" name="Google Shape;4721;p429"/>
          <p:cNvSpPr txBox="1"/>
          <p:nvPr>
            <p:ph idx="4" type="body"/>
          </p:nvPr>
        </p:nvSpPr>
        <p:spPr>
          <a:xfrm>
            <a:off x="1764458" y="3939902"/>
            <a:ext cx="72720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900"/>
              <a:buFont typeface="Arial"/>
              <a:buChar char="•"/>
            </a:pPr>
            <a:r>
              <a:rPr b="1" lang="en-GB" sz="900"/>
              <a:t>Imaging: </a:t>
            </a:r>
            <a:r>
              <a:rPr lang="en-GB" sz="900"/>
              <a:t>With cameras as sensors, AI and deep learning technologies play a key role in a number of emerging areas in shipping, cargo, and distribution. We use the latest NVIDIA GPU accelerated solutions to deploy deep learning algorithms to a range of emerging technologies including drones, robotics, screeners, surveillance, and camera systems. </a:t>
            </a:r>
            <a:endParaRPr/>
          </a:p>
          <a:p>
            <a:pPr indent="-171450" lvl="0" marL="171450" rtl="0" algn="l">
              <a:lnSpc>
                <a:spcPct val="100000"/>
              </a:lnSpc>
              <a:spcBef>
                <a:spcPts val="300"/>
              </a:spcBef>
              <a:spcAft>
                <a:spcPts val="0"/>
              </a:spcAft>
              <a:buClr>
                <a:schemeClr val="lt2"/>
              </a:buClr>
              <a:buSzPts val="900"/>
              <a:buFont typeface="Arial"/>
              <a:buChar char="•"/>
            </a:pPr>
            <a:r>
              <a:rPr b="1" lang="en-GB" sz="900"/>
              <a:t>Cargo &amp; Inventory:</a:t>
            </a:r>
            <a:r>
              <a:rPr lang="en-GB" sz="900"/>
              <a:t> Connect smart labels and sensors to monitor cargo integrity and control storage conditions. We build systems with end-to-end visibility into the delivery process. </a:t>
            </a:r>
            <a:endParaRPr/>
          </a:p>
        </p:txBody>
      </p:sp>
      <p:pic>
        <p:nvPicPr>
          <p:cNvPr id="4722" name="Google Shape;4722;p429"/>
          <p:cNvPicPr preferRelativeResize="0"/>
          <p:nvPr/>
        </p:nvPicPr>
        <p:blipFill rotWithShape="1">
          <a:blip r:embed="rId6">
            <a:alphaModFix/>
          </a:blip>
          <a:srcRect b="0" l="0" r="0" t="0"/>
          <a:stretch/>
        </p:blipFill>
        <p:spPr>
          <a:xfrm>
            <a:off x="251520" y="3579862"/>
            <a:ext cx="1371364" cy="1251768"/>
          </a:xfrm>
          <a:prstGeom prst="rect">
            <a:avLst/>
          </a:prstGeom>
          <a:noFill/>
          <a:ln>
            <a:noFill/>
          </a:ln>
        </p:spPr>
      </p:pic>
      <p:pic>
        <p:nvPicPr>
          <p:cNvPr id="4723" name="Google Shape;4723;p429"/>
          <p:cNvPicPr preferRelativeResize="0"/>
          <p:nvPr/>
        </p:nvPicPr>
        <p:blipFill rotWithShape="1">
          <a:blip r:embed="rId7">
            <a:alphaModFix/>
          </a:blip>
          <a:srcRect b="0" l="0" r="0" t="0"/>
          <a:stretch/>
        </p:blipFill>
        <p:spPr>
          <a:xfrm>
            <a:off x="251520" y="2283718"/>
            <a:ext cx="1213098" cy="1257480"/>
          </a:xfrm>
          <a:prstGeom prst="rect">
            <a:avLst/>
          </a:prstGeom>
          <a:noFill/>
          <a:ln>
            <a:noFill/>
          </a:ln>
        </p:spPr>
      </p:pic>
      <p:pic>
        <p:nvPicPr>
          <p:cNvPr id="4724" name="Google Shape;4724;p429"/>
          <p:cNvPicPr preferRelativeResize="0"/>
          <p:nvPr/>
        </p:nvPicPr>
        <p:blipFill rotWithShape="1">
          <a:blip r:embed="rId8">
            <a:alphaModFix/>
          </a:blip>
          <a:srcRect b="0" l="0" r="0" t="0"/>
          <a:stretch/>
        </p:blipFill>
        <p:spPr>
          <a:xfrm>
            <a:off x="323528" y="843558"/>
            <a:ext cx="1084070" cy="1165191"/>
          </a:xfrm>
          <a:prstGeom prst="rect">
            <a:avLst/>
          </a:prstGeom>
          <a:noFill/>
          <a:ln>
            <a:noFill/>
          </a:ln>
        </p:spPr>
      </p:pic>
      <p:cxnSp>
        <p:nvCxnSpPr>
          <p:cNvPr id="4725" name="Google Shape;4725;p429"/>
          <p:cNvCxnSpPr/>
          <p:nvPr/>
        </p:nvCxnSpPr>
        <p:spPr>
          <a:xfrm>
            <a:off x="1622884" y="699542"/>
            <a:ext cx="0" cy="4248600"/>
          </a:xfrm>
          <a:prstGeom prst="straightConnector1">
            <a:avLst/>
          </a:prstGeom>
          <a:noFill/>
          <a:ln cap="flat" cmpd="sng" w="9525">
            <a:solidFill>
              <a:srgbClr val="008CFF"/>
            </a:solidFill>
            <a:prstDash val="solid"/>
            <a:round/>
            <a:headEnd len="sm" w="sm" type="none"/>
            <a:tailEnd len="sm" w="sm" type="none"/>
          </a:ln>
        </p:spPr>
      </p:cxnSp>
      <p:cxnSp>
        <p:nvCxnSpPr>
          <p:cNvPr id="4726" name="Google Shape;4726;p429"/>
          <p:cNvCxnSpPr/>
          <p:nvPr/>
        </p:nvCxnSpPr>
        <p:spPr>
          <a:xfrm flipH="1" rot="10800000">
            <a:off x="251520" y="3651878"/>
            <a:ext cx="8568900" cy="72000"/>
          </a:xfrm>
          <a:prstGeom prst="straightConnector1">
            <a:avLst/>
          </a:prstGeom>
          <a:noFill/>
          <a:ln cap="flat" cmpd="sng" w="9525">
            <a:solidFill>
              <a:srgbClr val="008CFF"/>
            </a:solidFill>
            <a:prstDash val="solid"/>
            <a:round/>
            <a:headEnd len="sm" w="sm" type="none"/>
            <a:tailEnd len="sm" w="sm" type="none"/>
          </a:ln>
        </p:spPr>
      </p:cxnSp>
      <p:cxnSp>
        <p:nvCxnSpPr>
          <p:cNvPr id="4727" name="Google Shape;4727;p429"/>
          <p:cNvCxnSpPr/>
          <p:nvPr/>
        </p:nvCxnSpPr>
        <p:spPr>
          <a:xfrm>
            <a:off x="251520" y="2139702"/>
            <a:ext cx="8496900" cy="0"/>
          </a:xfrm>
          <a:prstGeom prst="straightConnector1">
            <a:avLst/>
          </a:prstGeom>
          <a:noFill/>
          <a:ln cap="flat" cmpd="sng" w="9525">
            <a:solidFill>
              <a:srgbClr val="008CFF"/>
            </a:solidFill>
            <a:prstDash val="solid"/>
            <a:round/>
            <a:headEnd len="sm" w="sm" type="none"/>
            <a:tailEnd len="sm" w="sm"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2" name="Shape 4732"/>
        <p:cNvGrpSpPr/>
        <p:nvPr/>
      </p:nvGrpSpPr>
      <p:grpSpPr>
        <a:xfrm>
          <a:off x="0" y="0"/>
          <a:ext cx="0" cy="0"/>
          <a:chOff x="0" y="0"/>
          <a:chExt cx="0" cy="0"/>
        </a:xfrm>
      </p:grpSpPr>
      <p:sp>
        <p:nvSpPr>
          <p:cNvPr id="4733" name="Google Shape;4733;p430"/>
          <p:cNvSpPr txBox="1"/>
          <p:nvPr>
            <p:ph type="title"/>
          </p:nvPr>
        </p:nvSpPr>
        <p:spPr>
          <a:xfrm>
            <a:off x="468314" y="35937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Healthcare</a:t>
            </a:r>
            <a:br>
              <a:rPr lang="en-GB"/>
            </a:br>
            <a:br>
              <a:rPr lang="en-GB"/>
            </a:br>
            <a:endParaRPr/>
          </a:p>
        </p:txBody>
      </p:sp>
      <p:sp>
        <p:nvSpPr>
          <p:cNvPr id="4734" name="Google Shape;4734;p430"/>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735" name="Google Shape;4735;p430"/>
          <p:cNvSpPr txBox="1"/>
          <p:nvPr>
            <p:ph idx="1" type="body"/>
          </p:nvPr>
        </p:nvSpPr>
        <p:spPr>
          <a:xfrm>
            <a:off x="468314" y="339502"/>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736" name="Google Shape;4736;p430"/>
          <p:cNvSpPr txBox="1"/>
          <p:nvPr>
            <p:ph idx="2" type="body"/>
          </p:nvPr>
        </p:nvSpPr>
        <p:spPr>
          <a:xfrm>
            <a:off x="1764897" y="1671678"/>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3"/>
              </a:rPr>
              <a:t>MEDICAL IMAGE ANALYSIS</a:t>
            </a: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37" name="Google Shape;4737;p430"/>
          <p:cNvSpPr txBox="1"/>
          <p:nvPr>
            <p:ph idx="4" type="body"/>
          </p:nvPr>
        </p:nvSpPr>
        <p:spPr>
          <a:xfrm>
            <a:off x="1763688" y="843558"/>
            <a:ext cx="72729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1100"/>
              <a:buFont typeface="Arial"/>
              <a:buChar char="•"/>
            </a:pPr>
            <a:r>
              <a:rPr lang="en-GB" sz="1100"/>
              <a:t>We build systems and develop algorithms for automated and computer-assisted analysis of medical images. Recent advances in machine learning, through deep learning and GPU-accelerated computation, have generated both the precision and scale necessary to identify, classify, and predict patterns in medical images of all types.</a:t>
            </a:r>
            <a:endParaRPr/>
          </a:p>
          <a:p>
            <a:pPr indent="-171450" lvl="0" marL="171450" rtl="0" algn="l">
              <a:lnSpc>
                <a:spcPct val="100000"/>
              </a:lnSpc>
              <a:spcBef>
                <a:spcPts val="300"/>
              </a:spcBef>
              <a:spcAft>
                <a:spcPts val="0"/>
              </a:spcAft>
              <a:buClr>
                <a:schemeClr val="lt2"/>
              </a:buClr>
              <a:buSzPts val="1100"/>
              <a:buFont typeface="Arial"/>
              <a:buChar char="•"/>
            </a:pPr>
            <a:r>
              <a:rPr lang="en-GB" sz="1100"/>
              <a:t>We specialize in developing technologies for cell detection, tissue segmentation, and feature detection of anatomical tissue in CT, MRI, and high-resolution digital pathology scans. With advanced tools such as anomaly detection, image registration, and 3D-reconstruction, we'll work together to find best practices, implementation, hardware, and data-handling pipeline for your application.</a:t>
            </a:r>
            <a:endParaRPr/>
          </a:p>
        </p:txBody>
      </p:sp>
      <p:sp>
        <p:nvSpPr>
          <p:cNvPr id="4738" name="Google Shape;4738;p430"/>
          <p:cNvSpPr txBox="1"/>
          <p:nvPr>
            <p:ph idx="2" type="body"/>
          </p:nvPr>
        </p:nvSpPr>
        <p:spPr>
          <a:xfrm>
            <a:off x="1763688" y="3975934"/>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1400" u="sng" cap="none">
                <a:solidFill>
                  <a:schemeClr val="hlink"/>
                </a:solidFill>
                <a:hlinkClick r:id="rId4"/>
              </a:rPr>
              <a:t>ARCHITECTURE AND INFORMATION MANAGEMENT</a:t>
            </a: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39" name="Google Shape;4739;p430"/>
          <p:cNvSpPr txBox="1"/>
          <p:nvPr>
            <p:ph idx="4" type="body"/>
          </p:nvPr>
        </p:nvSpPr>
        <p:spPr>
          <a:xfrm>
            <a:off x="1764458" y="2931790"/>
            <a:ext cx="72720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1100"/>
              <a:buNone/>
            </a:pPr>
            <a:r>
              <a:rPr lang="en-GB" sz="1100"/>
              <a:t>Migrating systems and devices to modern architecture, such as Hadoop, can transform the operational efficiency while enabling collection of all types of data (structured, unstructured). Further, we can implement near real-time reporting and predictive tools to help organizations store and use information in the best way possible. </a:t>
            </a:r>
            <a:endParaRPr/>
          </a:p>
          <a:p>
            <a:pPr indent="-171450" lvl="0" marL="171450" rtl="0" algn="l">
              <a:lnSpc>
                <a:spcPct val="100000"/>
              </a:lnSpc>
              <a:spcBef>
                <a:spcPts val="300"/>
              </a:spcBef>
              <a:spcAft>
                <a:spcPts val="0"/>
              </a:spcAft>
              <a:buClr>
                <a:schemeClr val="lt2"/>
              </a:buClr>
              <a:buSzPts val="1100"/>
              <a:buFont typeface="Arial"/>
              <a:buChar char="•"/>
            </a:pPr>
            <a:r>
              <a:rPr b="1" lang="en-GB" sz="1100"/>
              <a:t>Big Data: </a:t>
            </a:r>
            <a:r>
              <a:rPr lang="en-GB" sz="1100"/>
              <a:t>Population health management, personalized medicine, genomic medicine, clinical trial and decision support databases. </a:t>
            </a:r>
            <a:endParaRPr/>
          </a:p>
          <a:p>
            <a:pPr indent="-171450" lvl="0" marL="171450" rtl="0" algn="l">
              <a:lnSpc>
                <a:spcPct val="100000"/>
              </a:lnSpc>
              <a:spcBef>
                <a:spcPts val="300"/>
              </a:spcBef>
              <a:spcAft>
                <a:spcPts val="0"/>
              </a:spcAft>
              <a:buClr>
                <a:schemeClr val="lt2"/>
              </a:buClr>
              <a:buSzPts val="1100"/>
              <a:buFont typeface="Arial"/>
              <a:buChar char="•"/>
            </a:pPr>
            <a:r>
              <a:rPr b="1" lang="en-GB" sz="1100"/>
              <a:t>Connectivity:</a:t>
            </a:r>
            <a:r>
              <a:rPr lang="en-GB" sz="1100"/>
              <a:t> Building the infrastructure necessary for automation and delivery of information to patients, payers, and third-party providers.</a:t>
            </a:r>
            <a:endParaRPr/>
          </a:p>
          <a:p>
            <a:pPr indent="-171450" lvl="0" marL="171450" rtl="0" algn="l">
              <a:lnSpc>
                <a:spcPct val="100000"/>
              </a:lnSpc>
              <a:spcBef>
                <a:spcPts val="300"/>
              </a:spcBef>
              <a:spcAft>
                <a:spcPts val="0"/>
              </a:spcAft>
              <a:buClr>
                <a:schemeClr val="lt2"/>
              </a:buClr>
              <a:buSzPts val="1100"/>
              <a:buFont typeface="Arial"/>
              <a:buChar char="•"/>
            </a:pPr>
            <a:r>
              <a:rPr b="1" lang="en-GB" sz="1100"/>
              <a:t>Sensor Data: </a:t>
            </a:r>
            <a:r>
              <a:rPr lang="en-GB" sz="1100"/>
              <a:t>Aggregate and build alert and predictive models for data collected from patient devices, such as wearables and monitors, as well as optimizing the quality of care through the aggregation and analysis of relevant patient history from such devices. </a:t>
            </a:r>
            <a:endParaRPr/>
          </a:p>
        </p:txBody>
      </p:sp>
      <p:pic>
        <p:nvPicPr>
          <p:cNvPr id="4740" name="Google Shape;4740;p430"/>
          <p:cNvPicPr preferRelativeResize="0"/>
          <p:nvPr/>
        </p:nvPicPr>
        <p:blipFill rotWithShape="1">
          <a:blip r:embed="rId5">
            <a:alphaModFix/>
          </a:blip>
          <a:srcRect b="0" l="0" r="0" t="0"/>
          <a:stretch/>
        </p:blipFill>
        <p:spPr>
          <a:xfrm>
            <a:off x="107504" y="843558"/>
            <a:ext cx="1514475" cy="1657350"/>
          </a:xfrm>
          <a:prstGeom prst="rect">
            <a:avLst/>
          </a:prstGeom>
          <a:noFill/>
          <a:ln>
            <a:noFill/>
          </a:ln>
        </p:spPr>
      </p:pic>
      <p:pic>
        <p:nvPicPr>
          <p:cNvPr id="4741" name="Google Shape;4741;p430"/>
          <p:cNvPicPr preferRelativeResize="0"/>
          <p:nvPr/>
        </p:nvPicPr>
        <p:blipFill rotWithShape="1">
          <a:blip r:embed="rId6">
            <a:alphaModFix/>
          </a:blip>
          <a:srcRect b="0" l="0" r="0" t="0"/>
          <a:stretch/>
        </p:blipFill>
        <p:spPr>
          <a:xfrm>
            <a:off x="179512" y="2859782"/>
            <a:ext cx="1447800" cy="1581150"/>
          </a:xfrm>
          <a:prstGeom prst="rect">
            <a:avLst/>
          </a:prstGeom>
          <a:noFill/>
          <a:ln>
            <a:noFill/>
          </a:ln>
        </p:spPr>
      </p:pic>
      <p:cxnSp>
        <p:nvCxnSpPr>
          <p:cNvPr id="4742" name="Google Shape;4742;p430"/>
          <p:cNvCxnSpPr/>
          <p:nvPr/>
        </p:nvCxnSpPr>
        <p:spPr>
          <a:xfrm flipH="1">
            <a:off x="1621912" y="699542"/>
            <a:ext cx="5400" cy="4248600"/>
          </a:xfrm>
          <a:prstGeom prst="straightConnector1">
            <a:avLst/>
          </a:prstGeom>
          <a:noFill/>
          <a:ln cap="flat" cmpd="sng" w="9525">
            <a:solidFill>
              <a:srgbClr val="008CFF"/>
            </a:solidFill>
            <a:prstDash val="solid"/>
            <a:round/>
            <a:headEnd len="sm" w="sm" type="none"/>
            <a:tailEnd len="sm" w="sm" type="none"/>
          </a:ln>
        </p:spPr>
      </p:cxnSp>
      <p:cxnSp>
        <p:nvCxnSpPr>
          <p:cNvPr id="4743" name="Google Shape;4743;p430"/>
          <p:cNvCxnSpPr/>
          <p:nvPr/>
        </p:nvCxnSpPr>
        <p:spPr>
          <a:xfrm flipH="1" rot="10800000">
            <a:off x="179512" y="2571758"/>
            <a:ext cx="8640900" cy="72000"/>
          </a:xfrm>
          <a:prstGeom prst="straightConnector1">
            <a:avLst/>
          </a:prstGeom>
          <a:noFill/>
          <a:ln cap="flat" cmpd="sng" w="9525">
            <a:solidFill>
              <a:srgbClr val="008CFF"/>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4" name="Shape 3514"/>
        <p:cNvGrpSpPr/>
        <p:nvPr/>
      </p:nvGrpSpPr>
      <p:grpSpPr>
        <a:xfrm>
          <a:off x="0" y="0"/>
          <a:ext cx="0" cy="0"/>
          <a:chOff x="0" y="0"/>
          <a:chExt cx="0" cy="0"/>
        </a:xfrm>
      </p:grpSpPr>
      <p:grpSp>
        <p:nvGrpSpPr>
          <p:cNvPr id="3515" name="Google Shape;3515;p386"/>
          <p:cNvGrpSpPr/>
          <p:nvPr/>
        </p:nvGrpSpPr>
        <p:grpSpPr>
          <a:xfrm>
            <a:off x="2124932" y="230701"/>
            <a:ext cx="4680000" cy="4680000"/>
            <a:chOff x="2322779" y="422944"/>
            <a:chExt cx="4680000" cy="4680000"/>
          </a:xfrm>
        </p:grpSpPr>
        <p:sp>
          <p:nvSpPr>
            <p:cNvPr id="3516" name="Google Shape;3516;p386"/>
            <p:cNvSpPr/>
            <p:nvPr/>
          </p:nvSpPr>
          <p:spPr>
            <a:xfrm>
              <a:off x="2322779" y="422944"/>
              <a:ext cx="4680000" cy="46800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3517" name="Google Shape;3517;p386"/>
            <p:cNvSpPr/>
            <p:nvPr/>
          </p:nvSpPr>
          <p:spPr>
            <a:xfrm>
              <a:off x="2592858" y="692944"/>
              <a:ext cx="4140000" cy="4140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grpSp>
      <p:sp>
        <p:nvSpPr>
          <p:cNvPr id="3518" name="Google Shape;3518;p386"/>
          <p:cNvSpPr/>
          <p:nvPr/>
        </p:nvSpPr>
        <p:spPr>
          <a:xfrm rot="-2892878">
            <a:off x="3355399" y="-86376"/>
            <a:ext cx="2228135" cy="2226790"/>
          </a:xfrm>
          <a:prstGeom prst="chord">
            <a:avLst>
              <a:gd fmla="val 2786276" name="adj1"/>
              <a:gd fmla="val 13781985" name="adj2"/>
            </a:avLst>
          </a:prstGeom>
          <a:solidFill>
            <a:srgbClr val="F166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3519" name="Google Shape;3519;p386"/>
          <p:cNvSpPr/>
          <p:nvPr/>
        </p:nvSpPr>
        <p:spPr>
          <a:xfrm>
            <a:off x="3355275" y="-4128"/>
            <a:ext cx="2228400" cy="1011300"/>
          </a:xfrm>
          <a:prstGeom prst="rect">
            <a:avLst/>
          </a:prstGeom>
          <a:solidFill>
            <a:srgbClr val="F1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86"/>
          <p:cNvSpPr/>
          <p:nvPr/>
        </p:nvSpPr>
        <p:spPr>
          <a:xfrm rot="7907122">
            <a:off x="3355399" y="2990116"/>
            <a:ext cx="2228135" cy="2226790"/>
          </a:xfrm>
          <a:prstGeom prst="chord">
            <a:avLst>
              <a:gd fmla="val 2786276" name="adj1"/>
              <a:gd fmla="val 13781985" name="adj2"/>
            </a:avLst>
          </a:prstGeom>
          <a:solidFill>
            <a:srgbClr val="22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3521" name="Google Shape;3521;p386"/>
          <p:cNvSpPr/>
          <p:nvPr/>
        </p:nvSpPr>
        <p:spPr>
          <a:xfrm rot="2507122">
            <a:off x="5787706" y="1456299"/>
            <a:ext cx="2228135" cy="2226790"/>
          </a:xfrm>
          <a:prstGeom prst="chord">
            <a:avLst>
              <a:gd fmla="val 2786276" name="adj1"/>
              <a:gd fmla="val 13781985" name="adj2"/>
            </a:avLst>
          </a:prstGeom>
          <a:solidFill>
            <a:srgbClr val="F4C4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3522" name="Google Shape;3522;p38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523" name="Google Shape;3523;p386"/>
          <p:cNvSpPr/>
          <p:nvPr/>
        </p:nvSpPr>
        <p:spPr>
          <a:xfrm flipH="1" rot="-2507122">
            <a:off x="984455" y="1456299"/>
            <a:ext cx="2228135" cy="2226790"/>
          </a:xfrm>
          <a:prstGeom prst="chord">
            <a:avLst>
              <a:gd fmla="val 2786276" name="adj1"/>
              <a:gd fmla="val 13781985" name="adj2"/>
            </a:avLst>
          </a:prstGeom>
          <a:solidFill>
            <a:srgbClr val="4A8C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3524" name="Google Shape;3524;p386"/>
          <p:cNvSpPr/>
          <p:nvPr/>
        </p:nvSpPr>
        <p:spPr>
          <a:xfrm>
            <a:off x="3389466" y="1489694"/>
            <a:ext cx="2160000" cy="21600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3525" name="Google Shape;3525;p386"/>
          <p:cNvSpPr/>
          <p:nvPr/>
        </p:nvSpPr>
        <p:spPr>
          <a:xfrm>
            <a:off x="-60325" y="1458794"/>
            <a:ext cx="2206800" cy="2217600"/>
          </a:xfrm>
          <a:prstGeom prst="rect">
            <a:avLst/>
          </a:prstGeom>
          <a:solidFill>
            <a:srgbClr val="4A8C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86"/>
          <p:cNvSpPr/>
          <p:nvPr/>
        </p:nvSpPr>
        <p:spPr>
          <a:xfrm>
            <a:off x="6907275" y="1462950"/>
            <a:ext cx="2236800" cy="2217600"/>
          </a:xfrm>
          <a:prstGeom prst="rect">
            <a:avLst/>
          </a:prstGeom>
          <a:solidFill>
            <a:srgbClr val="F4C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86"/>
          <p:cNvSpPr txBox="1"/>
          <p:nvPr>
            <p:ph idx="1" type="body"/>
          </p:nvPr>
        </p:nvSpPr>
        <p:spPr>
          <a:xfrm>
            <a:off x="273725" y="1647917"/>
            <a:ext cx="27279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200">
                <a:solidFill>
                  <a:srgbClr val="FFFFFF"/>
                </a:solidFill>
                <a:latin typeface="Montserrat"/>
                <a:ea typeface="Montserrat"/>
                <a:cs typeface="Montserrat"/>
                <a:sym typeface="Montserrat"/>
              </a:rPr>
              <a:t>data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foundation</a:t>
            </a:r>
            <a:endParaRPr b="1" sz="2200">
              <a:solidFill>
                <a:srgbClr val="FFFFFF"/>
              </a:solidFill>
              <a:latin typeface="Verdana"/>
              <a:ea typeface="Verdana"/>
              <a:cs typeface="Verdana"/>
              <a:sym typeface="Verdana"/>
            </a:endParaRPr>
          </a:p>
        </p:txBody>
      </p:sp>
      <p:sp>
        <p:nvSpPr>
          <p:cNvPr id="3528" name="Google Shape;3528;p386"/>
          <p:cNvSpPr txBox="1"/>
          <p:nvPr>
            <p:ph idx="2" type="body"/>
          </p:nvPr>
        </p:nvSpPr>
        <p:spPr>
          <a:xfrm>
            <a:off x="6751625" y="1647917"/>
            <a:ext cx="27279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200">
                <a:solidFill>
                  <a:srgbClr val="FFFFFF"/>
                </a:solidFill>
                <a:latin typeface="Montserrat"/>
                <a:ea typeface="Montserrat"/>
                <a:cs typeface="Montserrat"/>
                <a:sym typeface="Montserrat"/>
              </a:rPr>
              <a:t>data for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business</a:t>
            </a:r>
            <a:endParaRPr b="1" sz="2200">
              <a:solidFill>
                <a:srgbClr val="FFFFFF"/>
              </a:solidFill>
              <a:latin typeface="Verdana"/>
              <a:ea typeface="Verdana"/>
              <a:cs typeface="Verdana"/>
              <a:sym typeface="Verdana"/>
            </a:endParaRPr>
          </a:p>
        </p:txBody>
      </p:sp>
      <p:sp>
        <p:nvSpPr>
          <p:cNvPr id="3529" name="Google Shape;3529;p386"/>
          <p:cNvSpPr/>
          <p:nvPr/>
        </p:nvSpPr>
        <p:spPr>
          <a:xfrm>
            <a:off x="3355275" y="4132225"/>
            <a:ext cx="2228400" cy="1011300"/>
          </a:xfrm>
          <a:prstGeom prst="rect">
            <a:avLst/>
          </a:prstGeom>
          <a:solidFill>
            <a:srgbClr val="22D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86"/>
          <p:cNvSpPr txBox="1"/>
          <p:nvPr>
            <p:ph idx="3" type="body"/>
          </p:nvPr>
        </p:nvSpPr>
        <p:spPr>
          <a:xfrm>
            <a:off x="3489923" y="-193524"/>
            <a:ext cx="27279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200">
                <a:solidFill>
                  <a:srgbClr val="FFFFFF"/>
                </a:solidFill>
                <a:latin typeface="Montserrat"/>
                <a:ea typeface="Montserrat"/>
                <a:cs typeface="Montserrat"/>
                <a:sym typeface="Montserrat"/>
              </a:rPr>
              <a:t>data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governance</a:t>
            </a:r>
            <a:endParaRPr b="1" sz="2200">
              <a:solidFill>
                <a:srgbClr val="FFFFFF"/>
              </a:solidFill>
              <a:latin typeface="Verdana"/>
              <a:ea typeface="Verdana"/>
              <a:cs typeface="Verdana"/>
              <a:sym typeface="Verdana"/>
            </a:endParaRPr>
          </a:p>
        </p:txBody>
      </p:sp>
      <p:sp>
        <p:nvSpPr>
          <p:cNvPr id="3531" name="Google Shape;3531;p386"/>
          <p:cNvSpPr txBox="1"/>
          <p:nvPr>
            <p:ph idx="4" type="body"/>
          </p:nvPr>
        </p:nvSpPr>
        <p:spPr>
          <a:xfrm>
            <a:off x="3511708" y="3485829"/>
            <a:ext cx="2160000" cy="1116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200">
                <a:solidFill>
                  <a:srgbClr val="FFFFFF"/>
                </a:solidFill>
                <a:latin typeface="Montserrat"/>
                <a:ea typeface="Montserrat"/>
                <a:cs typeface="Montserrat"/>
                <a:sym typeface="Montserrat"/>
              </a:rPr>
              <a:t>data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compliance </a:t>
            </a:r>
            <a:br>
              <a:rPr b="1" lang="en-GB" sz="2200">
                <a:solidFill>
                  <a:srgbClr val="FFFFFF"/>
                </a:solidFill>
                <a:latin typeface="Montserrat"/>
                <a:ea typeface="Montserrat"/>
                <a:cs typeface="Montserrat"/>
                <a:sym typeface="Montserrat"/>
              </a:rPr>
            </a:br>
            <a:r>
              <a:rPr b="1" lang="en-GB" sz="2200">
                <a:solidFill>
                  <a:srgbClr val="FFFFFF"/>
                </a:solidFill>
                <a:latin typeface="Montserrat"/>
                <a:ea typeface="Montserrat"/>
                <a:cs typeface="Montserrat"/>
                <a:sym typeface="Montserrat"/>
              </a:rPr>
              <a:t>&amp; security</a:t>
            </a:r>
            <a:endParaRPr b="1" sz="2200">
              <a:solidFill>
                <a:srgbClr val="FFFFFF"/>
              </a:solidFill>
              <a:latin typeface="Verdana"/>
              <a:ea typeface="Verdana"/>
              <a:cs typeface="Verdana"/>
              <a:sym typeface="Verdana"/>
            </a:endParaRPr>
          </a:p>
        </p:txBody>
      </p:sp>
      <p:sp>
        <p:nvSpPr>
          <p:cNvPr id="3532" name="Google Shape;3532;p386"/>
          <p:cNvSpPr/>
          <p:nvPr/>
        </p:nvSpPr>
        <p:spPr>
          <a:xfrm>
            <a:off x="3641466" y="1741694"/>
            <a:ext cx="1656000" cy="16560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FFFFFF"/>
              </a:solidFill>
              <a:latin typeface="Montserrat"/>
              <a:ea typeface="Montserrat"/>
              <a:cs typeface="Montserrat"/>
              <a:sym typeface="Montserrat"/>
            </a:endParaRPr>
          </a:p>
        </p:txBody>
      </p:sp>
      <p:sp>
        <p:nvSpPr>
          <p:cNvPr id="3533" name="Google Shape;3533;p386"/>
          <p:cNvSpPr txBox="1"/>
          <p:nvPr>
            <p:ph idx="5" type="body"/>
          </p:nvPr>
        </p:nvSpPr>
        <p:spPr>
          <a:xfrm>
            <a:off x="3641600" y="1647917"/>
            <a:ext cx="1656000" cy="11163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Clr>
                <a:schemeClr val="lt1"/>
              </a:buClr>
              <a:buSzPts val="3600"/>
              <a:buNone/>
            </a:pPr>
            <a:r>
              <a:rPr b="1" lang="en-GB" sz="2200">
                <a:solidFill>
                  <a:schemeClr val="dk2"/>
                </a:solidFill>
                <a:latin typeface="Montserrat"/>
                <a:ea typeface="Montserrat"/>
                <a:cs typeface="Montserrat"/>
                <a:sym typeface="Montserrat"/>
              </a:rPr>
              <a:t>smart</a:t>
            </a:r>
            <a:br>
              <a:rPr b="1" lang="en-GB" sz="2200">
                <a:solidFill>
                  <a:schemeClr val="dk2"/>
                </a:solidFill>
                <a:latin typeface="Montserrat"/>
                <a:ea typeface="Montserrat"/>
                <a:cs typeface="Montserrat"/>
                <a:sym typeface="Montserrat"/>
              </a:rPr>
            </a:br>
            <a:r>
              <a:rPr b="1" lang="en-GB" sz="2200">
                <a:solidFill>
                  <a:schemeClr val="dk2"/>
                </a:solidFill>
                <a:latin typeface="Montserrat"/>
                <a:ea typeface="Montserrat"/>
                <a:cs typeface="Montserrat"/>
                <a:sym typeface="Montserrat"/>
              </a:rPr>
              <a:t>data</a:t>
            </a:r>
            <a:endParaRPr b="1" sz="2200">
              <a:solidFill>
                <a:schemeClr val="dk2"/>
              </a:solidFill>
              <a:latin typeface="Verdana"/>
              <a:ea typeface="Verdana"/>
              <a:cs typeface="Verdana"/>
              <a:sym typeface="Verdana"/>
            </a:endParaRPr>
          </a:p>
        </p:txBody>
      </p:sp>
      <p:pic>
        <p:nvPicPr>
          <p:cNvPr id="3534" name="Google Shape;3534;p386"/>
          <p:cNvPicPr preferRelativeResize="0"/>
          <p:nvPr/>
        </p:nvPicPr>
        <p:blipFill rotWithShape="1">
          <a:blip r:embed="rId3">
            <a:alphaModFix/>
          </a:blip>
          <a:srcRect b="49" l="0" r="0" t="49"/>
          <a:stretch/>
        </p:blipFill>
        <p:spPr>
          <a:xfrm>
            <a:off x="719352" y="167525"/>
            <a:ext cx="360001" cy="360001"/>
          </a:xfrm>
          <a:prstGeom prst="rect">
            <a:avLst/>
          </a:prstGeom>
          <a:noFill/>
          <a:ln>
            <a:noFill/>
          </a:ln>
        </p:spPr>
      </p:pic>
      <p:sp>
        <p:nvSpPr>
          <p:cNvPr id="3535" name="Google Shape;3535;p386"/>
          <p:cNvSpPr txBox="1"/>
          <p:nvPr>
            <p:ph idx="6" type="body"/>
          </p:nvPr>
        </p:nvSpPr>
        <p:spPr>
          <a:xfrm>
            <a:off x="1137881" y="2275"/>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536" name="Google Shape;3536;p386"/>
          <p:cNvSpPr txBox="1"/>
          <p:nvPr>
            <p:ph idx="7" type="body"/>
          </p:nvPr>
        </p:nvSpPr>
        <p:spPr>
          <a:xfrm>
            <a:off x="167492" y="2282"/>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grpSp>
        <p:nvGrpSpPr>
          <p:cNvPr id="3537" name="Google Shape;3537;p386"/>
          <p:cNvGrpSpPr/>
          <p:nvPr/>
        </p:nvGrpSpPr>
        <p:grpSpPr>
          <a:xfrm>
            <a:off x="278529" y="2507517"/>
            <a:ext cx="2059078" cy="336102"/>
            <a:chOff x="1184444" y="1546250"/>
            <a:chExt cx="3140274" cy="542276"/>
          </a:xfrm>
        </p:grpSpPr>
        <p:pic>
          <p:nvPicPr>
            <p:cNvPr id="3538" name="Google Shape;3538;p386"/>
            <p:cNvPicPr preferRelativeResize="0"/>
            <p:nvPr/>
          </p:nvPicPr>
          <p:blipFill>
            <a:blip r:embed="rId4">
              <a:alphaModFix/>
            </a:blip>
            <a:stretch>
              <a:fillRect/>
            </a:stretch>
          </p:blipFill>
          <p:spPr>
            <a:xfrm>
              <a:off x="1184444" y="1546250"/>
              <a:ext cx="542286" cy="542275"/>
            </a:xfrm>
            <a:prstGeom prst="rect">
              <a:avLst/>
            </a:prstGeom>
            <a:noFill/>
            <a:ln>
              <a:noFill/>
            </a:ln>
          </p:spPr>
        </p:pic>
        <p:pic>
          <p:nvPicPr>
            <p:cNvPr id="3539" name="Google Shape;3539;p386"/>
            <p:cNvPicPr preferRelativeResize="0"/>
            <p:nvPr/>
          </p:nvPicPr>
          <p:blipFill>
            <a:blip r:embed="rId5">
              <a:alphaModFix/>
            </a:blip>
            <a:stretch>
              <a:fillRect/>
            </a:stretch>
          </p:blipFill>
          <p:spPr>
            <a:xfrm>
              <a:off x="2483856" y="1546250"/>
              <a:ext cx="541450" cy="542276"/>
            </a:xfrm>
            <a:prstGeom prst="rect">
              <a:avLst/>
            </a:prstGeom>
            <a:noFill/>
            <a:ln>
              <a:noFill/>
            </a:ln>
          </p:spPr>
        </p:pic>
        <p:pic>
          <p:nvPicPr>
            <p:cNvPr id="3540" name="Google Shape;3540;p386"/>
            <p:cNvPicPr preferRelativeResize="0"/>
            <p:nvPr/>
          </p:nvPicPr>
          <p:blipFill>
            <a:blip r:embed="rId6">
              <a:alphaModFix/>
            </a:blip>
            <a:stretch>
              <a:fillRect/>
            </a:stretch>
          </p:blipFill>
          <p:spPr>
            <a:xfrm>
              <a:off x="3132725" y="1546250"/>
              <a:ext cx="542287" cy="542276"/>
            </a:xfrm>
            <a:prstGeom prst="rect">
              <a:avLst/>
            </a:prstGeom>
            <a:noFill/>
            <a:ln>
              <a:noFill/>
            </a:ln>
          </p:spPr>
        </p:pic>
        <p:pic>
          <p:nvPicPr>
            <p:cNvPr id="3541" name="Google Shape;3541;p386"/>
            <p:cNvPicPr preferRelativeResize="0"/>
            <p:nvPr/>
          </p:nvPicPr>
          <p:blipFill>
            <a:blip r:embed="rId7">
              <a:alphaModFix/>
            </a:blip>
            <a:stretch>
              <a:fillRect/>
            </a:stretch>
          </p:blipFill>
          <p:spPr>
            <a:xfrm>
              <a:off x="3782432" y="1546250"/>
              <a:ext cx="542287" cy="542276"/>
            </a:xfrm>
            <a:prstGeom prst="rect">
              <a:avLst/>
            </a:prstGeom>
            <a:noFill/>
            <a:ln>
              <a:noFill/>
            </a:ln>
          </p:spPr>
        </p:pic>
        <p:pic>
          <p:nvPicPr>
            <p:cNvPr id="3542" name="Google Shape;3542;p386"/>
            <p:cNvPicPr preferRelativeResize="0"/>
            <p:nvPr/>
          </p:nvPicPr>
          <p:blipFill>
            <a:blip r:embed="rId8">
              <a:alphaModFix/>
            </a:blip>
            <a:stretch>
              <a:fillRect/>
            </a:stretch>
          </p:blipFill>
          <p:spPr>
            <a:xfrm>
              <a:off x="1834150" y="1546250"/>
              <a:ext cx="542287" cy="542276"/>
            </a:xfrm>
            <a:prstGeom prst="rect">
              <a:avLst/>
            </a:prstGeom>
            <a:noFill/>
            <a:ln>
              <a:noFill/>
            </a:ln>
          </p:spPr>
        </p:pic>
      </p:grpSp>
      <p:grpSp>
        <p:nvGrpSpPr>
          <p:cNvPr id="3543" name="Google Shape;3543;p386"/>
          <p:cNvGrpSpPr/>
          <p:nvPr/>
        </p:nvGrpSpPr>
        <p:grpSpPr>
          <a:xfrm>
            <a:off x="3924112" y="2507517"/>
            <a:ext cx="1056373" cy="334798"/>
            <a:chOff x="331055" y="2544743"/>
            <a:chExt cx="1998436" cy="620225"/>
          </a:xfrm>
        </p:grpSpPr>
        <p:pic>
          <p:nvPicPr>
            <p:cNvPr id="3544" name="Google Shape;3544;p386"/>
            <p:cNvPicPr preferRelativeResize="0"/>
            <p:nvPr/>
          </p:nvPicPr>
          <p:blipFill>
            <a:blip r:embed="rId9">
              <a:alphaModFix/>
            </a:blip>
            <a:stretch>
              <a:fillRect/>
            </a:stretch>
          </p:blipFill>
          <p:spPr>
            <a:xfrm>
              <a:off x="1021258" y="2545369"/>
              <a:ext cx="618989" cy="618974"/>
            </a:xfrm>
            <a:prstGeom prst="rect">
              <a:avLst/>
            </a:prstGeom>
            <a:noFill/>
            <a:ln>
              <a:noFill/>
            </a:ln>
          </p:spPr>
        </p:pic>
        <p:pic>
          <p:nvPicPr>
            <p:cNvPr id="3545" name="Google Shape;3545;p386"/>
            <p:cNvPicPr preferRelativeResize="0"/>
            <p:nvPr/>
          </p:nvPicPr>
          <p:blipFill>
            <a:blip r:embed="rId10">
              <a:alphaModFix/>
            </a:blip>
            <a:stretch>
              <a:fillRect/>
            </a:stretch>
          </p:blipFill>
          <p:spPr>
            <a:xfrm>
              <a:off x="1709253" y="2544743"/>
              <a:ext cx="620238" cy="620225"/>
            </a:xfrm>
            <a:prstGeom prst="rect">
              <a:avLst/>
            </a:prstGeom>
            <a:noFill/>
            <a:ln>
              <a:noFill/>
            </a:ln>
          </p:spPr>
        </p:pic>
        <p:pic>
          <p:nvPicPr>
            <p:cNvPr id="3546" name="Google Shape;3546;p386"/>
            <p:cNvPicPr preferRelativeResize="0"/>
            <p:nvPr/>
          </p:nvPicPr>
          <p:blipFill>
            <a:blip r:embed="rId11">
              <a:alphaModFix/>
            </a:blip>
            <a:stretch>
              <a:fillRect/>
            </a:stretch>
          </p:blipFill>
          <p:spPr>
            <a:xfrm>
              <a:off x="331055" y="2544744"/>
              <a:ext cx="621197" cy="620224"/>
            </a:xfrm>
            <a:prstGeom prst="rect">
              <a:avLst/>
            </a:prstGeom>
            <a:noFill/>
            <a:ln>
              <a:noFill/>
            </a:ln>
          </p:spPr>
        </p:pic>
      </p:grpSp>
      <p:grpSp>
        <p:nvGrpSpPr>
          <p:cNvPr id="3547" name="Google Shape;3547;p386"/>
          <p:cNvGrpSpPr/>
          <p:nvPr/>
        </p:nvGrpSpPr>
        <p:grpSpPr>
          <a:xfrm>
            <a:off x="6756636" y="2517065"/>
            <a:ext cx="1606283" cy="333662"/>
            <a:chOff x="2337088" y="2453050"/>
            <a:chExt cx="2450470" cy="542276"/>
          </a:xfrm>
        </p:grpSpPr>
        <p:pic>
          <p:nvPicPr>
            <p:cNvPr id="3548" name="Google Shape;3548;p386"/>
            <p:cNvPicPr preferRelativeResize="0"/>
            <p:nvPr/>
          </p:nvPicPr>
          <p:blipFill>
            <a:blip r:embed="rId12">
              <a:alphaModFix/>
            </a:blip>
            <a:stretch>
              <a:fillRect/>
            </a:stretch>
          </p:blipFill>
          <p:spPr>
            <a:xfrm>
              <a:off x="2337088" y="2453050"/>
              <a:ext cx="541450" cy="542276"/>
            </a:xfrm>
            <a:prstGeom prst="rect">
              <a:avLst/>
            </a:prstGeom>
            <a:noFill/>
            <a:ln>
              <a:noFill/>
            </a:ln>
          </p:spPr>
        </p:pic>
        <p:pic>
          <p:nvPicPr>
            <p:cNvPr id="3549" name="Google Shape;3549;p386"/>
            <p:cNvPicPr preferRelativeResize="0"/>
            <p:nvPr/>
          </p:nvPicPr>
          <p:blipFill>
            <a:blip r:embed="rId13">
              <a:alphaModFix/>
            </a:blip>
            <a:stretch>
              <a:fillRect/>
            </a:stretch>
          </p:blipFill>
          <p:spPr>
            <a:xfrm>
              <a:off x="3581379" y="2453050"/>
              <a:ext cx="542287" cy="542276"/>
            </a:xfrm>
            <a:prstGeom prst="rect">
              <a:avLst/>
            </a:prstGeom>
            <a:noFill/>
            <a:ln>
              <a:noFill/>
            </a:ln>
          </p:spPr>
        </p:pic>
        <p:pic>
          <p:nvPicPr>
            <p:cNvPr id="3550" name="Google Shape;3550;p386"/>
            <p:cNvPicPr preferRelativeResize="0"/>
            <p:nvPr/>
          </p:nvPicPr>
          <p:blipFill>
            <a:blip r:embed="rId14">
              <a:alphaModFix/>
            </a:blip>
            <a:stretch>
              <a:fillRect/>
            </a:stretch>
          </p:blipFill>
          <p:spPr>
            <a:xfrm>
              <a:off x="2958815" y="2453050"/>
              <a:ext cx="542287" cy="542276"/>
            </a:xfrm>
            <a:prstGeom prst="rect">
              <a:avLst/>
            </a:prstGeom>
            <a:noFill/>
            <a:ln>
              <a:noFill/>
            </a:ln>
          </p:spPr>
        </p:pic>
        <p:pic>
          <p:nvPicPr>
            <p:cNvPr id="3551" name="Google Shape;3551;p386"/>
            <p:cNvPicPr preferRelativeResize="0"/>
            <p:nvPr/>
          </p:nvPicPr>
          <p:blipFill>
            <a:blip r:embed="rId15">
              <a:alphaModFix/>
            </a:blip>
            <a:stretch>
              <a:fillRect/>
            </a:stretch>
          </p:blipFill>
          <p:spPr>
            <a:xfrm>
              <a:off x="4245271" y="2453050"/>
              <a:ext cx="542287" cy="542276"/>
            </a:xfrm>
            <a:prstGeom prst="rect">
              <a:avLst/>
            </a:prstGeom>
            <a:noFill/>
            <a:ln>
              <a:noFill/>
            </a:ln>
          </p:spPr>
        </p:pic>
      </p:grpSp>
      <p:grpSp>
        <p:nvGrpSpPr>
          <p:cNvPr id="3552" name="Google Shape;3552;p386"/>
          <p:cNvGrpSpPr/>
          <p:nvPr/>
        </p:nvGrpSpPr>
        <p:grpSpPr>
          <a:xfrm>
            <a:off x="3492021" y="705692"/>
            <a:ext cx="1609032" cy="343723"/>
            <a:chOff x="3492021" y="909741"/>
            <a:chExt cx="1609032" cy="343723"/>
          </a:xfrm>
        </p:grpSpPr>
        <p:pic>
          <p:nvPicPr>
            <p:cNvPr id="3553" name="Google Shape;3553;p386"/>
            <p:cNvPicPr preferRelativeResize="0"/>
            <p:nvPr/>
          </p:nvPicPr>
          <p:blipFill>
            <a:blip r:embed="rId16">
              <a:alphaModFix/>
            </a:blip>
            <a:stretch>
              <a:fillRect/>
            </a:stretch>
          </p:blipFill>
          <p:spPr>
            <a:xfrm>
              <a:off x="3492021" y="925876"/>
              <a:ext cx="326620" cy="327588"/>
            </a:xfrm>
            <a:prstGeom prst="rect">
              <a:avLst/>
            </a:prstGeom>
            <a:noFill/>
            <a:ln>
              <a:noFill/>
            </a:ln>
          </p:spPr>
        </p:pic>
        <p:pic>
          <p:nvPicPr>
            <p:cNvPr id="3554" name="Google Shape;3554;p386"/>
            <p:cNvPicPr preferRelativeResize="0"/>
            <p:nvPr/>
          </p:nvPicPr>
          <p:blipFill>
            <a:blip r:embed="rId17">
              <a:alphaModFix/>
            </a:blip>
            <a:stretch>
              <a:fillRect/>
            </a:stretch>
          </p:blipFill>
          <p:spPr>
            <a:xfrm>
              <a:off x="3900662" y="925876"/>
              <a:ext cx="326620" cy="327588"/>
            </a:xfrm>
            <a:prstGeom prst="rect">
              <a:avLst/>
            </a:prstGeom>
            <a:noFill/>
            <a:ln>
              <a:noFill/>
            </a:ln>
          </p:spPr>
        </p:pic>
        <p:pic>
          <p:nvPicPr>
            <p:cNvPr id="3555" name="Google Shape;3555;p386"/>
            <p:cNvPicPr preferRelativeResize="0"/>
            <p:nvPr/>
          </p:nvPicPr>
          <p:blipFill>
            <a:blip r:embed="rId18">
              <a:alphaModFix/>
            </a:blip>
            <a:stretch>
              <a:fillRect/>
            </a:stretch>
          </p:blipFill>
          <p:spPr>
            <a:xfrm>
              <a:off x="4309303" y="925876"/>
              <a:ext cx="326620" cy="327588"/>
            </a:xfrm>
            <a:prstGeom prst="rect">
              <a:avLst/>
            </a:prstGeom>
            <a:noFill/>
            <a:ln>
              <a:noFill/>
            </a:ln>
          </p:spPr>
        </p:pic>
        <p:pic>
          <p:nvPicPr>
            <p:cNvPr id="3556" name="Google Shape;3556;p386"/>
            <p:cNvPicPr preferRelativeResize="0"/>
            <p:nvPr/>
          </p:nvPicPr>
          <p:blipFill>
            <a:blip r:embed="rId19">
              <a:alphaModFix/>
            </a:blip>
            <a:stretch>
              <a:fillRect/>
            </a:stretch>
          </p:blipFill>
          <p:spPr>
            <a:xfrm>
              <a:off x="4745584" y="909741"/>
              <a:ext cx="355468" cy="333662"/>
            </a:xfrm>
            <a:prstGeom prst="rect">
              <a:avLst/>
            </a:prstGeom>
            <a:noFill/>
            <a:ln>
              <a:noFill/>
            </a:ln>
          </p:spPr>
        </p:pic>
      </p:grpSp>
      <p:grpSp>
        <p:nvGrpSpPr>
          <p:cNvPr id="3557" name="Google Shape;3557;p386"/>
          <p:cNvGrpSpPr/>
          <p:nvPr/>
        </p:nvGrpSpPr>
        <p:grpSpPr>
          <a:xfrm>
            <a:off x="3502266" y="4493335"/>
            <a:ext cx="1089791" cy="327589"/>
            <a:chOff x="1993007" y="3462150"/>
            <a:chExt cx="1803693" cy="542276"/>
          </a:xfrm>
        </p:grpSpPr>
        <p:pic>
          <p:nvPicPr>
            <p:cNvPr id="3558" name="Google Shape;3558;p386"/>
            <p:cNvPicPr preferRelativeResize="0"/>
            <p:nvPr/>
          </p:nvPicPr>
          <p:blipFill>
            <a:blip r:embed="rId4">
              <a:alphaModFix/>
            </a:blip>
            <a:stretch>
              <a:fillRect/>
            </a:stretch>
          </p:blipFill>
          <p:spPr>
            <a:xfrm>
              <a:off x="2623291" y="3462150"/>
              <a:ext cx="542286" cy="542275"/>
            </a:xfrm>
            <a:prstGeom prst="rect">
              <a:avLst/>
            </a:prstGeom>
            <a:noFill/>
            <a:ln>
              <a:noFill/>
            </a:ln>
          </p:spPr>
        </p:pic>
        <p:pic>
          <p:nvPicPr>
            <p:cNvPr id="3559" name="Google Shape;3559;p386"/>
            <p:cNvPicPr preferRelativeResize="0"/>
            <p:nvPr/>
          </p:nvPicPr>
          <p:blipFill>
            <a:blip r:embed="rId20">
              <a:alphaModFix/>
            </a:blip>
            <a:stretch>
              <a:fillRect/>
            </a:stretch>
          </p:blipFill>
          <p:spPr>
            <a:xfrm>
              <a:off x="1993007" y="3462150"/>
              <a:ext cx="542287" cy="542276"/>
            </a:xfrm>
            <a:prstGeom prst="rect">
              <a:avLst/>
            </a:prstGeom>
            <a:noFill/>
            <a:ln>
              <a:noFill/>
            </a:ln>
          </p:spPr>
        </p:pic>
        <p:pic>
          <p:nvPicPr>
            <p:cNvPr id="3560" name="Google Shape;3560;p386"/>
            <p:cNvPicPr preferRelativeResize="0"/>
            <p:nvPr/>
          </p:nvPicPr>
          <p:blipFill>
            <a:blip r:embed="rId21">
              <a:alphaModFix/>
            </a:blip>
            <a:stretch>
              <a:fillRect/>
            </a:stretch>
          </p:blipFill>
          <p:spPr>
            <a:xfrm>
              <a:off x="3253575" y="3462151"/>
              <a:ext cx="543124" cy="542275"/>
            </a:xfrm>
            <a:prstGeom prst="rect">
              <a:avLst/>
            </a:prstGeom>
            <a:noFill/>
            <a:ln>
              <a:noFill/>
            </a:ln>
          </p:spPr>
        </p:pic>
      </p:grpSp>
      <p:sp>
        <p:nvSpPr>
          <p:cNvPr id="3561" name="Google Shape;3561;p386"/>
          <p:cNvSpPr txBox="1"/>
          <p:nvPr/>
        </p:nvSpPr>
        <p:spPr>
          <a:xfrm>
            <a:off x="186150" y="2821293"/>
            <a:ext cx="2727900" cy="72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GB" sz="900">
                <a:solidFill>
                  <a:srgbClr val="FFFFFF"/>
                </a:solidFill>
                <a:latin typeface="Montserrat"/>
                <a:ea typeface="Montserrat"/>
                <a:cs typeface="Montserrat"/>
                <a:sym typeface="Montserrat"/>
              </a:rPr>
              <a:t>#design</a:t>
            </a:r>
            <a:r>
              <a:rPr i="0" lang="en-GB" sz="900" u="none" cap="none" strike="noStrike">
                <a:solidFill>
                  <a:srgbClr val="FFFFFF"/>
                </a:solidFill>
                <a:latin typeface="Montserrat"/>
                <a:ea typeface="Montserrat"/>
                <a:cs typeface="Montserrat"/>
                <a:sym typeface="Montserrat"/>
              </a:rPr>
              <a:t> #platform </a:t>
            </a:r>
            <a:r>
              <a:rPr lang="en-GB" sz="900">
                <a:solidFill>
                  <a:srgbClr val="FFFFFF"/>
                </a:solidFill>
                <a:latin typeface="Montserrat"/>
                <a:ea typeface="Montserrat"/>
                <a:cs typeface="Montserrat"/>
                <a:sym typeface="Montserrat"/>
              </a:rPr>
              <a:t>&amp; solutions</a:t>
            </a:r>
            <a:br>
              <a:rPr lang="en-GB" sz="900">
                <a:solidFill>
                  <a:srgbClr val="FFFFFF"/>
                </a:solidFill>
                <a:latin typeface="Montserrat"/>
                <a:ea typeface="Montserrat"/>
                <a:cs typeface="Montserrat"/>
                <a:sym typeface="Montserrat"/>
              </a:rPr>
            </a:br>
            <a:r>
              <a:rPr i="0" lang="en-GB" sz="900" u="none" cap="none" strike="noStrike">
                <a:solidFill>
                  <a:srgbClr val="FFFFFF"/>
                </a:solidFill>
                <a:latin typeface="Montserrat"/>
                <a:ea typeface="Montserrat"/>
                <a:cs typeface="Montserrat"/>
                <a:sym typeface="Montserrat"/>
              </a:rPr>
              <a:t>#data modeling #</a:t>
            </a:r>
            <a:r>
              <a:rPr lang="en-GB" sz="900">
                <a:solidFill>
                  <a:srgbClr val="FFFFFF"/>
                </a:solidFill>
                <a:latin typeface="Montserrat"/>
                <a:ea typeface="Montserrat"/>
                <a:cs typeface="Montserrat"/>
                <a:sym typeface="Montserrat"/>
              </a:rPr>
              <a:t>data flows</a:t>
            </a:r>
            <a:r>
              <a:rPr i="0" lang="en-GB" sz="900" u="none" cap="none" strike="noStrike">
                <a:solidFill>
                  <a:srgbClr val="FFFFFF"/>
                </a:solidFill>
                <a:latin typeface="Montserrat"/>
                <a:ea typeface="Montserrat"/>
                <a:cs typeface="Montserrat"/>
                <a:sym typeface="Montserrat"/>
              </a:rPr>
              <a:t> </a:t>
            </a:r>
            <a:br>
              <a:rPr i="0" lang="en-GB" sz="900" u="none" cap="none" strike="noStrike">
                <a:solidFill>
                  <a:srgbClr val="FFFFFF"/>
                </a:solidFill>
                <a:latin typeface="Montserrat"/>
                <a:ea typeface="Montserrat"/>
                <a:cs typeface="Montserrat"/>
                <a:sym typeface="Montserrat"/>
              </a:rPr>
            </a:br>
            <a:r>
              <a:rPr i="0" lang="en-GB" sz="900" u="none" cap="none" strike="noStrike">
                <a:solidFill>
                  <a:srgbClr val="FFFFFF"/>
                </a:solidFill>
                <a:latin typeface="Montserrat"/>
                <a:ea typeface="Montserrat"/>
                <a:cs typeface="Montserrat"/>
                <a:sym typeface="Montserrat"/>
              </a:rPr>
              <a:t>#</a:t>
            </a:r>
            <a:r>
              <a:rPr lang="en-GB" sz="900">
                <a:solidFill>
                  <a:srgbClr val="FFFFFF"/>
                </a:solidFill>
                <a:latin typeface="Montserrat"/>
                <a:ea typeface="Montserrat"/>
                <a:cs typeface="Montserrat"/>
                <a:sym typeface="Montserrat"/>
              </a:rPr>
              <a:t>cloud ecosystem </a:t>
            </a:r>
            <a:br>
              <a:rPr lang="en-GB" sz="900">
                <a:solidFill>
                  <a:srgbClr val="FFFFFF"/>
                </a:solidFill>
                <a:latin typeface="Montserrat"/>
                <a:ea typeface="Montserrat"/>
                <a:cs typeface="Montserrat"/>
                <a:sym typeface="Montserrat"/>
              </a:rPr>
            </a:br>
            <a:r>
              <a:rPr lang="en-GB" sz="900">
                <a:solidFill>
                  <a:srgbClr val="FFFFFF"/>
                </a:solidFill>
                <a:latin typeface="Montserrat"/>
                <a:ea typeface="Montserrat"/>
                <a:cs typeface="Montserrat"/>
                <a:sym typeface="Montserrat"/>
              </a:rPr>
              <a:t>#datalab #agile #devops</a:t>
            </a:r>
            <a:br>
              <a:rPr lang="en-GB" sz="900">
                <a:solidFill>
                  <a:srgbClr val="FFFFFF"/>
                </a:solidFill>
                <a:latin typeface="Montserrat"/>
                <a:ea typeface="Montserrat"/>
                <a:cs typeface="Montserrat"/>
                <a:sym typeface="Montserrat"/>
              </a:rPr>
            </a:br>
            <a:endParaRPr sz="900">
              <a:solidFill>
                <a:srgbClr val="FFFFFF"/>
              </a:solidFill>
              <a:latin typeface="Montserrat"/>
              <a:ea typeface="Montserrat"/>
              <a:cs typeface="Montserrat"/>
              <a:sym typeface="Montserrat"/>
            </a:endParaRPr>
          </a:p>
        </p:txBody>
      </p:sp>
      <p:sp>
        <p:nvSpPr>
          <p:cNvPr id="3562" name="Google Shape;3562;p386"/>
          <p:cNvSpPr txBox="1"/>
          <p:nvPr/>
        </p:nvSpPr>
        <p:spPr>
          <a:xfrm>
            <a:off x="3756350" y="2823576"/>
            <a:ext cx="1480200" cy="477600"/>
          </a:xfrm>
          <a:prstGeom prst="rect">
            <a:avLst/>
          </a:prstGeom>
          <a:noFill/>
          <a:ln>
            <a:noFill/>
          </a:ln>
        </p:spPr>
        <p:txBody>
          <a:bodyPr anchorCtr="0" anchor="t" bIns="91400" lIns="91400" spcFirstLastPara="1" rIns="91400" wrap="square" tIns="91400">
            <a:noAutofit/>
          </a:bodyPr>
          <a:lstStyle/>
          <a:p>
            <a:pPr indent="0" lvl="0" marL="0" marR="0" rtl="0" algn="ctr">
              <a:lnSpc>
                <a:spcPct val="90000"/>
              </a:lnSpc>
              <a:spcBef>
                <a:spcPts val="0"/>
              </a:spcBef>
              <a:spcAft>
                <a:spcPts val="0"/>
              </a:spcAft>
              <a:buNone/>
            </a:pPr>
            <a:r>
              <a:rPr lang="en-GB" sz="900">
                <a:solidFill>
                  <a:schemeClr val="dk2"/>
                </a:solidFill>
                <a:latin typeface="Montserrat"/>
                <a:ea typeface="Montserrat"/>
                <a:cs typeface="Montserrat"/>
                <a:sym typeface="Montserrat"/>
              </a:rPr>
              <a:t>#DaaS #ML/AI</a:t>
            </a:r>
            <a:endParaRPr sz="900">
              <a:solidFill>
                <a:schemeClr val="dk2"/>
              </a:solidFill>
              <a:latin typeface="Montserrat"/>
              <a:ea typeface="Montserrat"/>
              <a:cs typeface="Montserrat"/>
              <a:sym typeface="Montserrat"/>
            </a:endParaRPr>
          </a:p>
        </p:txBody>
      </p:sp>
      <p:sp>
        <p:nvSpPr>
          <p:cNvPr id="3563" name="Google Shape;3563;p386"/>
          <p:cNvSpPr txBox="1"/>
          <p:nvPr/>
        </p:nvSpPr>
        <p:spPr>
          <a:xfrm>
            <a:off x="3418951" y="4825274"/>
            <a:ext cx="2160000" cy="477600"/>
          </a:xfrm>
          <a:prstGeom prst="rect">
            <a:avLst/>
          </a:prstGeom>
          <a:noFill/>
          <a:ln>
            <a:noFill/>
          </a:ln>
        </p:spPr>
        <p:txBody>
          <a:bodyPr anchorCtr="0" anchor="t" bIns="91400" lIns="91400" spcFirstLastPara="1" rIns="91400" wrap="square" tIns="91400">
            <a:noAutofit/>
          </a:bodyPr>
          <a:lstStyle/>
          <a:p>
            <a:pPr indent="0" lvl="0" marL="0" marR="0" rtl="0" algn="l">
              <a:lnSpc>
                <a:spcPct val="90000"/>
              </a:lnSpc>
              <a:spcBef>
                <a:spcPts val="0"/>
              </a:spcBef>
              <a:spcAft>
                <a:spcPts val="0"/>
              </a:spcAft>
              <a:buNone/>
            </a:pPr>
            <a:r>
              <a:rPr lang="en-GB" sz="900">
                <a:solidFill>
                  <a:srgbClr val="FFFFFF"/>
                </a:solidFill>
                <a:latin typeface="Montserrat"/>
                <a:ea typeface="Montserrat"/>
                <a:cs typeface="Montserrat"/>
                <a:sym typeface="Montserrat"/>
              </a:rPr>
              <a:t>#Cybersecurity #DPIA #DPO</a:t>
            </a:r>
            <a:endParaRPr sz="900">
              <a:solidFill>
                <a:srgbClr val="FFFFFF"/>
              </a:solidFill>
              <a:latin typeface="Montserrat"/>
              <a:ea typeface="Montserrat"/>
              <a:cs typeface="Montserrat"/>
              <a:sym typeface="Montserrat"/>
            </a:endParaRPr>
          </a:p>
        </p:txBody>
      </p:sp>
      <p:sp>
        <p:nvSpPr>
          <p:cNvPr id="3564" name="Google Shape;3564;p386"/>
          <p:cNvSpPr txBox="1"/>
          <p:nvPr/>
        </p:nvSpPr>
        <p:spPr>
          <a:xfrm>
            <a:off x="3413725" y="1008273"/>
            <a:ext cx="2727900" cy="72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GB" sz="900">
                <a:solidFill>
                  <a:srgbClr val="FFFFFF"/>
                </a:solidFill>
                <a:latin typeface="Montserrat"/>
                <a:ea typeface="Montserrat"/>
                <a:cs typeface="Montserrat"/>
                <a:sym typeface="Montserrat"/>
              </a:rPr>
              <a:t>#data strategy #gouvernance</a:t>
            </a:r>
            <a:br>
              <a:rPr lang="en-GB" sz="900">
                <a:solidFill>
                  <a:srgbClr val="FFFFFF"/>
                </a:solidFill>
                <a:latin typeface="Montserrat"/>
                <a:ea typeface="Montserrat"/>
                <a:cs typeface="Montserrat"/>
                <a:sym typeface="Montserrat"/>
              </a:rPr>
            </a:br>
            <a:r>
              <a:rPr i="0" lang="en-GB" sz="900" u="none" cap="none" strike="noStrike">
                <a:solidFill>
                  <a:srgbClr val="FFFFFF"/>
                </a:solidFill>
                <a:latin typeface="Montserrat"/>
                <a:ea typeface="Montserrat"/>
                <a:cs typeface="Montserrat"/>
                <a:sym typeface="Montserrat"/>
              </a:rPr>
              <a:t>#</a:t>
            </a:r>
            <a:r>
              <a:rPr lang="en-GB" sz="900">
                <a:solidFill>
                  <a:srgbClr val="FFFFFF"/>
                </a:solidFill>
                <a:latin typeface="Montserrat"/>
                <a:ea typeface="Montserrat"/>
                <a:cs typeface="Montserrat"/>
                <a:sym typeface="Montserrat"/>
              </a:rPr>
              <a:t>marketing &amp; change #CDO</a:t>
            </a:r>
            <a:endParaRPr sz="900">
              <a:solidFill>
                <a:srgbClr val="FFFFFF"/>
              </a:solidFill>
              <a:latin typeface="Montserrat"/>
              <a:ea typeface="Montserrat"/>
              <a:cs typeface="Montserrat"/>
              <a:sym typeface="Montserrat"/>
            </a:endParaRPr>
          </a:p>
        </p:txBody>
      </p:sp>
      <p:sp>
        <p:nvSpPr>
          <p:cNvPr id="3565" name="Google Shape;3565;p386"/>
          <p:cNvSpPr txBox="1"/>
          <p:nvPr/>
        </p:nvSpPr>
        <p:spPr>
          <a:xfrm>
            <a:off x="6665600" y="2821293"/>
            <a:ext cx="2727900" cy="72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GB" sz="900">
                <a:solidFill>
                  <a:srgbClr val="FFFFFF"/>
                </a:solidFill>
                <a:latin typeface="Montserrat"/>
                <a:ea typeface="Montserrat"/>
                <a:cs typeface="Montserrat"/>
                <a:sym typeface="Montserrat"/>
              </a:rPr>
              <a:t>#dataviz</a:t>
            </a:r>
            <a:r>
              <a:rPr i="0" lang="en-GB" sz="900" u="none" cap="none" strike="noStrike">
                <a:solidFill>
                  <a:srgbClr val="FFFFFF"/>
                </a:solidFill>
                <a:latin typeface="Montserrat"/>
                <a:ea typeface="Montserrat"/>
                <a:cs typeface="Montserrat"/>
                <a:sym typeface="Montserrat"/>
              </a:rPr>
              <a:t> #</a:t>
            </a:r>
            <a:r>
              <a:rPr lang="en-GB" sz="900">
                <a:solidFill>
                  <a:srgbClr val="FFFFFF"/>
                </a:solidFill>
                <a:latin typeface="Montserrat"/>
                <a:ea typeface="Montserrat"/>
                <a:cs typeface="Montserrat"/>
                <a:sym typeface="Montserrat"/>
              </a:rPr>
              <a:t>data science #data UX</a:t>
            </a:r>
            <a:br>
              <a:rPr lang="en-GB" sz="900">
                <a:solidFill>
                  <a:srgbClr val="FFFFFF"/>
                </a:solidFill>
                <a:latin typeface="Montserrat"/>
                <a:ea typeface="Montserrat"/>
                <a:cs typeface="Montserrat"/>
                <a:sym typeface="Montserrat"/>
              </a:rPr>
            </a:br>
            <a:r>
              <a:rPr i="0" lang="en-GB" sz="900" u="none" cap="none" strike="noStrike">
                <a:solidFill>
                  <a:srgbClr val="FFFFFF"/>
                </a:solidFill>
                <a:latin typeface="Montserrat"/>
                <a:ea typeface="Montserrat"/>
                <a:cs typeface="Montserrat"/>
                <a:sym typeface="Montserrat"/>
              </a:rPr>
              <a:t>#da</a:t>
            </a:r>
            <a:r>
              <a:rPr lang="en-GB" sz="900">
                <a:solidFill>
                  <a:srgbClr val="FFFFFF"/>
                </a:solidFill>
                <a:latin typeface="Montserrat"/>
                <a:ea typeface="Montserrat"/>
                <a:cs typeface="Montserrat"/>
                <a:sym typeface="Montserrat"/>
              </a:rPr>
              <a:t>ta experiment #data apps</a:t>
            </a:r>
            <a:br>
              <a:rPr lang="en-GB" sz="900">
                <a:solidFill>
                  <a:srgbClr val="FFFFFF"/>
                </a:solidFill>
                <a:latin typeface="Montserrat"/>
                <a:ea typeface="Montserrat"/>
                <a:cs typeface="Montserrat"/>
                <a:sym typeface="Montserrat"/>
              </a:rPr>
            </a:br>
            <a:r>
              <a:rPr lang="en-GB" sz="900">
                <a:solidFill>
                  <a:srgbClr val="FFFFFF"/>
                </a:solidFill>
                <a:latin typeface="Montserrat"/>
                <a:ea typeface="Montserrat"/>
                <a:cs typeface="Montserrat"/>
                <a:sym typeface="Montserrat"/>
              </a:rPr>
              <a:t>#data monetize (time to value)</a:t>
            </a:r>
            <a:br>
              <a:rPr lang="en-GB" sz="900">
                <a:solidFill>
                  <a:srgbClr val="FFFFFF"/>
                </a:solidFill>
                <a:latin typeface="Montserrat"/>
                <a:ea typeface="Montserrat"/>
                <a:cs typeface="Montserrat"/>
                <a:sym typeface="Montserrat"/>
              </a:rPr>
            </a:br>
            <a:r>
              <a:rPr lang="en-GB" sz="900">
                <a:solidFill>
                  <a:srgbClr val="FFFFFF"/>
                </a:solidFill>
                <a:latin typeface="Montserrat"/>
                <a:ea typeface="Montserrat"/>
                <a:cs typeface="Montserrat"/>
                <a:sym typeface="Montserrat"/>
              </a:rPr>
              <a:t>#predictive data #autonomous intel</a:t>
            </a:r>
            <a:endParaRPr sz="900">
              <a:solidFill>
                <a:srgbClr val="FFFFFF"/>
              </a:solidFill>
              <a:latin typeface="Montserrat"/>
              <a:ea typeface="Montserrat"/>
              <a:cs typeface="Montserrat"/>
              <a:sym typeface="Montserrat"/>
            </a:endParaRPr>
          </a:p>
        </p:txBody>
      </p:sp>
      <p:sp>
        <p:nvSpPr>
          <p:cNvPr id="3566" name="Google Shape;3566;p386"/>
          <p:cNvSpPr txBox="1"/>
          <p:nvPr>
            <p:ph idx="8" type="body"/>
          </p:nvPr>
        </p:nvSpPr>
        <p:spPr>
          <a:xfrm>
            <a:off x="6751625" y="3680550"/>
            <a:ext cx="23925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1200">
                <a:solidFill>
                  <a:srgbClr val="F4C453"/>
                </a:solidFill>
                <a:latin typeface="Montserrat"/>
                <a:ea typeface="Montserrat"/>
                <a:cs typeface="Montserrat"/>
                <a:sym typeface="Montserrat"/>
              </a:rPr>
              <a:t>data science</a:t>
            </a:r>
            <a:endParaRPr b="1" sz="1200">
              <a:solidFill>
                <a:srgbClr val="F4C453"/>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F4C453"/>
                </a:solidFill>
                <a:latin typeface="Montserrat"/>
                <a:ea typeface="Montserrat"/>
                <a:cs typeface="Montserrat"/>
                <a:sym typeface="Montserrat"/>
              </a:rPr>
              <a:t>data viz</a:t>
            </a:r>
            <a:endParaRPr b="1" sz="1200">
              <a:solidFill>
                <a:srgbClr val="F4C453"/>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F4C453"/>
                </a:solidFill>
                <a:latin typeface="Montserrat"/>
                <a:ea typeface="Montserrat"/>
                <a:cs typeface="Montserrat"/>
                <a:sym typeface="Montserrat"/>
              </a:rPr>
              <a:t>Autonomous  intelligence</a:t>
            </a:r>
            <a:endParaRPr b="1" sz="1200">
              <a:solidFill>
                <a:srgbClr val="F4C453"/>
              </a:solidFill>
              <a:latin typeface="Montserrat"/>
              <a:ea typeface="Montserrat"/>
              <a:cs typeface="Montserrat"/>
              <a:sym typeface="Montserrat"/>
            </a:endParaRPr>
          </a:p>
        </p:txBody>
      </p:sp>
      <p:sp>
        <p:nvSpPr>
          <p:cNvPr id="3567" name="Google Shape;3567;p386"/>
          <p:cNvSpPr txBox="1"/>
          <p:nvPr>
            <p:ph idx="9" type="body"/>
          </p:nvPr>
        </p:nvSpPr>
        <p:spPr>
          <a:xfrm>
            <a:off x="273725" y="3678475"/>
            <a:ext cx="28812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1200">
                <a:solidFill>
                  <a:srgbClr val="4A8CCA"/>
                </a:solidFill>
                <a:latin typeface="Montserrat"/>
                <a:ea typeface="Montserrat"/>
                <a:cs typeface="Montserrat"/>
                <a:sym typeface="Montserrat"/>
              </a:rPr>
              <a:t>data ecosystem architecture</a:t>
            </a:r>
            <a:endParaRPr b="1" sz="1200">
              <a:solidFill>
                <a:srgbClr val="4A8CCA"/>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4A8CCA"/>
                </a:solidFill>
                <a:latin typeface="Montserrat"/>
                <a:ea typeface="Montserrat"/>
                <a:cs typeface="Montserrat"/>
                <a:sym typeface="Montserrat"/>
              </a:rPr>
              <a:t>data modeling &amp; flows</a:t>
            </a:r>
            <a:endParaRPr b="1" sz="1200">
              <a:solidFill>
                <a:srgbClr val="4A8CCA"/>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4A8CCA"/>
                </a:solidFill>
                <a:latin typeface="Montserrat"/>
                <a:ea typeface="Montserrat"/>
                <a:cs typeface="Montserrat"/>
                <a:sym typeface="Montserrat"/>
              </a:rPr>
              <a:t>agile &amp; devops for data</a:t>
            </a:r>
            <a:endParaRPr b="1" sz="1200">
              <a:solidFill>
                <a:srgbClr val="4A8CCA"/>
              </a:solidFill>
              <a:latin typeface="Montserrat"/>
              <a:ea typeface="Montserrat"/>
              <a:cs typeface="Montserrat"/>
              <a:sym typeface="Montserrat"/>
            </a:endParaRPr>
          </a:p>
        </p:txBody>
      </p:sp>
      <p:sp>
        <p:nvSpPr>
          <p:cNvPr id="3568" name="Google Shape;3568;p386"/>
          <p:cNvSpPr txBox="1"/>
          <p:nvPr>
            <p:ph idx="13" type="body"/>
          </p:nvPr>
        </p:nvSpPr>
        <p:spPr>
          <a:xfrm>
            <a:off x="5753750" y="134075"/>
            <a:ext cx="2881200" cy="874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1200">
                <a:solidFill>
                  <a:srgbClr val="F166A7"/>
                </a:solidFill>
                <a:latin typeface="Montserrat"/>
                <a:ea typeface="Montserrat"/>
                <a:cs typeface="Montserrat"/>
                <a:sym typeface="Montserrat"/>
              </a:rPr>
              <a:t>data strategy</a:t>
            </a:r>
            <a:endParaRPr b="1" sz="1200">
              <a:solidFill>
                <a:srgbClr val="F166A7"/>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F166A7"/>
                </a:solidFill>
                <a:latin typeface="Montserrat"/>
                <a:ea typeface="Montserrat"/>
                <a:cs typeface="Montserrat"/>
                <a:sym typeface="Montserrat"/>
              </a:rPr>
              <a:t>data management</a:t>
            </a:r>
            <a:endParaRPr b="1" sz="1200">
              <a:solidFill>
                <a:srgbClr val="F166A7"/>
              </a:solidFill>
              <a:latin typeface="Montserrat"/>
              <a:ea typeface="Montserrat"/>
              <a:cs typeface="Montserrat"/>
              <a:sym typeface="Montserrat"/>
            </a:endParaRPr>
          </a:p>
          <a:p>
            <a:pPr indent="0" lvl="0" marL="0" rtl="0" algn="l">
              <a:lnSpc>
                <a:spcPct val="90000"/>
              </a:lnSpc>
              <a:spcBef>
                <a:spcPts val="0"/>
              </a:spcBef>
              <a:spcAft>
                <a:spcPts val="0"/>
              </a:spcAft>
              <a:buClr>
                <a:schemeClr val="lt1"/>
              </a:buClr>
              <a:buSzPts val="3600"/>
              <a:buNone/>
            </a:pPr>
            <a:r>
              <a:rPr b="1" lang="en-GB" sz="1200">
                <a:solidFill>
                  <a:srgbClr val="F166A7"/>
                </a:solidFill>
                <a:latin typeface="Montserrat"/>
                <a:ea typeface="Montserrat"/>
                <a:cs typeface="Montserrat"/>
                <a:sym typeface="Montserrat"/>
              </a:rPr>
              <a:t>data quality/excellence</a:t>
            </a:r>
            <a:endParaRPr b="1" sz="1200">
              <a:solidFill>
                <a:srgbClr val="F166A7"/>
              </a:solidFill>
              <a:latin typeface="Montserrat"/>
              <a:ea typeface="Montserrat"/>
              <a:cs typeface="Montserrat"/>
              <a:sym typeface="Montserrat"/>
            </a:endParaRPr>
          </a:p>
        </p:txBody>
      </p:sp>
      <p:sp>
        <p:nvSpPr>
          <p:cNvPr id="3569" name="Google Shape;3569;p386"/>
          <p:cNvSpPr txBox="1"/>
          <p:nvPr>
            <p:ph idx="14" type="body"/>
          </p:nvPr>
        </p:nvSpPr>
        <p:spPr>
          <a:xfrm>
            <a:off x="4111138" y="2950149"/>
            <a:ext cx="742200" cy="477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3600"/>
              <a:buNone/>
            </a:pPr>
            <a:r>
              <a:rPr b="1" lang="en-GB" sz="1200">
                <a:solidFill>
                  <a:schemeClr val="dk2"/>
                </a:solidFill>
                <a:latin typeface="Montserrat"/>
                <a:ea typeface="Montserrat"/>
                <a:cs typeface="Montserrat"/>
                <a:sym typeface="Montserrat"/>
              </a:rPr>
              <a:t>AI/ML</a:t>
            </a:r>
            <a:endParaRPr b="1" sz="1200">
              <a:solidFill>
                <a:schemeClr val="dk2"/>
              </a:solidFill>
              <a:latin typeface="Montserrat"/>
              <a:ea typeface="Montserrat"/>
              <a:cs typeface="Montserrat"/>
              <a:sym typeface="Montserrat"/>
            </a:endParaRPr>
          </a:p>
        </p:txBody>
      </p:sp>
      <p:sp>
        <p:nvSpPr>
          <p:cNvPr id="3570" name="Google Shape;3570;p386"/>
          <p:cNvSpPr txBox="1"/>
          <p:nvPr>
            <p:ph idx="15" type="body"/>
          </p:nvPr>
        </p:nvSpPr>
        <p:spPr>
          <a:xfrm>
            <a:off x="526426" y="621576"/>
            <a:ext cx="2206800" cy="3936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a:solidFill>
                  <a:schemeClr val="accent1"/>
                </a:solidFill>
                <a:latin typeface="Montserrat"/>
                <a:ea typeface="Montserrat"/>
                <a:cs typeface="Montserrat"/>
                <a:sym typeface="Montserrat"/>
              </a:rPr>
              <a:t>140+</a:t>
            </a:r>
            <a:r>
              <a:rPr b="1" lang="en-GB">
                <a:solidFill>
                  <a:schemeClr val="dk2"/>
                </a:solidFill>
                <a:latin typeface="Montserrat"/>
                <a:ea typeface="Montserrat"/>
                <a:cs typeface="Montserrat"/>
                <a:sym typeface="Montserrat"/>
              </a:rPr>
              <a:t> consultants</a:t>
            </a:r>
            <a:endParaRPr b="1">
              <a:solidFill>
                <a:schemeClr val="dk2"/>
              </a:solidFill>
              <a:latin typeface="Montserrat"/>
              <a:ea typeface="Montserrat"/>
              <a:cs typeface="Montserrat"/>
              <a:sym typeface="Montserrat"/>
            </a:endParaRPr>
          </a:p>
        </p:txBody>
      </p:sp>
      <p:pic>
        <p:nvPicPr>
          <p:cNvPr id="3571" name="Google Shape;3571;p386"/>
          <p:cNvPicPr preferRelativeResize="0"/>
          <p:nvPr/>
        </p:nvPicPr>
        <p:blipFill>
          <a:blip r:embed="rId22">
            <a:alphaModFix/>
          </a:blip>
          <a:stretch>
            <a:fillRect/>
          </a:stretch>
        </p:blipFill>
        <p:spPr>
          <a:xfrm>
            <a:off x="153113" y="656172"/>
            <a:ext cx="295200" cy="295200"/>
          </a:xfrm>
          <a:prstGeom prst="rect">
            <a:avLst/>
          </a:prstGeom>
          <a:noFill/>
          <a:ln>
            <a:noFill/>
          </a:ln>
        </p:spPr>
      </p:pic>
      <p:pic>
        <p:nvPicPr>
          <p:cNvPr id="3572" name="Google Shape;3572;p386"/>
          <p:cNvPicPr preferRelativeResize="0"/>
          <p:nvPr/>
        </p:nvPicPr>
        <p:blipFill rotWithShape="1">
          <a:blip r:embed="rId3">
            <a:alphaModFix/>
          </a:blip>
          <a:srcRect b="49" l="0" r="0" t="49"/>
          <a:stretch/>
        </p:blipFill>
        <p:spPr>
          <a:xfrm>
            <a:off x="167773" y="971488"/>
            <a:ext cx="269999" cy="270000"/>
          </a:xfrm>
          <a:prstGeom prst="rect">
            <a:avLst/>
          </a:prstGeom>
          <a:noFill/>
          <a:ln>
            <a:noFill/>
          </a:ln>
        </p:spPr>
      </p:pic>
      <p:sp>
        <p:nvSpPr>
          <p:cNvPr id="3573" name="Google Shape;3573;p386"/>
          <p:cNvSpPr txBox="1"/>
          <p:nvPr>
            <p:ph idx="16" type="body"/>
          </p:nvPr>
        </p:nvSpPr>
        <p:spPr>
          <a:xfrm>
            <a:off x="526426" y="926376"/>
            <a:ext cx="2206800" cy="3936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a:solidFill>
                  <a:schemeClr val="accent1"/>
                </a:solidFill>
                <a:latin typeface="Montserrat"/>
                <a:ea typeface="Montserrat"/>
                <a:cs typeface="Montserrat"/>
                <a:sym typeface="Montserrat"/>
              </a:rPr>
              <a:t>250+</a:t>
            </a:r>
            <a:r>
              <a:rPr b="1" lang="en-GB">
                <a:solidFill>
                  <a:schemeClr val="dk2"/>
                </a:solidFill>
                <a:latin typeface="Montserrat"/>
                <a:ea typeface="Montserrat"/>
                <a:cs typeface="Montserrat"/>
                <a:sym typeface="Montserrat"/>
              </a:rPr>
              <a:t> consultants</a:t>
            </a:r>
            <a:endParaRPr b="1">
              <a:solidFill>
                <a:schemeClr val="dk2"/>
              </a:solidFill>
              <a:latin typeface="Montserrat"/>
              <a:ea typeface="Montserrat"/>
              <a:cs typeface="Montserrat"/>
              <a:sym typeface="Montserrat"/>
            </a:endParaRPr>
          </a:p>
        </p:txBody>
      </p:sp>
      <p:sp>
        <p:nvSpPr>
          <p:cNvPr id="3574" name="Google Shape;3574;p386"/>
          <p:cNvSpPr txBox="1"/>
          <p:nvPr/>
        </p:nvSpPr>
        <p:spPr>
          <a:xfrm>
            <a:off x="273421" y="4431575"/>
            <a:ext cx="1517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None/>
            </a:pPr>
            <a:r>
              <a:rPr b="1" lang="en-GB" sz="1000">
                <a:solidFill>
                  <a:srgbClr val="F8485E"/>
                </a:solidFill>
                <a:latin typeface="Montserrat"/>
                <a:ea typeface="Montserrat"/>
                <a:cs typeface="Montserrat"/>
                <a:sym typeface="Montserrat"/>
              </a:rPr>
              <a:t>85+ </a:t>
            </a:r>
            <a:r>
              <a:rPr b="1" lang="en-GB" sz="1000">
                <a:solidFill>
                  <a:srgbClr val="595959"/>
                </a:solidFill>
                <a:latin typeface="Montserrat"/>
                <a:ea typeface="Montserrat"/>
                <a:cs typeface="Montserrat"/>
                <a:sym typeface="Montserrat"/>
              </a:rPr>
              <a:t>engineers</a:t>
            </a:r>
            <a:br>
              <a:rPr b="1" lang="en-GB" sz="1000">
                <a:solidFill>
                  <a:srgbClr val="595959"/>
                </a:solidFill>
                <a:latin typeface="Montserrat"/>
                <a:ea typeface="Montserrat"/>
                <a:cs typeface="Montserrat"/>
                <a:sym typeface="Montserrat"/>
              </a:rPr>
            </a:br>
            <a:r>
              <a:rPr b="1" lang="en-GB" sz="1000">
                <a:solidFill>
                  <a:srgbClr val="F8485E"/>
                </a:solidFill>
                <a:latin typeface="Montserrat"/>
                <a:ea typeface="Montserrat"/>
                <a:cs typeface="Montserrat"/>
                <a:sym typeface="Montserrat"/>
              </a:rPr>
              <a:t>35+</a:t>
            </a:r>
            <a:r>
              <a:rPr b="1" lang="en-GB" sz="1000">
                <a:solidFill>
                  <a:srgbClr val="595959"/>
                </a:solidFill>
                <a:latin typeface="Montserrat"/>
                <a:ea typeface="Montserrat"/>
                <a:cs typeface="Montserrat"/>
                <a:sym typeface="Montserrat"/>
              </a:rPr>
              <a:t> architects</a:t>
            </a:r>
            <a:endParaRPr b="1" sz="1000">
              <a:solidFill>
                <a:srgbClr val="F8485E"/>
              </a:solidFill>
              <a:latin typeface="Montserrat"/>
              <a:ea typeface="Montserrat"/>
              <a:cs typeface="Montserrat"/>
              <a:sym typeface="Montserrat"/>
            </a:endParaRPr>
          </a:p>
          <a:p>
            <a:pPr indent="0" lvl="0" marL="0" rtl="0" algn="l">
              <a:lnSpc>
                <a:spcPct val="110000"/>
              </a:lnSpc>
              <a:spcBef>
                <a:spcPts val="0"/>
              </a:spcBef>
              <a:spcAft>
                <a:spcPts val="0"/>
              </a:spcAft>
              <a:buNone/>
            </a:pPr>
            <a:r>
              <a:rPr b="1" lang="en-GB" sz="1000">
                <a:solidFill>
                  <a:srgbClr val="F8485E"/>
                </a:solidFill>
                <a:latin typeface="Montserrat"/>
                <a:ea typeface="Montserrat"/>
                <a:cs typeface="Montserrat"/>
                <a:sym typeface="Montserrat"/>
              </a:rPr>
              <a:t>120+</a:t>
            </a:r>
            <a:r>
              <a:rPr b="1" lang="en-GB" sz="1000">
                <a:solidFill>
                  <a:srgbClr val="595959"/>
                </a:solidFill>
                <a:latin typeface="Montserrat"/>
                <a:ea typeface="Montserrat"/>
                <a:cs typeface="Montserrat"/>
                <a:sym typeface="Montserrat"/>
              </a:rPr>
              <a:t> certifications</a:t>
            </a:r>
            <a:endParaRPr b="1" sz="1000">
              <a:solidFill>
                <a:srgbClr val="595959"/>
              </a:solidFill>
              <a:latin typeface="Montserrat"/>
              <a:ea typeface="Montserrat"/>
              <a:cs typeface="Montserrat"/>
              <a:sym typeface="Montserrat"/>
            </a:endParaRPr>
          </a:p>
        </p:txBody>
      </p:sp>
      <p:sp>
        <p:nvSpPr>
          <p:cNvPr id="3575" name="Google Shape;3575;p386"/>
          <p:cNvSpPr txBox="1"/>
          <p:nvPr/>
        </p:nvSpPr>
        <p:spPr>
          <a:xfrm>
            <a:off x="6754988" y="4431575"/>
            <a:ext cx="15510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None/>
            </a:pPr>
            <a:r>
              <a:rPr b="1" lang="en-GB" sz="1000">
                <a:solidFill>
                  <a:srgbClr val="F8485E"/>
                </a:solidFill>
                <a:latin typeface="Montserrat"/>
                <a:ea typeface="Montserrat"/>
                <a:cs typeface="Montserrat"/>
                <a:sym typeface="Montserrat"/>
              </a:rPr>
              <a:t>70+ </a:t>
            </a:r>
            <a:r>
              <a:rPr b="1" lang="en-GB" sz="1000">
                <a:solidFill>
                  <a:srgbClr val="595959"/>
                </a:solidFill>
                <a:latin typeface="Montserrat"/>
                <a:ea typeface="Montserrat"/>
                <a:cs typeface="Montserrat"/>
                <a:sym typeface="Montserrat"/>
              </a:rPr>
              <a:t>data scientists</a:t>
            </a:r>
            <a:br>
              <a:rPr b="1" lang="en-GB" sz="1000">
                <a:solidFill>
                  <a:srgbClr val="595959"/>
                </a:solidFill>
                <a:latin typeface="Montserrat"/>
                <a:ea typeface="Montserrat"/>
                <a:cs typeface="Montserrat"/>
                <a:sym typeface="Montserrat"/>
              </a:rPr>
            </a:br>
            <a:r>
              <a:rPr b="1" lang="en-GB" sz="1000">
                <a:solidFill>
                  <a:srgbClr val="F8485E"/>
                </a:solidFill>
                <a:latin typeface="Montserrat"/>
                <a:ea typeface="Montserrat"/>
                <a:cs typeface="Montserrat"/>
                <a:sym typeface="Montserrat"/>
              </a:rPr>
              <a:t>40+</a:t>
            </a:r>
            <a:r>
              <a:rPr b="1" lang="en-GB" sz="1000">
                <a:solidFill>
                  <a:srgbClr val="595959"/>
                </a:solidFill>
                <a:latin typeface="Montserrat"/>
                <a:ea typeface="Montserrat"/>
                <a:cs typeface="Montserrat"/>
                <a:sym typeface="Montserrat"/>
              </a:rPr>
              <a:t> expert solutions</a:t>
            </a:r>
            <a:endParaRPr b="1" sz="1000">
              <a:solidFill>
                <a:srgbClr val="F8485E"/>
              </a:solidFill>
              <a:latin typeface="Montserrat"/>
              <a:ea typeface="Montserrat"/>
              <a:cs typeface="Montserrat"/>
              <a:sym typeface="Montserrat"/>
            </a:endParaRPr>
          </a:p>
          <a:p>
            <a:pPr indent="0" lvl="0" marL="0" rtl="0" algn="l">
              <a:lnSpc>
                <a:spcPct val="110000"/>
              </a:lnSpc>
              <a:spcBef>
                <a:spcPts val="0"/>
              </a:spcBef>
              <a:spcAft>
                <a:spcPts val="0"/>
              </a:spcAft>
              <a:buNone/>
            </a:pPr>
            <a:r>
              <a:rPr b="1" lang="en-GB" sz="1000">
                <a:solidFill>
                  <a:srgbClr val="F8485E"/>
                </a:solidFill>
                <a:latin typeface="Montserrat"/>
                <a:ea typeface="Montserrat"/>
                <a:cs typeface="Montserrat"/>
                <a:sym typeface="Montserrat"/>
              </a:rPr>
              <a:t>60+</a:t>
            </a:r>
            <a:r>
              <a:rPr b="1" lang="en-GB" sz="1000">
                <a:solidFill>
                  <a:srgbClr val="595959"/>
                </a:solidFill>
                <a:latin typeface="Montserrat"/>
                <a:ea typeface="Montserrat"/>
                <a:cs typeface="Montserrat"/>
                <a:sym typeface="Montserrat"/>
              </a:rPr>
              <a:t> biz/data analysts</a:t>
            </a:r>
            <a:endParaRPr b="1" sz="1000">
              <a:solidFill>
                <a:srgbClr val="595959"/>
              </a:solidFill>
              <a:latin typeface="Montserrat"/>
              <a:ea typeface="Montserrat"/>
              <a:cs typeface="Montserrat"/>
              <a:sym typeface="Montserrat"/>
            </a:endParaRPr>
          </a:p>
        </p:txBody>
      </p:sp>
      <p:sp>
        <p:nvSpPr>
          <p:cNvPr id="3576" name="Google Shape;3576;p386"/>
          <p:cNvSpPr txBox="1"/>
          <p:nvPr/>
        </p:nvSpPr>
        <p:spPr>
          <a:xfrm>
            <a:off x="5747900" y="855827"/>
            <a:ext cx="1517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None/>
            </a:pPr>
            <a:r>
              <a:rPr b="1" lang="en-GB" sz="1000">
                <a:solidFill>
                  <a:srgbClr val="F8485E"/>
                </a:solidFill>
                <a:latin typeface="Montserrat"/>
                <a:ea typeface="Montserrat"/>
                <a:cs typeface="Montserrat"/>
                <a:sym typeface="Montserrat"/>
              </a:rPr>
              <a:t>35+ </a:t>
            </a:r>
            <a:r>
              <a:rPr b="1" lang="en-GB" sz="1000">
                <a:solidFill>
                  <a:srgbClr val="595959"/>
                </a:solidFill>
                <a:latin typeface="Montserrat"/>
                <a:ea typeface="Montserrat"/>
                <a:cs typeface="Montserrat"/>
                <a:sym typeface="Montserrat"/>
              </a:rPr>
              <a:t>data managers</a:t>
            </a:r>
            <a:br>
              <a:rPr b="1" lang="en-GB" sz="1000">
                <a:solidFill>
                  <a:srgbClr val="595959"/>
                </a:solidFill>
                <a:latin typeface="Montserrat"/>
                <a:ea typeface="Montserrat"/>
                <a:cs typeface="Montserrat"/>
                <a:sym typeface="Montserrat"/>
              </a:rPr>
            </a:br>
            <a:r>
              <a:rPr b="1" lang="en-GB" sz="1000">
                <a:solidFill>
                  <a:srgbClr val="F8485E"/>
                </a:solidFill>
                <a:latin typeface="Montserrat"/>
                <a:ea typeface="Montserrat"/>
                <a:cs typeface="Montserrat"/>
                <a:sym typeface="Montserrat"/>
              </a:rPr>
              <a:t>15+</a:t>
            </a:r>
            <a:r>
              <a:rPr b="1" lang="en-GB" sz="1000">
                <a:solidFill>
                  <a:srgbClr val="595959"/>
                </a:solidFill>
                <a:latin typeface="Montserrat"/>
                <a:ea typeface="Montserrat"/>
                <a:cs typeface="Montserrat"/>
                <a:sym typeface="Montserrat"/>
              </a:rPr>
              <a:t> data quality</a:t>
            </a:r>
            <a:endParaRPr b="1" sz="1000">
              <a:solidFill>
                <a:srgbClr val="F8485E"/>
              </a:solidFill>
              <a:latin typeface="Montserrat"/>
              <a:ea typeface="Montserrat"/>
              <a:cs typeface="Montserrat"/>
              <a:sym typeface="Montserrat"/>
            </a:endParaRPr>
          </a:p>
          <a:p>
            <a:pPr indent="0" lvl="0" marL="0" rtl="0" algn="l">
              <a:lnSpc>
                <a:spcPct val="110000"/>
              </a:lnSpc>
              <a:spcBef>
                <a:spcPts val="0"/>
              </a:spcBef>
              <a:spcAft>
                <a:spcPts val="0"/>
              </a:spcAft>
              <a:buNone/>
            </a:pPr>
            <a:r>
              <a:rPr b="1" lang="en-GB" sz="1000">
                <a:solidFill>
                  <a:srgbClr val="F8485E"/>
                </a:solidFill>
                <a:latin typeface="Montserrat"/>
                <a:ea typeface="Montserrat"/>
                <a:cs typeface="Montserrat"/>
                <a:sym typeface="Montserrat"/>
              </a:rPr>
              <a:t>15+</a:t>
            </a:r>
            <a:r>
              <a:rPr b="1" lang="en-GB" sz="1000">
                <a:solidFill>
                  <a:srgbClr val="595959"/>
                </a:solidFill>
                <a:latin typeface="Montserrat"/>
                <a:ea typeface="Montserrat"/>
                <a:cs typeface="Montserrat"/>
                <a:sym typeface="Montserrat"/>
              </a:rPr>
              <a:t> data protection</a:t>
            </a:r>
            <a:endParaRPr b="1" sz="1000">
              <a:solidFill>
                <a:srgbClr val="595959"/>
              </a:solidFill>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8" name="Shape 4748"/>
        <p:cNvGrpSpPr/>
        <p:nvPr/>
      </p:nvGrpSpPr>
      <p:grpSpPr>
        <a:xfrm>
          <a:off x="0" y="0"/>
          <a:ext cx="0" cy="0"/>
          <a:chOff x="0" y="0"/>
          <a:chExt cx="0" cy="0"/>
        </a:xfrm>
      </p:grpSpPr>
      <p:sp>
        <p:nvSpPr>
          <p:cNvPr id="4749" name="Google Shape;4749;p431"/>
          <p:cNvSpPr txBox="1"/>
          <p:nvPr>
            <p:ph type="title"/>
          </p:nvPr>
        </p:nvSpPr>
        <p:spPr>
          <a:xfrm>
            <a:off x="468314" y="35937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Healthcare</a:t>
            </a:r>
            <a:br>
              <a:rPr lang="en-GB"/>
            </a:br>
            <a:br>
              <a:rPr lang="en-GB"/>
            </a:br>
            <a:endParaRPr/>
          </a:p>
        </p:txBody>
      </p:sp>
      <p:sp>
        <p:nvSpPr>
          <p:cNvPr id="4750" name="Google Shape;4750;p431"/>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751" name="Google Shape;4751;p431"/>
          <p:cNvSpPr txBox="1"/>
          <p:nvPr>
            <p:ph idx="1" type="body"/>
          </p:nvPr>
        </p:nvSpPr>
        <p:spPr>
          <a:xfrm>
            <a:off x="468314" y="411510"/>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a:t>Common Use Cases</a:t>
            </a:r>
            <a:endParaRPr/>
          </a:p>
        </p:txBody>
      </p:sp>
      <p:sp>
        <p:nvSpPr>
          <p:cNvPr id="4752" name="Google Shape;4752;p431"/>
          <p:cNvSpPr txBox="1"/>
          <p:nvPr>
            <p:ph idx="2" type="body"/>
          </p:nvPr>
        </p:nvSpPr>
        <p:spPr>
          <a:xfrm>
            <a:off x="1764897" y="2103726"/>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u="sng" cap="none">
                <a:solidFill>
                  <a:schemeClr val="hlink"/>
                </a:solidFill>
                <a:hlinkClick r:id="rId3"/>
              </a:rPr>
              <a:t>ELECTRONIC HEALTH RECORDS</a:t>
            </a:r>
            <a:endParaRPr cap="none"/>
          </a:p>
          <a:p>
            <a:pPr indent="0" lvl="0" marL="0" rtl="0" algn="l">
              <a:lnSpc>
                <a:spcPct val="90000"/>
              </a:lnSpc>
              <a:spcBef>
                <a:spcPts val="0"/>
              </a:spcBef>
              <a:spcAft>
                <a:spcPts val="0"/>
              </a:spcAft>
              <a:buSzPts val="1200"/>
              <a:buFont typeface="Arial"/>
              <a:buNone/>
            </a:pPr>
            <a:br>
              <a:rPr b="0" lang="en-GB" sz="1400"/>
            </a:b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53" name="Google Shape;4753;p431"/>
          <p:cNvSpPr txBox="1"/>
          <p:nvPr>
            <p:ph idx="4" type="body"/>
          </p:nvPr>
        </p:nvSpPr>
        <p:spPr>
          <a:xfrm>
            <a:off x="1763688" y="852184"/>
            <a:ext cx="72729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800"/>
              <a:buFont typeface="Arial"/>
              <a:buChar char="•"/>
            </a:pPr>
            <a:r>
              <a:rPr lang="en-GB" sz="800"/>
              <a:t>Leverage data science to garner insights from relevant real-world healthcare data sources, such as electronic medical records (EMR), claims, Rx notes, and drug interaction information to improve outcomes through better treatment patterns and smarter practices. </a:t>
            </a:r>
            <a:endParaRPr/>
          </a:p>
          <a:p>
            <a:pPr indent="-171450" lvl="0" marL="171450" rtl="0" algn="l">
              <a:lnSpc>
                <a:spcPct val="100000"/>
              </a:lnSpc>
              <a:spcBef>
                <a:spcPts val="300"/>
              </a:spcBef>
              <a:spcAft>
                <a:spcPts val="0"/>
              </a:spcAft>
              <a:buClr>
                <a:schemeClr val="lt2"/>
              </a:buClr>
              <a:buSzPts val="800"/>
              <a:buFont typeface="Arial"/>
              <a:buChar char="•"/>
            </a:pPr>
            <a:r>
              <a:rPr b="1" lang="en-GB" sz="800"/>
              <a:t>Natural Langauge Processing: </a:t>
            </a:r>
            <a:r>
              <a:rPr lang="en-GB" sz="800"/>
              <a:t>Automate entry, reduce errors, and flag inconsistencies using advanced NLP methods for unstructured and medical data. Predictively determine best treatments and optimize the quality of care through the aggregation and analysis of relevant patient history and care data.</a:t>
            </a:r>
            <a:endParaRPr/>
          </a:p>
          <a:p>
            <a:pPr indent="-171450" lvl="0" marL="171450" rtl="0" algn="l">
              <a:lnSpc>
                <a:spcPct val="100000"/>
              </a:lnSpc>
              <a:spcBef>
                <a:spcPts val="300"/>
              </a:spcBef>
              <a:spcAft>
                <a:spcPts val="0"/>
              </a:spcAft>
              <a:buClr>
                <a:schemeClr val="lt2"/>
              </a:buClr>
              <a:buSzPts val="800"/>
              <a:buFont typeface="Arial"/>
              <a:buChar char="•"/>
            </a:pPr>
            <a:r>
              <a:rPr b="1" lang="en-GB" sz="800"/>
              <a:t>Clinical and Drug Discovery:</a:t>
            </a:r>
            <a:r>
              <a:rPr lang="en-GB" sz="800"/>
              <a:t> Optimize methods correlating, modeling, and searching patient records using machine learning to enhance drug discovery and development efforts. </a:t>
            </a:r>
            <a:endParaRPr/>
          </a:p>
          <a:p>
            <a:pPr indent="-171450" lvl="0" marL="171450" rtl="0" algn="l">
              <a:lnSpc>
                <a:spcPct val="100000"/>
              </a:lnSpc>
              <a:spcBef>
                <a:spcPts val="300"/>
              </a:spcBef>
              <a:spcAft>
                <a:spcPts val="0"/>
              </a:spcAft>
              <a:buClr>
                <a:schemeClr val="lt2"/>
              </a:buClr>
              <a:buSzPts val="800"/>
              <a:buFont typeface="Arial"/>
              <a:buChar char="•"/>
            </a:pPr>
            <a:r>
              <a:rPr b="1" lang="en-GB" sz="800"/>
              <a:t>Patient Self-Reporting:</a:t>
            </a:r>
            <a:r>
              <a:rPr lang="en-GB" sz="800"/>
              <a:t> Healthcare faces new challenges as individuals explore internet resources and discuss their ailments with peer communities. Leverage the rise of health apps and tele-health to connect providers with patients in the quickest, most personal way possible, in real-time. Aggregate and correlate data sources, audio, text, and streaming data from these interactions to get full patient perspective and maximum value.</a:t>
            </a:r>
            <a:endParaRPr/>
          </a:p>
        </p:txBody>
      </p:sp>
      <p:sp>
        <p:nvSpPr>
          <p:cNvPr id="4754" name="Google Shape;4754;p431"/>
          <p:cNvSpPr txBox="1"/>
          <p:nvPr>
            <p:ph idx="2" type="body"/>
          </p:nvPr>
        </p:nvSpPr>
        <p:spPr>
          <a:xfrm>
            <a:off x="1763688" y="4335974"/>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u="sng" cap="none">
                <a:solidFill>
                  <a:schemeClr val="hlink"/>
                </a:solidFill>
                <a:hlinkClick r:id="rId4"/>
              </a:rPr>
              <a:t>OPERATIONS &amp; ANALYTICS</a:t>
            </a:r>
            <a:endParaRPr cap="none"/>
          </a:p>
          <a:p>
            <a:pPr indent="0" lvl="0" marL="0" rtl="0" algn="l">
              <a:lnSpc>
                <a:spcPct val="90000"/>
              </a:lnSpc>
              <a:spcBef>
                <a:spcPts val="0"/>
              </a:spcBef>
              <a:spcAft>
                <a:spcPts val="0"/>
              </a:spcAft>
              <a:buSzPts val="1200"/>
              <a:buFont typeface="Arial"/>
              <a:buNone/>
            </a:pPr>
            <a:br>
              <a:rPr b="0" lang="en-GB" sz="1400"/>
            </a:b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55" name="Google Shape;4755;p431"/>
          <p:cNvSpPr txBox="1"/>
          <p:nvPr>
            <p:ph idx="4" type="body"/>
          </p:nvPr>
        </p:nvSpPr>
        <p:spPr>
          <a:xfrm>
            <a:off x="1764458" y="3012424"/>
            <a:ext cx="72720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800"/>
              <a:buFont typeface="Arial"/>
              <a:buChar char="•"/>
            </a:pPr>
            <a:r>
              <a:rPr lang="en-GB" sz="800"/>
              <a:t>Building more efficient systems means examining all aspects of operations through the most complete data available; we can examine or collect information to solve the toughest business questions and make actionable recommendations with combined domain knowledge. Examples of our work include: </a:t>
            </a:r>
            <a:endParaRPr/>
          </a:p>
          <a:p>
            <a:pPr indent="-171450" lvl="0" marL="171450" rtl="0" algn="l">
              <a:lnSpc>
                <a:spcPct val="100000"/>
              </a:lnSpc>
              <a:spcBef>
                <a:spcPts val="300"/>
              </a:spcBef>
              <a:spcAft>
                <a:spcPts val="0"/>
              </a:spcAft>
              <a:buClr>
                <a:schemeClr val="lt2"/>
              </a:buClr>
              <a:buSzPts val="800"/>
              <a:buFont typeface="Arial"/>
              <a:buChar char="•"/>
            </a:pPr>
            <a:r>
              <a:rPr b="1" lang="en-GB" sz="800"/>
              <a:t>Supply Chain:</a:t>
            </a:r>
            <a:r>
              <a:rPr lang="en-GB" sz="800"/>
              <a:t> A strong supply chain management program addresses pricing, standardization, and utilization. We can analyze categories of spending and usage, combining predictive analytics with lifetime value of equipment and reagents to identify and implement supply chain systems that meet or exceed the quality, safety, and cost savings standards of the initiative. </a:t>
            </a:r>
            <a:endParaRPr/>
          </a:p>
          <a:p>
            <a:pPr indent="-171450" lvl="0" marL="171450" rtl="0" algn="l">
              <a:lnSpc>
                <a:spcPct val="100000"/>
              </a:lnSpc>
              <a:spcBef>
                <a:spcPts val="300"/>
              </a:spcBef>
              <a:spcAft>
                <a:spcPts val="0"/>
              </a:spcAft>
              <a:buClr>
                <a:schemeClr val="lt2"/>
              </a:buClr>
              <a:buSzPts val="800"/>
              <a:buFont typeface="Arial"/>
              <a:buChar char="•"/>
            </a:pPr>
            <a:r>
              <a:rPr b="1" lang="en-GB" sz="800"/>
              <a:t>Health Operations:</a:t>
            </a:r>
            <a:r>
              <a:rPr lang="en-GB" sz="800"/>
              <a:t> We can model the outcomes, behaviors, and factors of initiatives and programs at each institution or department, finding any pitfalls with data-backed precision. Scheduling, readmittance, and effectiveness and productivity of teams can be monitored. </a:t>
            </a:r>
            <a:endParaRPr/>
          </a:p>
          <a:p>
            <a:pPr indent="-171450" lvl="0" marL="171450" rtl="0" algn="l">
              <a:lnSpc>
                <a:spcPct val="100000"/>
              </a:lnSpc>
              <a:spcBef>
                <a:spcPts val="300"/>
              </a:spcBef>
              <a:spcAft>
                <a:spcPts val="0"/>
              </a:spcAft>
              <a:buClr>
                <a:schemeClr val="lt2"/>
              </a:buClr>
              <a:buSzPts val="800"/>
              <a:buFont typeface="Arial"/>
              <a:buChar char="•"/>
            </a:pPr>
            <a:r>
              <a:rPr b="1" lang="en-GB" sz="800"/>
              <a:t>Payment and Revenue Benchmarking: </a:t>
            </a:r>
            <a:r>
              <a:rPr lang="en-GB" sz="800"/>
              <a:t>SFL can extract billing information to determine optimized solutions and methods for process automation and fraud. We can examine claims data, and model reimbursements to predict which payments will be delayed. Further, we can create systems to monitor unreimbursable paired tests that can contradict or are unnecessary.</a:t>
            </a:r>
            <a:endParaRPr/>
          </a:p>
          <a:p>
            <a:pPr indent="-171450" lvl="0" marL="171450" rtl="0" algn="l">
              <a:lnSpc>
                <a:spcPct val="100000"/>
              </a:lnSpc>
              <a:spcBef>
                <a:spcPts val="300"/>
              </a:spcBef>
              <a:spcAft>
                <a:spcPts val="0"/>
              </a:spcAft>
              <a:buClr>
                <a:schemeClr val="lt2"/>
              </a:buClr>
              <a:buSzPts val="800"/>
              <a:buFont typeface="Arial"/>
              <a:buChar char="•"/>
            </a:pPr>
            <a:r>
              <a:rPr b="1" lang="en-GB" sz="800"/>
              <a:t>Patient Care: </a:t>
            </a:r>
            <a:r>
              <a:rPr lang="en-GB" sz="800"/>
              <a:t>Assessing whether certain initiatives and programs are translating to health outcomes is critical to value-based care. Further, we can examine prospective cost savings from operational changes.</a:t>
            </a:r>
            <a:endParaRPr/>
          </a:p>
        </p:txBody>
      </p:sp>
      <p:pic>
        <p:nvPicPr>
          <p:cNvPr id="4756" name="Google Shape;4756;p431"/>
          <p:cNvPicPr preferRelativeResize="0"/>
          <p:nvPr/>
        </p:nvPicPr>
        <p:blipFill rotWithShape="1">
          <a:blip r:embed="rId5">
            <a:alphaModFix/>
          </a:blip>
          <a:srcRect b="0" l="0" r="0" t="0"/>
          <a:stretch/>
        </p:blipFill>
        <p:spPr>
          <a:xfrm>
            <a:off x="179512" y="915566"/>
            <a:ext cx="1409700" cy="1590675"/>
          </a:xfrm>
          <a:prstGeom prst="rect">
            <a:avLst/>
          </a:prstGeom>
          <a:noFill/>
          <a:ln>
            <a:noFill/>
          </a:ln>
        </p:spPr>
      </p:pic>
      <p:pic>
        <p:nvPicPr>
          <p:cNvPr id="4757" name="Google Shape;4757;p431"/>
          <p:cNvPicPr preferRelativeResize="0"/>
          <p:nvPr/>
        </p:nvPicPr>
        <p:blipFill rotWithShape="1">
          <a:blip r:embed="rId6">
            <a:alphaModFix/>
          </a:blip>
          <a:srcRect b="0" l="0" r="0" t="0"/>
          <a:stretch/>
        </p:blipFill>
        <p:spPr>
          <a:xfrm>
            <a:off x="162347" y="3083024"/>
            <a:ext cx="1457325" cy="1504950"/>
          </a:xfrm>
          <a:prstGeom prst="rect">
            <a:avLst/>
          </a:prstGeom>
          <a:noFill/>
          <a:ln>
            <a:noFill/>
          </a:ln>
        </p:spPr>
      </p:pic>
      <p:cxnSp>
        <p:nvCxnSpPr>
          <p:cNvPr id="4758" name="Google Shape;4758;p431"/>
          <p:cNvCxnSpPr/>
          <p:nvPr/>
        </p:nvCxnSpPr>
        <p:spPr>
          <a:xfrm>
            <a:off x="1619672" y="771550"/>
            <a:ext cx="0" cy="4176600"/>
          </a:xfrm>
          <a:prstGeom prst="straightConnector1">
            <a:avLst/>
          </a:prstGeom>
          <a:noFill/>
          <a:ln cap="flat" cmpd="sng" w="9525">
            <a:solidFill>
              <a:srgbClr val="008CFF"/>
            </a:solidFill>
            <a:prstDash val="solid"/>
            <a:round/>
            <a:headEnd len="sm" w="sm" type="none"/>
            <a:tailEnd len="sm" w="sm" type="none"/>
          </a:ln>
        </p:spPr>
      </p:cxnSp>
      <p:cxnSp>
        <p:nvCxnSpPr>
          <p:cNvPr id="4759" name="Google Shape;4759;p431"/>
          <p:cNvCxnSpPr/>
          <p:nvPr/>
        </p:nvCxnSpPr>
        <p:spPr>
          <a:xfrm>
            <a:off x="251520" y="2715766"/>
            <a:ext cx="8424900" cy="0"/>
          </a:xfrm>
          <a:prstGeom prst="straightConnector1">
            <a:avLst/>
          </a:prstGeom>
          <a:noFill/>
          <a:ln cap="flat" cmpd="sng" w="9525">
            <a:solidFill>
              <a:srgbClr val="008CFF"/>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4" name="Shape 4764"/>
        <p:cNvGrpSpPr/>
        <p:nvPr/>
      </p:nvGrpSpPr>
      <p:grpSpPr>
        <a:xfrm>
          <a:off x="0" y="0"/>
          <a:ext cx="0" cy="0"/>
          <a:chOff x="0" y="0"/>
          <a:chExt cx="0" cy="0"/>
        </a:xfrm>
      </p:grpSpPr>
      <p:sp>
        <p:nvSpPr>
          <p:cNvPr id="4765" name="Google Shape;4765;p432"/>
          <p:cNvSpPr txBox="1"/>
          <p:nvPr>
            <p:ph type="title"/>
          </p:nvPr>
        </p:nvSpPr>
        <p:spPr>
          <a:xfrm>
            <a:off x="468314" y="359370"/>
            <a:ext cx="8207400" cy="484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GB"/>
              <a:t>CYBERSECURITY</a:t>
            </a:r>
            <a:br>
              <a:rPr b="0" lang="en-GB"/>
            </a:br>
            <a:br>
              <a:rPr b="0" lang="en-GB"/>
            </a:br>
            <a:endParaRPr/>
          </a:p>
        </p:txBody>
      </p:sp>
      <p:sp>
        <p:nvSpPr>
          <p:cNvPr id="4766" name="Google Shape;4766;p432"/>
          <p:cNvSpPr txBox="1"/>
          <p:nvPr>
            <p:ph idx="12" type="sldNum"/>
          </p:nvPr>
        </p:nvSpPr>
        <p:spPr>
          <a:xfrm>
            <a:off x="468313" y="4839891"/>
            <a:ext cx="647400" cy="303600"/>
          </a:xfrm>
          <a:prstGeom prst="rect">
            <a:avLst/>
          </a:prstGeom>
          <a:noFill/>
          <a:ln>
            <a:noFill/>
          </a:ln>
        </p:spPr>
        <p:txBody>
          <a:bodyPr anchorCtr="0" anchor="t" bIns="0" lIns="0" spcFirstLastPara="1" rIns="0" wrap="square" tIns="46800">
            <a:noAutofit/>
          </a:bodyPr>
          <a:lstStyle/>
          <a:p>
            <a:pPr indent="0" lvl="0" marL="0" rtl="0" algn="l">
              <a:lnSpc>
                <a:spcPct val="100000"/>
              </a:lnSpc>
              <a:spcBef>
                <a:spcPts val="0"/>
              </a:spcBef>
              <a:spcAft>
                <a:spcPts val="0"/>
              </a:spcAft>
              <a:buSzPts val="800"/>
              <a:buNone/>
            </a:pPr>
            <a:fld id="{00000000-1234-1234-1234-123412341234}" type="slidenum">
              <a:rPr lang="en-GB"/>
              <a:t>‹#›</a:t>
            </a:fld>
            <a:endParaRPr/>
          </a:p>
        </p:txBody>
      </p:sp>
      <p:sp>
        <p:nvSpPr>
          <p:cNvPr id="4767" name="Google Shape;4767;p432"/>
          <p:cNvSpPr txBox="1"/>
          <p:nvPr>
            <p:ph idx="1" type="body"/>
          </p:nvPr>
        </p:nvSpPr>
        <p:spPr>
          <a:xfrm>
            <a:off x="468314" y="195486"/>
            <a:ext cx="8207400" cy="4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Font typeface="Arial"/>
              <a:buNone/>
            </a:pPr>
            <a:r>
              <a:rPr lang="en-GB" sz="900"/>
              <a:t>Common Use Cases</a:t>
            </a:r>
            <a:endParaRPr/>
          </a:p>
        </p:txBody>
      </p:sp>
      <p:sp>
        <p:nvSpPr>
          <p:cNvPr id="4768" name="Google Shape;4768;p432"/>
          <p:cNvSpPr txBox="1"/>
          <p:nvPr>
            <p:ph idx="2" type="body"/>
          </p:nvPr>
        </p:nvSpPr>
        <p:spPr>
          <a:xfrm>
            <a:off x="1764897" y="2067694"/>
            <a:ext cx="86397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900" u="sng" cap="none">
                <a:solidFill>
                  <a:schemeClr val="hlink"/>
                </a:solidFill>
                <a:hlinkClick r:id="rId3"/>
              </a:rPr>
              <a:t>MACHINE LEARNING &amp; AI FOR CYBERSECURITY</a:t>
            </a:r>
            <a:endParaRPr sz="900" cap="none"/>
          </a:p>
          <a:p>
            <a:pPr indent="0" lvl="0" marL="0" rtl="0" algn="l">
              <a:lnSpc>
                <a:spcPct val="90000"/>
              </a:lnSpc>
              <a:spcBef>
                <a:spcPts val="0"/>
              </a:spcBef>
              <a:spcAft>
                <a:spcPts val="0"/>
              </a:spcAft>
              <a:buSzPts val="1200"/>
              <a:buFont typeface="Arial"/>
              <a:buNone/>
            </a:pPr>
            <a:br>
              <a:rPr b="0" lang="en-GB"/>
            </a:br>
            <a:br>
              <a:rPr b="0" lang="en-GB" sz="1400"/>
            </a:b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69" name="Google Shape;4769;p432"/>
          <p:cNvSpPr txBox="1"/>
          <p:nvPr>
            <p:ph idx="4" type="body"/>
          </p:nvPr>
        </p:nvSpPr>
        <p:spPr>
          <a:xfrm>
            <a:off x="1763688" y="699542"/>
            <a:ext cx="7488900" cy="1143600"/>
          </a:xfrm>
          <a:prstGeom prst="rect">
            <a:avLst/>
          </a:prstGeom>
          <a:noFill/>
          <a:ln>
            <a:noFill/>
          </a:ln>
        </p:spPr>
        <p:txBody>
          <a:bodyPr anchorCtr="0" anchor="t" bIns="91425" lIns="91425" spcFirstLastPara="1" rIns="360000" wrap="square" tIns="91425">
            <a:noAutofit/>
          </a:bodyPr>
          <a:lstStyle/>
          <a:p>
            <a:pPr indent="0" lvl="0" marL="0" rtl="0" algn="l">
              <a:lnSpc>
                <a:spcPct val="100000"/>
              </a:lnSpc>
              <a:spcBef>
                <a:spcPts val="300"/>
              </a:spcBef>
              <a:spcAft>
                <a:spcPts val="0"/>
              </a:spcAft>
              <a:buSzPts val="800"/>
              <a:buNone/>
            </a:pPr>
            <a:r>
              <a:rPr lang="en-GB" sz="800"/>
              <a:t>Traditional security solutions like SIEM, intrusion, and endpoint security tools, built on known and identified rule sets and signatures, cannot scale to fully meet the demand of advanced cybersecurity operating environments and incoming threats.</a:t>
            </a:r>
            <a:endParaRPr/>
          </a:p>
          <a:p>
            <a:pPr indent="-171450" lvl="0" marL="171450" rtl="0" algn="l">
              <a:lnSpc>
                <a:spcPct val="100000"/>
              </a:lnSpc>
              <a:spcBef>
                <a:spcPts val="300"/>
              </a:spcBef>
              <a:spcAft>
                <a:spcPts val="0"/>
              </a:spcAft>
              <a:buClr>
                <a:schemeClr val="lt2"/>
              </a:buClr>
              <a:buSzPts val="800"/>
              <a:buFont typeface="Arial"/>
              <a:buChar char="•"/>
            </a:pPr>
            <a:r>
              <a:rPr lang="en-GB" sz="800"/>
              <a:t>We used advanced tools, machine learning, behavior, and predictive modeling to monitor, identify, and secure businesses from the latest attacks. </a:t>
            </a:r>
            <a:endParaRPr/>
          </a:p>
          <a:p>
            <a:pPr indent="-171450" lvl="0" marL="171450" rtl="0" algn="l">
              <a:lnSpc>
                <a:spcPct val="100000"/>
              </a:lnSpc>
              <a:spcBef>
                <a:spcPts val="300"/>
              </a:spcBef>
              <a:spcAft>
                <a:spcPts val="0"/>
              </a:spcAft>
              <a:buClr>
                <a:schemeClr val="lt2"/>
              </a:buClr>
              <a:buSzPts val="800"/>
              <a:buFont typeface="Arial"/>
              <a:buChar char="•"/>
            </a:pPr>
            <a:r>
              <a:rPr b="1" lang="en-GB" sz="800"/>
              <a:t>Emerging Vectors: </a:t>
            </a:r>
            <a:r>
              <a:rPr lang="en-GB" sz="800"/>
              <a:t>Leverage data science to build tools and models to identify and predict compromised credential, zero-day, and low &amp; slow attacks. Build active threat maps and predict the next attack.</a:t>
            </a:r>
            <a:endParaRPr/>
          </a:p>
          <a:p>
            <a:pPr indent="-171450" lvl="0" marL="171450" rtl="0" algn="l">
              <a:lnSpc>
                <a:spcPct val="100000"/>
              </a:lnSpc>
              <a:spcBef>
                <a:spcPts val="300"/>
              </a:spcBef>
              <a:spcAft>
                <a:spcPts val="0"/>
              </a:spcAft>
              <a:buClr>
                <a:schemeClr val="lt2"/>
              </a:buClr>
              <a:buSzPts val="800"/>
              <a:buFont typeface="Arial"/>
              <a:buChar char="•"/>
            </a:pPr>
            <a:r>
              <a:rPr b="1" lang="en-GB" sz="800"/>
              <a:t>Scalable Solutions:</a:t>
            </a:r>
            <a:r>
              <a:rPr lang="en-GB" sz="800"/>
              <a:t> We build tools that grow as data needs increase, leveraging commodity hardware to keep costs low as data volumes increase. </a:t>
            </a:r>
            <a:endParaRPr/>
          </a:p>
          <a:p>
            <a:pPr indent="-171450" lvl="0" marL="171450" rtl="0" algn="l">
              <a:lnSpc>
                <a:spcPct val="100000"/>
              </a:lnSpc>
              <a:spcBef>
                <a:spcPts val="300"/>
              </a:spcBef>
              <a:spcAft>
                <a:spcPts val="0"/>
              </a:spcAft>
              <a:buClr>
                <a:schemeClr val="lt2"/>
              </a:buClr>
              <a:buSzPts val="800"/>
              <a:buFont typeface="Arial"/>
              <a:buChar char="•"/>
            </a:pPr>
            <a:r>
              <a:rPr b="1" lang="en-GB" sz="800"/>
              <a:t>Lateral Movement:</a:t>
            </a:r>
            <a:r>
              <a:rPr lang="en-GB" sz="800"/>
              <a:t> Identify anomalous user-level access. Predict next events and generate immediate security alerts and focused monitoring. </a:t>
            </a:r>
            <a:endParaRPr/>
          </a:p>
          <a:p>
            <a:pPr indent="-171450" lvl="0" marL="171450" rtl="0" algn="l">
              <a:lnSpc>
                <a:spcPct val="100000"/>
              </a:lnSpc>
              <a:spcBef>
                <a:spcPts val="300"/>
              </a:spcBef>
              <a:spcAft>
                <a:spcPts val="0"/>
              </a:spcAft>
              <a:buClr>
                <a:schemeClr val="lt2"/>
              </a:buClr>
              <a:buSzPts val="800"/>
              <a:buFont typeface="Arial"/>
              <a:buChar char="•"/>
            </a:pPr>
            <a:r>
              <a:rPr b="1" lang="en-GB" sz="800"/>
              <a:t>User Behavior Models:</a:t>
            </a:r>
            <a:r>
              <a:rPr lang="en-GB" sz="800"/>
              <a:t> Build historical behavioral profiles for each user based on complex features monitored in real-time. Deploy graph models and recommendation systems comparing historical information to real-time behavior.</a:t>
            </a:r>
            <a:endParaRPr/>
          </a:p>
          <a:p>
            <a:pPr indent="-171450" lvl="0" marL="171450" rtl="0" algn="l">
              <a:lnSpc>
                <a:spcPct val="100000"/>
              </a:lnSpc>
              <a:spcBef>
                <a:spcPts val="300"/>
              </a:spcBef>
              <a:spcAft>
                <a:spcPts val="0"/>
              </a:spcAft>
              <a:buClr>
                <a:schemeClr val="lt2"/>
              </a:buClr>
              <a:buSzPts val="800"/>
              <a:buFont typeface="Arial"/>
              <a:buChar char="•"/>
            </a:pPr>
            <a:r>
              <a:rPr b="1" lang="en-GB" sz="800"/>
              <a:t>Contextual Data: </a:t>
            </a:r>
            <a:r>
              <a:rPr lang="en-GB" sz="800"/>
              <a:t>Using pen-source tools, combine powerful frameworks and libraries to leverage historical information, time-series data, and contextual data to detect sophisticated attacks</a:t>
            </a:r>
            <a:endParaRPr/>
          </a:p>
        </p:txBody>
      </p:sp>
      <p:sp>
        <p:nvSpPr>
          <p:cNvPr id="4770" name="Google Shape;4770;p432"/>
          <p:cNvSpPr txBox="1"/>
          <p:nvPr>
            <p:ph idx="2" type="body"/>
          </p:nvPr>
        </p:nvSpPr>
        <p:spPr>
          <a:xfrm>
            <a:off x="1763688" y="4515966"/>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900" u="sng" cap="none">
                <a:solidFill>
                  <a:schemeClr val="hlink"/>
                </a:solidFill>
                <a:hlinkClick r:id="rId4"/>
              </a:rPr>
              <a:t>BIG DATA ANALYTICS</a:t>
            </a:r>
            <a:endParaRPr sz="900" cap="none"/>
          </a:p>
          <a:p>
            <a:pPr indent="0" lvl="0" marL="0" rtl="0" algn="l">
              <a:lnSpc>
                <a:spcPct val="90000"/>
              </a:lnSpc>
              <a:spcBef>
                <a:spcPts val="0"/>
              </a:spcBef>
              <a:spcAft>
                <a:spcPts val="0"/>
              </a:spcAft>
              <a:buSzPts val="1200"/>
              <a:buFont typeface="Arial"/>
              <a:buNone/>
            </a:pPr>
            <a:br>
              <a:rPr b="0" lang="en-GB"/>
            </a:br>
            <a:br>
              <a:rPr b="0" lang="en-GB" sz="1400"/>
            </a:b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71" name="Google Shape;4771;p432"/>
          <p:cNvSpPr txBox="1"/>
          <p:nvPr>
            <p:ph idx="4" type="body"/>
          </p:nvPr>
        </p:nvSpPr>
        <p:spPr>
          <a:xfrm>
            <a:off x="1764458" y="2868408"/>
            <a:ext cx="76320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800"/>
              <a:buFont typeface="Arial"/>
              <a:buChar char="•"/>
            </a:pPr>
            <a:r>
              <a:rPr lang="en-GB" sz="800"/>
              <a:t>As attacks increase in complexity and volume - especially in growing IoT and multi-entry environments - it is difficult for traditional analytical tools and infrastructure to secure information due to data volume, response times, and scalability. </a:t>
            </a:r>
            <a:endParaRPr/>
          </a:p>
          <a:p>
            <a:pPr indent="-171450" lvl="0" marL="171450" rtl="0" algn="l">
              <a:lnSpc>
                <a:spcPct val="100000"/>
              </a:lnSpc>
              <a:spcBef>
                <a:spcPts val="300"/>
              </a:spcBef>
              <a:spcAft>
                <a:spcPts val="0"/>
              </a:spcAft>
              <a:buClr>
                <a:schemeClr val="lt2"/>
              </a:buClr>
              <a:buSzPts val="800"/>
              <a:buFont typeface="Arial"/>
              <a:buChar char="•"/>
            </a:pPr>
            <a:r>
              <a:rPr b="1" lang="en-GB" sz="800"/>
              <a:t>Full Data:</a:t>
            </a:r>
            <a:r>
              <a:rPr lang="en-GB" sz="800"/>
              <a:t> Security is a big data problem. For a security solution that detects all changes, we develop tools that explore RAW information, not filtered streams. Identify anomalies in device, employee, contractor, device, and network activity.</a:t>
            </a:r>
            <a:endParaRPr/>
          </a:p>
          <a:p>
            <a:pPr indent="-171450" lvl="0" marL="171450" rtl="0" algn="l">
              <a:lnSpc>
                <a:spcPct val="100000"/>
              </a:lnSpc>
              <a:spcBef>
                <a:spcPts val="300"/>
              </a:spcBef>
              <a:spcAft>
                <a:spcPts val="0"/>
              </a:spcAft>
              <a:buClr>
                <a:schemeClr val="lt2"/>
              </a:buClr>
              <a:buSzPts val="800"/>
              <a:buFont typeface="Arial"/>
              <a:buChar char="•"/>
            </a:pPr>
            <a:r>
              <a:rPr b="1" lang="en-GB" sz="800"/>
              <a:t>Big Data &amp; AI: </a:t>
            </a:r>
            <a:r>
              <a:rPr lang="en-GB" sz="800"/>
              <a:t>Deploy machine learning to build powerful solutions using baseline behavior analytics, identifying past and current performance and user activity. Track accounts, systems, points of entry, and on the cloud, in real-time. </a:t>
            </a:r>
            <a:endParaRPr/>
          </a:p>
        </p:txBody>
      </p:sp>
      <p:sp>
        <p:nvSpPr>
          <p:cNvPr id="4772" name="Google Shape;4772;p432"/>
          <p:cNvSpPr txBox="1"/>
          <p:nvPr>
            <p:ph idx="2" type="body"/>
          </p:nvPr>
        </p:nvSpPr>
        <p:spPr>
          <a:xfrm>
            <a:off x="1763688" y="5488102"/>
            <a:ext cx="9288300" cy="252000"/>
          </a:xfrm>
          <a:prstGeom prst="rect">
            <a:avLst/>
          </a:prstGeom>
          <a:noFill/>
          <a:ln>
            <a:noFill/>
          </a:ln>
        </p:spPr>
        <p:txBody>
          <a:bodyPr anchorCtr="0" anchor="b" bIns="91425" lIns="91425" spcFirstLastPara="1" rIns="360000" wrap="square" tIns="91425">
            <a:noAutofit/>
          </a:bodyPr>
          <a:lstStyle/>
          <a:p>
            <a:pPr indent="0" lvl="0" marL="0" rtl="0" algn="l">
              <a:lnSpc>
                <a:spcPct val="90000"/>
              </a:lnSpc>
              <a:spcBef>
                <a:spcPts val="0"/>
              </a:spcBef>
              <a:spcAft>
                <a:spcPts val="0"/>
              </a:spcAft>
              <a:buSzPts val="1200"/>
              <a:buFont typeface="Arial"/>
              <a:buNone/>
            </a:pPr>
            <a:r>
              <a:rPr lang="en-GB" sz="900" u="sng" cap="none">
                <a:solidFill>
                  <a:schemeClr val="hlink"/>
                </a:solidFill>
                <a:hlinkClick r:id="rId5"/>
              </a:rPr>
              <a:t>REAL-TIME RESPONSE &amp; AUTOMATION</a:t>
            </a:r>
            <a:br>
              <a:rPr b="0" lang="en-GB" sz="1000"/>
            </a:br>
            <a:br>
              <a:rPr b="0" lang="en-GB"/>
            </a:br>
            <a:br>
              <a:rPr b="0" lang="en-GB" sz="1400"/>
            </a:br>
            <a:endParaRPr sz="1400" cap="none"/>
          </a:p>
          <a:p>
            <a:pPr indent="0" lvl="0" marL="0" rtl="0" algn="l">
              <a:lnSpc>
                <a:spcPct val="90000"/>
              </a:lnSpc>
              <a:spcBef>
                <a:spcPts val="0"/>
              </a:spcBef>
              <a:spcAft>
                <a:spcPts val="0"/>
              </a:spcAft>
              <a:buSzPts val="1200"/>
              <a:buFont typeface="Arial"/>
              <a:buNone/>
            </a:pPr>
            <a:br>
              <a:rPr b="0" lang="en-GB" sz="1400"/>
            </a:br>
            <a:br>
              <a:rPr b="0" lang="en-GB" sz="1400"/>
            </a:br>
            <a:br>
              <a:rPr b="0" lang="en-GB" sz="1400"/>
            </a:br>
            <a:br>
              <a:rPr b="0" lang="en-GB" sz="1400"/>
            </a:br>
            <a:br>
              <a:rPr b="0" lang="en-GB" sz="1400">
                <a:solidFill>
                  <a:srgbClr val="1F1F1F"/>
                </a:solidFill>
                <a:latin typeface="Arial"/>
                <a:ea typeface="Arial"/>
                <a:cs typeface="Arial"/>
                <a:sym typeface="Arial"/>
              </a:rPr>
            </a:br>
            <a:endParaRPr sz="1400"/>
          </a:p>
        </p:txBody>
      </p:sp>
      <p:sp>
        <p:nvSpPr>
          <p:cNvPr id="4773" name="Google Shape;4773;p432"/>
          <p:cNvSpPr txBox="1"/>
          <p:nvPr>
            <p:ph idx="4" type="body"/>
          </p:nvPr>
        </p:nvSpPr>
        <p:spPr>
          <a:xfrm>
            <a:off x="1763688" y="3948528"/>
            <a:ext cx="7416900" cy="1143600"/>
          </a:xfrm>
          <a:prstGeom prst="rect">
            <a:avLst/>
          </a:prstGeom>
          <a:noFill/>
          <a:ln>
            <a:noFill/>
          </a:ln>
        </p:spPr>
        <p:txBody>
          <a:bodyPr anchorCtr="0" anchor="t" bIns="91425" lIns="91425" spcFirstLastPara="1" rIns="360000" wrap="square" tIns="91425">
            <a:noAutofit/>
          </a:bodyPr>
          <a:lstStyle/>
          <a:p>
            <a:pPr indent="-171450" lvl="0" marL="171450" rtl="0" algn="l">
              <a:lnSpc>
                <a:spcPct val="100000"/>
              </a:lnSpc>
              <a:spcBef>
                <a:spcPts val="300"/>
              </a:spcBef>
              <a:spcAft>
                <a:spcPts val="0"/>
              </a:spcAft>
              <a:buClr>
                <a:schemeClr val="lt2"/>
              </a:buClr>
              <a:buSzPts val="800"/>
              <a:buFont typeface="Arial"/>
              <a:buChar char="•"/>
            </a:pPr>
            <a:r>
              <a:rPr lang="en-GB" sz="800"/>
              <a:t>Threat detection must be able to identify changing use patterns and execute complex analysis rapidly, in real-time. Controls and response tools for such threats and fraud detection must be automated to drive business value and sustain managed security services and teams. </a:t>
            </a:r>
            <a:endParaRPr/>
          </a:p>
          <a:p>
            <a:pPr indent="-171450" lvl="0" marL="171450" rtl="0" algn="l">
              <a:lnSpc>
                <a:spcPct val="100000"/>
              </a:lnSpc>
              <a:spcBef>
                <a:spcPts val="300"/>
              </a:spcBef>
              <a:spcAft>
                <a:spcPts val="0"/>
              </a:spcAft>
              <a:buClr>
                <a:schemeClr val="lt2"/>
              </a:buClr>
              <a:buSzPts val="800"/>
              <a:buFont typeface="Arial"/>
              <a:buChar char="•"/>
            </a:pPr>
            <a:r>
              <a:rPr lang="en-GB" sz="800"/>
              <a:t>We help incident response teams effectively monitor, solve, and address security incidents, providing both audits of existing systems and building solutions to close loopholes, predict next points of entry, and proactively respond to incoming threats. </a:t>
            </a:r>
            <a:endParaRPr/>
          </a:p>
          <a:p>
            <a:pPr indent="-171450" lvl="0" marL="171450" rtl="0" algn="l">
              <a:lnSpc>
                <a:spcPct val="100000"/>
              </a:lnSpc>
              <a:spcBef>
                <a:spcPts val="300"/>
              </a:spcBef>
              <a:spcAft>
                <a:spcPts val="0"/>
              </a:spcAft>
              <a:buClr>
                <a:schemeClr val="lt2"/>
              </a:buClr>
              <a:buSzPts val="800"/>
              <a:buFont typeface="Arial"/>
              <a:buChar char="•"/>
            </a:pPr>
            <a:r>
              <a:rPr lang="en-GB" sz="800"/>
              <a:t>Data privacy, loss, and fraudulent behavior can have untold damage on company operations and reputation, let's build advanced custom solutions to gain the proper insights for proper action.</a:t>
            </a:r>
            <a:endParaRPr sz="800"/>
          </a:p>
        </p:txBody>
      </p:sp>
      <p:pic>
        <p:nvPicPr>
          <p:cNvPr id="4774" name="Google Shape;4774;p432"/>
          <p:cNvPicPr preferRelativeResize="0"/>
          <p:nvPr/>
        </p:nvPicPr>
        <p:blipFill rotWithShape="1">
          <a:blip r:embed="rId6">
            <a:alphaModFix/>
          </a:blip>
          <a:srcRect b="0" l="0" r="0" t="0"/>
          <a:stretch/>
        </p:blipFill>
        <p:spPr>
          <a:xfrm>
            <a:off x="395536" y="3723878"/>
            <a:ext cx="1013990" cy="1136898"/>
          </a:xfrm>
          <a:prstGeom prst="rect">
            <a:avLst/>
          </a:prstGeom>
          <a:noFill/>
          <a:ln>
            <a:noFill/>
          </a:ln>
        </p:spPr>
      </p:pic>
      <p:pic>
        <p:nvPicPr>
          <p:cNvPr id="4775" name="Google Shape;4775;p432"/>
          <p:cNvPicPr preferRelativeResize="0"/>
          <p:nvPr/>
        </p:nvPicPr>
        <p:blipFill rotWithShape="1">
          <a:blip r:embed="rId7">
            <a:alphaModFix/>
          </a:blip>
          <a:srcRect b="0" l="0" r="0" t="0"/>
          <a:stretch/>
        </p:blipFill>
        <p:spPr>
          <a:xfrm>
            <a:off x="406468" y="2692758"/>
            <a:ext cx="906587" cy="1006624"/>
          </a:xfrm>
          <a:prstGeom prst="rect">
            <a:avLst/>
          </a:prstGeom>
          <a:noFill/>
          <a:ln>
            <a:noFill/>
          </a:ln>
        </p:spPr>
      </p:pic>
      <p:pic>
        <p:nvPicPr>
          <p:cNvPr id="4776" name="Google Shape;4776;p432"/>
          <p:cNvPicPr preferRelativeResize="0"/>
          <p:nvPr/>
        </p:nvPicPr>
        <p:blipFill rotWithShape="1">
          <a:blip r:embed="rId8">
            <a:alphaModFix/>
          </a:blip>
          <a:srcRect b="0" l="0" r="0" t="0"/>
          <a:stretch/>
        </p:blipFill>
        <p:spPr>
          <a:xfrm>
            <a:off x="341259" y="1059582"/>
            <a:ext cx="1007170" cy="1100550"/>
          </a:xfrm>
          <a:prstGeom prst="rect">
            <a:avLst/>
          </a:prstGeom>
          <a:noFill/>
          <a:ln>
            <a:noFill/>
          </a:ln>
        </p:spPr>
      </p:pic>
      <p:cxnSp>
        <p:nvCxnSpPr>
          <p:cNvPr id="4777" name="Google Shape;4777;p432"/>
          <p:cNvCxnSpPr/>
          <p:nvPr/>
        </p:nvCxnSpPr>
        <p:spPr>
          <a:xfrm>
            <a:off x="1547664" y="699542"/>
            <a:ext cx="0" cy="4320600"/>
          </a:xfrm>
          <a:prstGeom prst="straightConnector1">
            <a:avLst/>
          </a:prstGeom>
          <a:noFill/>
          <a:ln cap="flat" cmpd="sng" w="9525">
            <a:solidFill>
              <a:srgbClr val="008CFF"/>
            </a:solidFill>
            <a:prstDash val="solid"/>
            <a:round/>
            <a:headEnd len="sm" w="sm" type="none"/>
            <a:tailEnd len="sm" w="sm"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1" name="Shape 4781"/>
        <p:cNvGrpSpPr/>
        <p:nvPr/>
      </p:nvGrpSpPr>
      <p:grpSpPr>
        <a:xfrm>
          <a:off x="0" y="0"/>
          <a:ext cx="0" cy="0"/>
          <a:chOff x="0" y="0"/>
          <a:chExt cx="0" cy="0"/>
        </a:xfrm>
      </p:grpSpPr>
      <p:sp>
        <p:nvSpPr>
          <p:cNvPr id="4782" name="Google Shape;4782;p433"/>
          <p:cNvSpPr txBox="1"/>
          <p:nvPr>
            <p:ph type="title"/>
          </p:nvPr>
        </p:nvSpPr>
        <p:spPr>
          <a:xfrm>
            <a:off x="524450" y="1433825"/>
            <a:ext cx="8093400" cy="225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t>thank </a:t>
            </a:r>
            <a:r>
              <a:rPr lang="en-GB">
                <a:solidFill>
                  <a:srgbClr val="FCC354"/>
                </a:solidFill>
              </a:rPr>
              <a:t>you</a:t>
            </a:r>
            <a:r>
              <a:rPr lang="en-GB"/>
              <a:t>.</a:t>
            </a:r>
            <a:endParaRPr/>
          </a:p>
        </p:txBody>
      </p:sp>
      <p:sp>
        <p:nvSpPr>
          <p:cNvPr id="4783" name="Google Shape;4783;p433"/>
          <p:cNvSpPr txBox="1"/>
          <p:nvPr/>
        </p:nvSpPr>
        <p:spPr>
          <a:xfrm>
            <a:off x="2286000" y="3820100"/>
            <a:ext cx="4572000" cy="818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chemeClr val="lt2"/>
              </a:buClr>
              <a:buSzPts val="1100"/>
              <a:buFont typeface="Arial"/>
              <a:buNone/>
            </a:pPr>
            <a:r>
              <a:rPr b="1" lang="en-GB" sz="1800">
                <a:solidFill>
                  <a:srgbClr val="FFFFFF"/>
                </a:solidFill>
                <a:latin typeface="Montserrat"/>
                <a:ea typeface="Montserrat"/>
                <a:cs typeface="Montserrat"/>
                <a:sym typeface="Montserrat"/>
              </a:rPr>
              <a:t>#TechforPeople.</a:t>
            </a:r>
            <a:endParaRPr b="1" sz="1800">
              <a:solidFill>
                <a:srgbClr val="FFFFFF"/>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p387"/>
          <p:cNvSpPr txBox="1"/>
          <p:nvPr/>
        </p:nvSpPr>
        <p:spPr>
          <a:xfrm>
            <a:off x="1690925" y="1221450"/>
            <a:ext cx="7453200" cy="589200"/>
          </a:xfrm>
          <a:prstGeom prst="rect">
            <a:avLst/>
          </a:prstGeom>
          <a:noFill/>
          <a:ln cap="flat" cmpd="sng" w="9525">
            <a:solidFill>
              <a:srgbClr val="4A8CC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0000"/>
              </a:lnSpc>
              <a:spcBef>
                <a:spcPts val="1200"/>
              </a:spcBef>
              <a:spcAft>
                <a:spcPts val="800"/>
              </a:spcAft>
              <a:buNone/>
            </a:pPr>
            <a:r>
              <a:rPr lang="en-GB" sz="1100">
                <a:solidFill>
                  <a:srgbClr val="595959"/>
                </a:solidFill>
                <a:latin typeface="Montserrat"/>
                <a:ea typeface="Montserrat"/>
                <a:cs typeface="Montserrat"/>
                <a:sym typeface="Montserrat"/>
              </a:rPr>
              <a:t>A new approach required to deploy and operate a service oriented 'data infrastructure" to optimize and make efficient use and access to data to meet business needs</a:t>
            </a:r>
            <a:endParaRPr i="0" sz="1100" u="none" cap="none" strike="noStrike">
              <a:solidFill>
                <a:srgbClr val="595959"/>
              </a:solidFill>
              <a:latin typeface="Montserrat"/>
              <a:ea typeface="Montserrat"/>
              <a:cs typeface="Montserrat"/>
              <a:sym typeface="Montserrat"/>
            </a:endParaRPr>
          </a:p>
        </p:txBody>
      </p:sp>
      <p:pic>
        <p:nvPicPr>
          <p:cNvPr id="3582" name="Google Shape;3582;p387"/>
          <p:cNvPicPr preferRelativeResize="0"/>
          <p:nvPr/>
        </p:nvPicPr>
        <p:blipFill rotWithShape="1">
          <a:blip r:embed="rId3">
            <a:alphaModFix/>
          </a:blip>
          <a:srcRect b="49" l="0" r="0" t="49"/>
          <a:stretch/>
        </p:blipFill>
        <p:spPr>
          <a:xfrm>
            <a:off x="719352" y="158435"/>
            <a:ext cx="360001" cy="360001"/>
          </a:xfrm>
          <a:prstGeom prst="rect">
            <a:avLst/>
          </a:prstGeom>
          <a:noFill/>
          <a:ln>
            <a:noFill/>
          </a:ln>
        </p:spPr>
      </p:pic>
      <p:sp>
        <p:nvSpPr>
          <p:cNvPr id="3583" name="Google Shape;3583;p387"/>
          <p:cNvSpPr txBox="1"/>
          <p:nvPr>
            <p:ph idx="1" type="body"/>
          </p:nvPr>
        </p:nvSpPr>
        <p:spPr>
          <a:xfrm>
            <a:off x="1137881" y="-6814"/>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584" name="Google Shape;3584;p387"/>
          <p:cNvSpPr txBox="1"/>
          <p:nvPr>
            <p:ph idx="2" type="body"/>
          </p:nvPr>
        </p:nvSpPr>
        <p:spPr>
          <a:xfrm>
            <a:off x="167492" y="-6808"/>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3585" name="Google Shape;3585;p387"/>
          <p:cNvSpPr txBox="1"/>
          <p:nvPr>
            <p:ph idx="3" type="body"/>
          </p:nvPr>
        </p:nvSpPr>
        <p:spPr>
          <a:xfrm>
            <a:off x="1690531" y="-2639"/>
            <a:ext cx="7453200" cy="723900"/>
          </a:xfrm>
          <a:prstGeom prst="rect">
            <a:avLst/>
          </a:prstGeom>
          <a:solidFill>
            <a:srgbClr val="4A8CCA"/>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000">
                <a:solidFill>
                  <a:srgbClr val="FFFFFF"/>
                </a:solidFill>
                <a:latin typeface="Montserrat"/>
                <a:ea typeface="Montserrat"/>
                <a:cs typeface="Montserrat"/>
                <a:sym typeface="Montserrat"/>
              </a:rPr>
              <a:t> foundation</a:t>
            </a:r>
            <a:endParaRPr b="1" sz="2000">
              <a:solidFill>
                <a:srgbClr val="FFFFFF"/>
              </a:solidFill>
              <a:latin typeface="Verdana"/>
              <a:ea typeface="Verdana"/>
              <a:cs typeface="Verdana"/>
              <a:sym typeface="Verdana"/>
            </a:endParaRPr>
          </a:p>
        </p:txBody>
      </p:sp>
      <p:sp>
        <p:nvSpPr>
          <p:cNvPr id="3586" name="Google Shape;3586;p387"/>
          <p:cNvSpPr txBox="1"/>
          <p:nvPr>
            <p:ph type="title"/>
          </p:nvPr>
        </p:nvSpPr>
        <p:spPr>
          <a:xfrm>
            <a:off x="3496175" y="130300"/>
            <a:ext cx="5525100" cy="48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100"/>
              <a:buFont typeface="Arial"/>
              <a:buNone/>
            </a:pPr>
            <a:r>
              <a:rPr lang="en-GB">
                <a:solidFill>
                  <a:srgbClr val="FFFFFF"/>
                </a:solidFill>
                <a:latin typeface="Montserrat"/>
                <a:ea typeface="Montserrat"/>
                <a:cs typeface="Montserrat"/>
                <a:sym typeface="Montserrat"/>
              </a:rPr>
              <a:t>“ New paradigms of architecture and operations lead to the implementation of new Data foundations ”</a:t>
            </a:r>
            <a:endParaRPr>
              <a:solidFill>
                <a:srgbClr val="FFFFFF"/>
              </a:solidFill>
              <a:latin typeface="Montserrat"/>
              <a:ea typeface="Montserrat"/>
              <a:cs typeface="Montserrat"/>
              <a:sym typeface="Montserrat"/>
            </a:endParaRPr>
          </a:p>
        </p:txBody>
      </p:sp>
      <p:sp>
        <p:nvSpPr>
          <p:cNvPr id="3587" name="Google Shape;3587;p387"/>
          <p:cNvSpPr txBox="1"/>
          <p:nvPr/>
        </p:nvSpPr>
        <p:spPr>
          <a:xfrm>
            <a:off x="1690525" y="749724"/>
            <a:ext cx="36126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en-GB" sz="1100">
                <a:solidFill>
                  <a:srgbClr val="4A8CCA"/>
                </a:solidFill>
                <a:latin typeface="Montserrat"/>
                <a:ea typeface="Montserrat"/>
                <a:cs typeface="Montserrat"/>
                <a:sym typeface="Montserrat"/>
              </a:rPr>
              <a:t>A new real</a:t>
            </a:r>
            <a:br>
              <a:rPr b="1" lang="en-GB" sz="1100">
                <a:solidFill>
                  <a:srgbClr val="4A8CCA"/>
                </a:solidFill>
                <a:latin typeface="Montserrat"/>
                <a:ea typeface="Montserrat"/>
                <a:cs typeface="Montserrat"/>
                <a:sym typeface="Montserrat"/>
              </a:rPr>
            </a:br>
            <a:r>
              <a:rPr b="1" lang="en-GB" sz="1100">
                <a:solidFill>
                  <a:srgbClr val="4A8CCA"/>
                </a:solidFill>
                <a:latin typeface="Montserrat"/>
                <a:ea typeface="Montserrat"/>
                <a:cs typeface="Montserrat"/>
                <a:sym typeface="Montserrat"/>
              </a:rPr>
              <a:t>data landscape</a:t>
            </a:r>
            <a:endParaRPr b="1" sz="1100">
              <a:solidFill>
                <a:srgbClr val="4A8CCA"/>
              </a:solidFill>
              <a:latin typeface="Montserrat"/>
              <a:ea typeface="Montserrat"/>
              <a:cs typeface="Montserrat"/>
              <a:sym typeface="Montserrat"/>
            </a:endParaRPr>
          </a:p>
        </p:txBody>
      </p:sp>
      <p:sp>
        <p:nvSpPr>
          <p:cNvPr id="3588" name="Google Shape;3588;p387"/>
          <p:cNvSpPr txBox="1"/>
          <p:nvPr/>
        </p:nvSpPr>
        <p:spPr>
          <a:xfrm>
            <a:off x="5408550" y="749724"/>
            <a:ext cx="3735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en-GB" sz="1100">
                <a:solidFill>
                  <a:srgbClr val="4A8CCA"/>
                </a:solidFill>
                <a:latin typeface="Montserrat"/>
                <a:ea typeface="Montserrat"/>
                <a:cs typeface="Montserrat"/>
                <a:sym typeface="Montserrat"/>
              </a:rPr>
              <a:t>New IT practices</a:t>
            </a:r>
            <a:endParaRPr b="1" sz="1100">
              <a:solidFill>
                <a:srgbClr val="4A8CCA"/>
              </a:solidFill>
              <a:latin typeface="Montserrat"/>
              <a:ea typeface="Montserrat"/>
              <a:cs typeface="Montserrat"/>
              <a:sym typeface="Montserrat"/>
            </a:endParaRPr>
          </a:p>
        </p:txBody>
      </p:sp>
      <p:cxnSp>
        <p:nvCxnSpPr>
          <p:cNvPr id="3589" name="Google Shape;3589;p387"/>
          <p:cNvCxnSpPr/>
          <p:nvPr/>
        </p:nvCxnSpPr>
        <p:spPr>
          <a:xfrm>
            <a:off x="5381638" y="728675"/>
            <a:ext cx="0" cy="438300"/>
          </a:xfrm>
          <a:prstGeom prst="straightConnector1">
            <a:avLst/>
          </a:prstGeom>
          <a:noFill/>
          <a:ln cap="rnd" cmpd="sng" w="9525">
            <a:solidFill>
              <a:srgbClr val="4A8CCA"/>
            </a:solidFill>
            <a:prstDash val="dot"/>
            <a:round/>
            <a:headEnd len="sm" w="sm" type="none"/>
            <a:tailEnd len="sm" w="sm" type="none"/>
          </a:ln>
        </p:spPr>
      </p:cxnSp>
      <p:grpSp>
        <p:nvGrpSpPr>
          <p:cNvPr id="3590" name="Google Shape;3590;p387"/>
          <p:cNvGrpSpPr/>
          <p:nvPr/>
        </p:nvGrpSpPr>
        <p:grpSpPr>
          <a:xfrm>
            <a:off x="5224831" y="1045277"/>
            <a:ext cx="298822" cy="298822"/>
            <a:chOff x="5091002" y="1051529"/>
            <a:chExt cx="514500" cy="514500"/>
          </a:xfrm>
        </p:grpSpPr>
        <p:sp>
          <p:nvSpPr>
            <p:cNvPr id="3591" name="Google Shape;3591;p387"/>
            <p:cNvSpPr/>
            <p:nvPr/>
          </p:nvSpPr>
          <p:spPr>
            <a:xfrm>
              <a:off x="5091002" y="1051529"/>
              <a:ext cx="514500" cy="514500"/>
            </a:xfrm>
            <a:prstGeom prst="ellipse">
              <a:avLst/>
            </a:prstGeom>
            <a:solidFill>
              <a:srgbClr val="FFFFFF"/>
            </a:solidFill>
            <a:ln cap="flat" cmpd="sng" w="28575">
              <a:solidFill>
                <a:srgbClr val="4A8CC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rgbClr val="56555A"/>
                </a:solidFill>
                <a:latin typeface="Verdana"/>
                <a:ea typeface="Verdana"/>
                <a:cs typeface="Verdana"/>
                <a:sym typeface="Verdana"/>
              </a:endParaRPr>
            </a:p>
          </p:txBody>
        </p:sp>
        <p:sp>
          <p:nvSpPr>
            <p:cNvPr id="3592" name="Google Shape;3592;p387"/>
            <p:cNvSpPr txBox="1"/>
            <p:nvPr/>
          </p:nvSpPr>
          <p:spPr>
            <a:xfrm>
              <a:off x="5106599" y="1107322"/>
              <a:ext cx="336000" cy="4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000" u="none" cap="none" strike="noStrike">
                  <a:solidFill>
                    <a:srgbClr val="4A8CCA"/>
                  </a:solidFill>
                  <a:latin typeface="Verdana"/>
                  <a:ea typeface="Verdana"/>
                  <a:cs typeface="Verdana"/>
                  <a:sym typeface="Verdana"/>
                </a:rPr>
                <a:t>+</a:t>
              </a:r>
              <a:endParaRPr b="1" i="0" sz="1000" u="none" cap="none" strike="noStrike">
                <a:solidFill>
                  <a:srgbClr val="4A8CCA"/>
                </a:solidFill>
                <a:latin typeface="Verdana"/>
                <a:ea typeface="Verdana"/>
                <a:cs typeface="Verdana"/>
                <a:sym typeface="Verdana"/>
              </a:endParaRPr>
            </a:p>
          </p:txBody>
        </p:sp>
      </p:grpSp>
      <p:sp>
        <p:nvSpPr>
          <p:cNvPr id="3593" name="Google Shape;3593;p387"/>
          <p:cNvSpPr txBox="1"/>
          <p:nvPr/>
        </p:nvSpPr>
        <p:spPr>
          <a:xfrm>
            <a:off x="4256425" y="1800001"/>
            <a:ext cx="41238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i="0" lang="en-GB" sz="1200" u="none" cap="none" strike="noStrike">
                <a:solidFill>
                  <a:srgbClr val="F8485E"/>
                </a:solidFill>
                <a:latin typeface="Montserrat"/>
                <a:ea typeface="Montserrat"/>
                <a:cs typeface="Montserrat"/>
                <a:sym typeface="Montserrat"/>
              </a:rPr>
              <a:t>Data ecosystem architecture</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Define the ecosystem that meets service objectives and aligns with the company's data strategy.</a:t>
            </a:r>
            <a:endParaRPr sz="1200">
              <a:latin typeface="Montserrat"/>
              <a:ea typeface="Montserrat"/>
              <a:cs typeface="Montserrat"/>
              <a:sym typeface="Montserrat"/>
            </a:endParaRPr>
          </a:p>
        </p:txBody>
      </p:sp>
      <p:sp>
        <p:nvSpPr>
          <p:cNvPr id="3594" name="Google Shape;3594;p387"/>
          <p:cNvSpPr txBox="1"/>
          <p:nvPr/>
        </p:nvSpPr>
        <p:spPr>
          <a:xfrm>
            <a:off x="4256425" y="2560654"/>
            <a:ext cx="37032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GB" sz="1200" u="none" cap="none" strike="noStrike">
                <a:solidFill>
                  <a:srgbClr val="F8485E"/>
                </a:solidFill>
                <a:latin typeface="Montserrat"/>
                <a:ea typeface="Montserrat"/>
                <a:cs typeface="Montserrat"/>
                <a:sym typeface="Montserrat"/>
              </a:rPr>
              <a:t>Data modeling &amp; data flow</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Set up and share a common data model within the organization.</a:t>
            </a:r>
            <a:endParaRPr b="1" i="0" sz="1200" u="none" cap="none" strike="noStrike">
              <a:solidFill>
                <a:srgbClr val="F8485E"/>
              </a:solidFill>
              <a:latin typeface="Montserrat"/>
              <a:ea typeface="Montserrat"/>
              <a:cs typeface="Montserrat"/>
              <a:sym typeface="Montserrat"/>
            </a:endParaRPr>
          </a:p>
        </p:txBody>
      </p:sp>
      <p:pic>
        <p:nvPicPr>
          <p:cNvPr id="3595" name="Google Shape;3595;p387"/>
          <p:cNvPicPr preferRelativeResize="0"/>
          <p:nvPr/>
        </p:nvPicPr>
        <p:blipFill>
          <a:blip r:embed="rId4">
            <a:alphaModFix/>
          </a:blip>
          <a:stretch>
            <a:fillRect/>
          </a:stretch>
        </p:blipFill>
        <p:spPr>
          <a:xfrm>
            <a:off x="3496176" y="2736718"/>
            <a:ext cx="589315" cy="589307"/>
          </a:xfrm>
          <a:prstGeom prst="rect">
            <a:avLst/>
          </a:prstGeom>
          <a:noFill/>
          <a:ln>
            <a:noFill/>
          </a:ln>
        </p:spPr>
      </p:pic>
      <p:pic>
        <p:nvPicPr>
          <p:cNvPr id="3596" name="Google Shape;3596;p387"/>
          <p:cNvPicPr preferRelativeResize="0"/>
          <p:nvPr/>
        </p:nvPicPr>
        <p:blipFill>
          <a:blip r:embed="rId5">
            <a:alphaModFix/>
          </a:blip>
          <a:stretch>
            <a:fillRect/>
          </a:stretch>
        </p:blipFill>
        <p:spPr>
          <a:xfrm>
            <a:off x="3496176" y="1968860"/>
            <a:ext cx="589315" cy="589307"/>
          </a:xfrm>
          <a:prstGeom prst="rect">
            <a:avLst/>
          </a:prstGeom>
          <a:noFill/>
          <a:ln>
            <a:noFill/>
          </a:ln>
        </p:spPr>
      </p:pic>
      <p:sp>
        <p:nvSpPr>
          <p:cNvPr id="3597" name="Google Shape;3597;p387"/>
          <p:cNvSpPr/>
          <p:nvPr/>
        </p:nvSpPr>
        <p:spPr>
          <a:xfrm>
            <a:off x="-60325" y="1966376"/>
            <a:ext cx="3325500" cy="2214000"/>
          </a:xfrm>
          <a:prstGeom prst="rect">
            <a:avLst/>
          </a:prstGeom>
          <a:solidFill>
            <a:srgbClr val="E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3598" name="Google Shape;3598;p387"/>
          <p:cNvSpPr txBox="1"/>
          <p:nvPr/>
        </p:nvSpPr>
        <p:spPr>
          <a:xfrm>
            <a:off x="4256425" y="3566475"/>
            <a:ext cx="47241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i="0" lang="en-GB" sz="1200" u="none" cap="none" strike="noStrike">
                <a:solidFill>
                  <a:srgbClr val="F8485E"/>
                </a:solidFill>
                <a:latin typeface="Montserrat"/>
                <a:ea typeface="Montserrat"/>
                <a:cs typeface="Montserrat"/>
                <a:sym typeface="Montserrat"/>
              </a:rPr>
              <a:t>Agile &amp; Devops for Data</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Implement, develop and promote new technologies and practices that ensure effective collaboration and improve time to value.</a:t>
            </a:r>
            <a:endParaRPr sz="1200">
              <a:solidFill>
                <a:srgbClr val="666666"/>
              </a:solidFill>
              <a:latin typeface="Montserrat"/>
              <a:ea typeface="Montserrat"/>
              <a:cs typeface="Montserrat"/>
              <a:sym typeface="Montserrat"/>
            </a:endParaRPr>
          </a:p>
        </p:txBody>
      </p:sp>
      <p:pic>
        <p:nvPicPr>
          <p:cNvPr id="3599" name="Google Shape;3599;p387"/>
          <p:cNvPicPr preferRelativeResize="0"/>
          <p:nvPr/>
        </p:nvPicPr>
        <p:blipFill>
          <a:blip r:embed="rId6">
            <a:alphaModFix/>
          </a:blip>
          <a:stretch>
            <a:fillRect/>
          </a:stretch>
        </p:blipFill>
        <p:spPr>
          <a:xfrm>
            <a:off x="3496176" y="3539401"/>
            <a:ext cx="589315" cy="589307"/>
          </a:xfrm>
          <a:prstGeom prst="rect">
            <a:avLst/>
          </a:prstGeom>
          <a:noFill/>
          <a:ln>
            <a:noFill/>
          </a:ln>
        </p:spPr>
      </p:pic>
      <p:sp>
        <p:nvSpPr>
          <p:cNvPr id="3600" name="Google Shape;3600;p387"/>
          <p:cNvSpPr txBox="1"/>
          <p:nvPr/>
        </p:nvSpPr>
        <p:spPr>
          <a:xfrm>
            <a:off x="76525" y="2221448"/>
            <a:ext cx="2911500" cy="10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Verdana"/>
              <a:buNone/>
            </a:pPr>
            <a:r>
              <a:rPr lang="en-GB" sz="1100">
                <a:solidFill>
                  <a:schemeClr val="dk2"/>
                </a:solidFill>
                <a:latin typeface="Montserrat"/>
                <a:ea typeface="Montserrat"/>
                <a:cs typeface="Montserrat"/>
                <a:sym typeface="Montserrat"/>
              </a:rPr>
              <a:t>...</a:t>
            </a:r>
            <a:r>
              <a:rPr i="0" lang="en-GB" sz="1100" u="none" cap="none" strike="noStrike">
                <a:solidFill>
                  <a:schemeClr val="dk2"/>
                </a:solidFill>
                <a:latin typeface="Montserrat"/>
                <a:ea typeface="Montserrat"/>
                <a:cs typeface="Montserrat"/>
                <a:sym typeface="Montserrat"/>
              </a:rPr>
              <a:t> to deploy agile and robust architectures (</a:t>
            </a:r>
            <a:r>
              <a:rPr lang="en-GB" sz="1100">
                <a:solidFill>
                  <a:schemeClr val="dk2"/>
                </a:solidFill>
                <a:latin typeface="Montserrat"/>
                <a:ea typeface="Montserrat"/>
                <a:cs typeface="Montserrat"/>
                <a:sym typeface="Montserrat"/>
              </a:rPr>
              <a:t>d</a:t>
            </a:r>
            <a:r>
              <a:rPr i="0" lang="en-GB" sz="1100" u="none" cap="none" strike="noStrike">
                <a:solidFill>
                  <a:schemeClr val="dk2"/>
                </a:solidFill>
                <a:latin typeface="Montserrat"/>
                <a:ea typeface="Montserrat"/>
                <a:cs typeface="Montserrat"/>
                <a:sym typeface="Montserrat"/>
              </a:rPr>
              <a:t>evops, microservices...) </a:t>
            </a:r>
            <a:r>
              <a:rPr lang="en-GB" sz="1100">
                <a:solidFill>
                  <a:schemeClr val="dk2"/>
                </a:solidFill>
                <a:latin typeface="Montserrat"/>
                <a:ea typeface="Montserrat"/>
                <a:cs typeface="Montserrat"/>
                <a:sym typeface="Montserrat"/>
              </a:rPr>
              <a:t>to meet the operational and decisional challenges of our clients</a:t>
            </a:r>
            <a:endParaRPr sz="1100">
              <a:solidFill>
                <a:schemeClr val="dk2"/>
              </a:solidFill>
              <a:latin typeface="Montserrat"/>
              <a:ea typeface="Montserrat"/>
              <a:cs typeface="Montserrat"/>
              <a:sym typeface="Montserrat"/>
            </a:endParaRPr>
          </a:p>
        </p:txBody>
      </p:sp>
      <p:sp>
        <p:nvSpPr>
          <p:cNvPr id="3601" name="Google Shape;3601;p387"/>
          <p:cNvSpPr/>
          <p:nvPr/>
        </p:nvSpPr>
        <p:spPr>
          <a:xfrm>
            <a:off x="65150" y="2018376"/>
            <a:ext cx="30501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200">
                <a:solidFill>
                  <a:srgbClr val="4A8CCA"/>
                </a:solidFill>
                <a:latin typeface="Montserrat"/>
                <a:ea typeface="Montserrat"/>
                <a:cs typeface="Montserrat"/>
                <a:sym typeface="Montserrat"/>
              </a:rPr>
              <a:t>An </a:t>
            </a:r>
            <a:r>
              <a:rPr b="1" i="0" lang="en-GB" sz="1200" u="none" cap="none" strike="noStrike">
                <a:solidFill>
                  <a:srgbClr val="4A8CCA"/>
                </a:solidFill>
                <a:latin typeface="Montserrat"/>
                <a:ea typeface="Montserrat"/>
                <a:cs typeface="Montserrat"/>
                <a:sym typeface="Montserrat"/>
              </a:rPr>
              <a:t>Agile &amp; Dev</a:t>
            </a:r>
            <a:r>
              <a:rPr b="1" lang="en-GB" sz="1200">
                <a:solidFill>
                  <a:srgbClr val="4A8CCA"/>
                </a:solidFill>
                <a:latin typeface="Montserrat"/>
                <a:ea typeface="Montserrat"/>
                <a:cs typeface="Montserrat"/>
                <a:sym typeface="Montserrat"/>
              </a:rPr>
              <a:t>O</a:t>
            </a:r>
            <a:r>
              <a:rPr b="1" i="0" lang="en-GB" sz="1200" u="none" cap="none" strike="noStrike">
                <a:solidFill>
                  <a:srgbClr val="4A8CCA"/>
                </a:solidFill>
                <a:latin typeface="Montserrat"/>
                <a:ea typeface="Montserrat"/>
                <a:cs typeface="Montserrat"/>
                <a:sym typeface="Montserrat"/>
              </a:rPr>
              <a:t>ps methodology</a:t>
            </a:r>
            <a:endParaRPr b="1" i="1" sz="1200" u="none" cap="none" strike="noStrike">
              <a:solidFill>
                <a:srgbClr val="4A8CCA"/>
              </a:solidFill>
              <a:latin typeface="Montserrat"/>
              <a:ea typeface="Montserrat"/>
              <a:cs typeface="Montserrat"/>
              <a:sym typeface="Montserrat"/>
            </a:endParaRPr>
          </a:p>
        </p:txBody>
      </p:sp>
      <p:sp>
        <p:nvSpPr>
          <p:cNvPr id="3602" name="Google Shape;3602;p387"/>
          <p:cNvSpPr/>
          <p:nvPr/>
        </p:nvSpPr>
        <p:spPr>
          <a:xfrm>
            <a:off x="77575" y="3480474"/>
            <a:ext cx="3050100" cy="66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GB" sz="1100">
                <a:solidFill>
                  <a:schemeClr val="dk2"/>
                </a:solidFill>
                <a:latin typeface="Montserrat"/>
                <a:ea typeface="Montserrat"/>
                <a:cs typeface="Montserrat"/>
                <a:sym typeface="Montserrat"/>
              </a:rPr>
              <a:t>… with fundamentals based on a culture of compliance and its challenges "Compliance &amp; Security by design"</a:t>
            </a:r>
            <a:endParaRPr sz="1100">
              <a:solidFill>
                <a:schemeClr val="dk2"/>
              </a:solidFill>
              <a:latin typeface="Montserrat"/>
              <a:ea typeface="Montserrat"/>
              <a:cs typeface="Montserrat"/>
              <a:sym typeface="Montserrat"/>
            </a:endParaRPr>
          </a:p>
        </p:txBody>
      </p:sp>
      <p:sp>
        <p:nvSpPr>
          <p:cNvPr id="3603" name="Google Shape;3603;p387"/>
          <p:cNvSpPr/>
          <p:nvPr/>
        </p:nvSpPr>
        <p:spPr>
          <a:xfrm>
            <a:off x="76525" y="3226277"/>
            <a:ext cx="2708100" cy="344100"/>
          </a:xfrm>
          <a:prstGeom prst="rect">
            <a:avLst/>
          </a:prstGeom>
          <a:noFill/>
          <a:ln>
            <a:noFill/>
          </a:ln>
        </p:spPr>
        <p:txBody>
          <a:bodyPr anchorCtr="0" anchor="t" bIns="45700" lIns="91425" spcFirstLastPara="1" rIns="18000" wrap="square" tIns="45700">
            <a:noAutofit/>
          </a:bodyPr>
          <a:lstStyle/>
          <a:p>
            <a:pPr indent="0" lvl="0" marL="0" marR="0" rtl="0" algn="l">
              <a:lnSpc>
                <a:spcPct val="100000"/>
              </a:lnSpc>
              <a:spcBef>
                <a:spcPts val="0"/>
              </a:spcBef>
              <a:spcAft>
                <a:spcPts val="0"/>
              </a:spcAft>
              <a:buNone/>
            </a:pPr>
            <a:r>
              <a:rPr b="1" lang="en-GB" sz="1200">
                <a:solidFill>
                  <a:srgbClr val="4A8CCA"/>
                </a:solidFill>
                <a:latin typeface="Montserrat"/>
                <a:ea typeface="Montserrat"/>
                <a:cs typeface="Montserrat"/>
                <a:sym typeface="Montserrat"/>
              </a:rPr>
              <a:t>Security by</a:t>
            </a:r>
            <a:r>
              <a:rPr b="1" i="0" lang="en-GB" sz="1200" u="none" cap="none" strike="noStrike">
                <a:solidFill>
                  <a:srgbClr val="4A8CCA"/>
                </a:solidFill>
                <a:latin typeface="Montserrat"/>
                <a:ea typeface="Montserrat"/>
                <a:cs typeface="Montserrat"/>
                <a:sym typeface="Montserrat"/>
              </a:rPr>
              <a:t> design</a:t>
            </a:r>
            <a:endParaRPr b="1" i="1" sz="1200" u="none" cap="none" strike="noStrike">
              <a:solidFill>
                <a:srgbClr val="4A8CCA"/>
              </a:solidFill>
              <a:latin typeface="Montserrat"/>
              <a:ea typeface="Montserrat"/>
              <a:cs typeface="Montserrat"/>
              <a:sym typeface="Montserrat"/>
            </a:endParaRPr>
          </a:p>
        </p:txBody>
      </p:sp>
      <p:sp>
        <p:nvSpPr>
          <p:cNvPr id="3604" name="Google Shape;3604;p387"/>
          <p:cNvSpPr txBox="1"/>
          <p:nvPr>
            <p:ph idx="12" type="sldNum"/>
          </p:nvPr>
        </p:nvSpPr>
        <p:spPr>
          <a:xfrm>
            <a:off x="8462608" y="4666692"/>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605" name="Google Shape;3605;p387"/>
          <p:cNvSpPr/>
          <p:nvPr/>
        </p:nvSpPr>
        <p:spPr>
          <a:xfrm>
            <a:off x="4321850" y="4310129"/>
            <a:ext cx="4140000" cy="3060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900" u="none" cap="none" strike="noStrike">
                <a:solidFill>
                  <a:srgbClr val="FFFFFF"/>
                </a:solidFill>
                <a:latin typeface="Verdana"/>
                <a:ea typeface="Verdana"/>
                <a:cs typeface="Verdana"/>
                <a:sym typeface="Verdana"/>
              </a:rPr>
              <a:t>SCALABILIT</a:t>
            </a:r>
            <a:r>
              <a:rPr b="1" lang="en-GB" sz="900">
                <a:solidFill>
                  <a:srgbClr val="FFFFFF"/>
                </a:solidFill>
                <a:latin typeface="Verdana"/>
                <a:ea typeface="Verdana"/>
                <a:cs typeface="Verdana"/>
                <a:sym typeface="Verdana"/>
              </a:rPr>
              <a:t>Y</a:t>
            </a:r>
            <a:r>
              <a:rPr b="1" i="0" lang="en-GB" sz="900" u="none" cap="none" strike="noStrike">
                <a:solidFill>
                  <a:srgbClr val="FFFFFF"/>
                </a:solidFill>
                <a:latin typeface="Verdana"/>
                <a:ea typeface="Verdana"/>
                <a:cs typeface="Verdana"/>
                <a:sym typeface="Verdana"/>
              </a:rPr>
              <a:t> / S</a:t>
            </a:r>
            <a:r>
              <a:rPr b="1" lang="en-GB" sz="900">
                <a:solidFill>
                  <a:srgbClr val="FFFFFF"/>
                </a:solidFill>
                <a:latin typeface="Verdana"/>
                <a:ea typeface="Verdana"/>
                <a:cs typeface="Verdana"/>
                <a:sym typeface="Verdana"/>
              </a:rPr>
              <a:t>E</a:t>
            </a:r>
            <a:r>
              <a:rPr b="1" i="0" lang="en-GB" sz="900" u="none" cap="none" strike="noStrike">
                <a:solidFill>
                  <a:srgbClr val="FFFFFF"/>
                </a:solidFill>
                <a:latin typeface="Verdana"/>
                <a:ea typeface="Verdana"/>
                <a:cs typeface="Verdana"/>
                <a:sym typeface="Verdana"/>
              </a:rPr>
              <a:t>CURIT</a:t>
            </a:r>
            <a:r>
              <a:rPr b="1" lang="en-GB" sz="900">
                <a:solidFill>
                  <a:srgbClr val="FFFFFF"/>
                </a:solidFill>
                <a:latin typeface="Verdana"/>
                <a:ea typeface="Verdana"/>
                <a:cs typeface="Verdana"/>
                <a:sym typeface="Verdana"/>
              </a:rPr>
              <a:t>Y</a:t>
            </a:r>
            <a:r>
              <a:rPr b="1" i="0" lang="en-GB" sz="900" u="none" cap="none" strike="noStrike">
                <a:solidFill>
                  <a:srgbClr val="FFFFFF"/>
                </a:solidFill>
                <a:latin typeface="Verdana"/>
                <a:ea typeface="Verdana"/>
                <a:cs typeface="Verdana"/>
                <a:sym typeface="Verdana"/>
              </a:rPr>
              <a:t> / REAL TIME </a:t>
            </a:r>
            <a:r>
              <a:rPr b="1" lang="en-GB" sz="900">
                <a:solidFill>
                  <a:srgbClr val="FFFFFF"/>
                </a:solidFill>
                <a:latin typeface="Verdana"/>
                <a:ea typeface="Verdana"/>
                <a:cs typeface="Verdana"/>
                <a:sym typeface="Verdana"/>
              </a:rPr>
              <a:t>/ AUTOMATION</a:t>
            </a:r>
            <a:endParaRPr b="0" i="0" sz="900" u="none" cap="none" strike="noStrike">
              <a:solidFill>
                <a:srgbClr val="000000"/>
              </a:solidFill>
              <a:latin typeface="Arial"/>
              <a:ea typeface="Arial"/>
              <a:cs typeface="Arial"/>
              <a:sym typeface="Arial"/>
            </a:endParaRPr>
          </a:p>
        </p:txBody>
      </p:sp>
      <p:pic>
        <p:nvPicPr>
          <p:cNvPr id="3606" name="Google Shape;3606;p387"/>
          <p:cNvPicPr preferRelativeResize="0"/>
          <p:nvPr/>
        </p:nvPicPr>
        <p:blipFill rotWithShape="1">
          <a:blip r:embed="rId7">
            <a:alphaModFix/>
          </a:blip>
          <a:srcRect b="0" l="0" r="0" t="0"/>
          <a:stretch/>
        </p:blipFill>
        <p:spPr>
          <a:xfrm>
            <a:off x="127904" y="4813960"/>
            <a:ext cx="986400" cy="131983"/>
          </a:xfrm>
          <a:prstGeom prst="rect">
            <a:avLst/>
          </a:prstGeom>
          <a:noFill/>
          <a:ln>
            <a:noFill/>
          </a:ln>
        </p:spPr>
      </p:pic>
      <p:pic>
        <p:nvPicPr>
          <p:cNvPr id="3607" name="Google Shape;3607;p387"/>
          <p:cNvPicPr preferRelativeResize="0"/>
          <p:nvPr/>
        </p:nvPicPr>
        <p:blipFill rotWithShape="1">
          <a:blip r:embed="rId8">
            <a:alphaModFix/>
          </a:blip>
          <a:srcRect b="0" l="0" r="0" t="0"/>
          <a:stretch/>
        </p:blipFill>
        <p:spPr>
          <a:xfrm>
            <a:off x="2353363" y="4740735"/>
            <a:ext cx="1357201" cy="301600"/>
          </a:xfrm>
          <a:prstGeom prst="rect">
            <a:avLst/>
          </a:prstGeom>
          <a:noFill/>
          <a:ln>
            <a:noFill/>
          </a:ln>
        </p:spPr>
      </p:pic>
      <p:pic>
        <p:nvPicPr>
          <p:cNvPr id="3608" name="Google Shape;3608;p387"/>
          <p:cNvPicPr preferRelativeResize="0"/>
          <p:nvPr/>
        </p:nvPicPr>
        <p:blipFill rotWithShape="1">
          <a:blip r:embed="rId9">
            <a:alphaModFix/>
          </a:blip>
          <a:srcRect b="0" l="0" r="0" t="0"/>
          <a:stretch/>
        </p:blipFill>
        <p:spPr>
          <a:xfrm>
            <a:off x="4659560" y="4737278"/>
            <a:ext cx="741600" cy="212867"/>
          </a:xfrm>
          <a:prstGeom prst="rect">
            <a:avLst/>
          </a:prstGeom>
          <a:noFill/>
          <a:ln>
            <a:noFill/>
          </a:ln>
        </p:spPr>
      </p:pic>
      <p:pic>
        <p:nvPicPr>
          <p:cNvPr id="3609" name="Google Shape;3609;p387"/>
          <p:cNvPicPr preferRelativeResize="0"/>
          <p:nvPr/>
        </p:nvPicPr>
        <p:blipFill rotWithShape="1">
          <a:blip r:embed="rId10">
            <a:alphaModFix/>
          </a:blip>
          <a:srcRect b="0" l="0" r="0" t="0"/>
          <a:stretch/>
        </p:blipFill>
        <p:spPr>
          <a:xfrm>
            <a:off x="5840251" y="4737509"/>
            <a:ext cx="579600" cy="318611"/>
          </a:xfrm>
          <a:prstGeom prst="rect">
            <a:avLst/>
          </a:prstGeom>
          <a:noFill/>
          <a:ln>
            <a:noFill/>
          </a:ln>
        </p:spPr>
      </p:pic>
      <p:pic>
        <p:nvPicPr>
          <p:cNvPr id="3610" name="Google Shape;3610;p387"/>
          <p:cNvPicPr preferRelativeResize="0"/>
          <p:nvPr/>
        </p:nvPicPr>
        <p:blipFill rotWithShape="1">
          <a:blip r:embed="rId11">
            <a:alphaModFix/>
          </a:blip>
          <a:srcRect b="0" l="0" r="0" t="0"/>
          <a:stretch/>
        </p:blipFill>
        <p:spPr>
          <a:xfrm>
            <a:off x="1181584" y="4736610"/>
            <a:ext cx="1015200" cy="253800"/>
          </a:xfrm>
          <a:prstGeom prst="rect">
            <a:avLst/>
          </a:prstGeom>
          <a:noFill/>
          <a:ln>
            <a:noFill/>
          </a:ln>
        </p:spPr>
      </p:pic>
      <p:pic>
        <p:nvPicPr>
          <p:cNvPr id="3611" name="Google Shape;3611;p387"/>
          <p:cNvPicPr preferRelativeResize="0"/>
          <p:nvPr/>
        </p:nvPicPr>
        <p:blipFill rotWithShape="1">
          <a:blip r:embed="rId12">
            <a:alphaModFix/>
          </a:blip>
          <a:srcRect b="27364" l="5067" r="81074" t="27687"/>
          <a:stretch/>
        </p:blipFill>
        <p:spPr>
          <a:xfrm>
            <a:off x="5468373" y="4727213"/>
            <a:ext cx="360000" cy="304000"/>
          </a:xfrm>
          <a:prstGeom prst="rect">
            <a:avLst/>
          </a:prstGeom>
          <a:noFill/>
          <a:ln>
            <a:noFill/>
          </a:ln>
        </p:spPr>
      </p:pic>
      <p:sp>
        <p:nvSpPr>
          <p:cNvPr id="3612" name="Google Shape;3612;p387"/>
          <p:cNvSpPr txBox="1"/>
          <p:nvPr>
            <p:ph idx="4" type="body"/>
          </p:nvPr>
        </p:nvSpPr>
        <p:spPr>
          <a:xfrm>
            <a:off x="173775" y="1231175"/>
            <a:ext cx="1517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en-GB" sz="1000">
                <a:solidFill>
                  <a:schemeClr val="accent1"/>
                </a:solidFill>
                <a:latin typeface="Montserrat"/>
                <a:ea typeface="Montserrat"/>
                <a:cs typeface="Montserrat"/>
                <a:sym typeface="Montserrat"/>
              </a:rPr>
              <a:t>85+ </a:t>
            </a:r>
            <a:r>
              <a:rPr b="1" lang="en-GB" sz="1000">
                <a:solidFill>
                  <a:schemeClr val="dk2"/>
                </a:solidFill>
                <a:latin typeface="Montserrat"/>
                <a:ea typeface="Montserrat"/>
                <a:cs typeface="Montserrat"/>
                <a:sym typeface="Montserrat"/>
              </a:rPr>
              <a:t>engineers</a:t>
            </a:r>
            <a:br>
              <a:rPr b="1" lang="en-GB" sz="1000">
                <a:solidFill>
                  <a:schemeClr val="dk2"/>
                </a:solidFill>
                <a:latin typeface="Montserrat"/>
                <a:ea typeface="Montserrat"/>
                <a:cs typeface="Montserrat"/>
                <a:sym typeface="Montserrat"/>
              </a:rPr>
            </a:br>
            <a:r>
              <a:rPr b="1" lang="en-GB" sz="1000">
                <a:solidFill>
                  <a:schemeClr val="accent1"/>
                </a:solidFill>
                <a:latin typeface="Montserrat"/>
                <a:ea typeface="Montserrat"/>
                <a:cs typeface="Montserrat"/>
                <a:sym typeface="Montserrat"/>
              </a:rPr>
              <a:t>35+</a:t>
            </a:r>
            <a:r>
              <a:rPr b="1" lang="en-GB" sz="1000">
                <a:solidFill>
                  <a:schemeClr val="dk2"/>
                </a:solidFill>
                <a:latin typeface="Montserrat"/>
                <a:ea typeface="Montserrat"/>
                <a:cs typeface="Montserrat"/>
                <a:sym typeface="Montserrat"/>
              </a:rPr>
              <a:t> architects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None/>
            </a:pPr>
            <a:r>
              <a:rPr b="1" lang="en-GB" sz="1000">
                <a:solidFill>
                  <a:schemeClr val="accent1"/>
                </a:solidFill>
                <a:latin typeface="Montserrat"/>
                <a:ea typeface="Montserrat"/>
                <a:cs typeface="Montserrat"/>
                <a:sym typeface="Montserrat"/>
              </a:rPr>
              <a:t>120+</a:t>
            </a:r>
            <a:r>
              <a:rPr b="1" lang="en-GB" sz="1000">
                <a:solidFill>
                  <a:schemeClr val="dk2"/>
                </a:solidFill>
                <a:latin typeface="Montserrat"/>
                <a:ea typeface="Montserrat"/>
                <a:cs typeface="Montserrat"/>
                <a:sym typeface="Montserrat"/>
              </a:rPr>
              <a:t> certifications</a:t>
            </a:r>
            <a:endParaRPr b="1" sz="1000">
              <a:solidFill>
                <a:schemeClr val="dk2"/>
              </a:solidFill>
              <a:latin typeface="Montserrat"/>
              <a:ea typeface="Montserrat"/>
              <a:cs typeface="Montserrat"/>
              <a:sym typeface="Montserrat"/>
            </a:endParaRPr>
          </a:p>
        </p:txBody>
      </p:sp>
      <p:sp>
        <p:nvSpPr>
          <p:cNvPr id="3613" name="Google Shape;3613;p387"/>
          <p:cNvSpPr txBox="1"/>
          <p:nvPr>
            <p:ph idx="5" type="body"/>
          </p:nvPr>
        </p:nvSpPr>
        <p:spPr>
          <a:xfrm>
            <a:off x="456361" y="737646"/>
            <a:ext cx="1078200" cy="3060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en-GB">
                <a:solidFill>
                  <a:schemeClr val="accent1"/>
                </a:solidFill>
                <a:latin typeface="Montserrat"/>
                <a:ea typeface="Montserrat"/>
                <a:cs typeface="Montserrat"/>
                <a:sym typeface="Montserrat"/>
              </a:rPr>
              <a:t>CoE </a:t>
            </a:r>
            <a:r>
              <a:rPr b="1" lang="en-GB">
                <a:solidFill>
                  <a:schemeClr val="dk2"/>
                </a:solidFill>
                <a:latin typeface="Montserrat"/>
                <a:ea typeface="Montserrat"/>
                <a:cs typeface="Montserrat"/>
                <a:sym typeface="Montserrat"/>
              </a:rPr>
              <a:t>ready</a:t>
            </a:r>
            <a:endParaRPr b="1">
              <a:solidFill>
                <a:schemeClr val="dk2"/>
              </a:solidFill>
              <a:latin typeface="Montserrat"/>
              <a:ea typeface="Montserrat"/>
              <a:cs typeface="Montserrat"/>
              <a:sym typeface="Montserrat"/>
            </a:endParaRPr>
          </a:p>
        </p:txBody>
      </p:sp>
      <p:pic>
        <p:nvPicPr>
          <p:cNvPr id="3614" name="Google Shape;3614;p387"/>
          <p:cNvPicPr preferRelativeResize="0"/>
          <p:nvPr/>
        </p:nvPicPr>
        <p:blipFill>
          <a:blip r:embed="rId13">
            <a:alphaModFix/>
          </a:blip>
          <a:stretch>
            <a:fillRect/>
          </a:stretch>
        </p:blipFill>
        <p:spPr>
          <a:xfrm rot="-1420206">
            <a:off x="121330" y="760603"/>
            <a:ext cx="367201" cy="367201"/>
          </a:xfrm>
          <a:prstGeom prst="rect">
            <a:avLst/>
          </a:prstGeom>
          <a:noFill/>
          <a:ln>
            <a:noFill/>
          </a:ln>
        </p:spPr>
      </p:pic>
      <p:pic>
        <p:nvPicPr>
          <p:cNvPr id="3615" name="Google Shape;3615;p387"/>
          <p:cNvPicPr preferRelativeResize="0"/>
          <p:nvPr/>
        </p:nvPicPr>
        <p:blipFill>
          <a:blip r:embed="rId14">
            <a:alphaModFix/>
          </a:blip>
          <a:stretch>
            <a:fillRect/>
          </a:stretch>
        </p:blipFill>
        <p:spPr>
          <a:xfrm>
            <a:off x="7050613" y="4723450"/>
            <a:ext cx="295200" cy="282364"/>
          </a:xfrm>
          <a:prstGeom prst="rect">
            <a:avLst/>
          </a:prstGeom>
          <a:noFill/>
          <a:ln>
            <a:noFill/>
          </a:ln>
        </p:spPr>
      </p:pic>
      <p:pic>
        <p:nvPicPr>
          <p:cNvPr id="3616" name="Google Shape;3616;p387"/>
          <p:cNvPicPr preferRelativeResize="0"/>
          <p:nvPr/>
        </p:nvPicPr>
        <p:blipFill rotWithShape="1">
          <a:blip r:embed="rId15">
            <a:alphaModFix/>
          </a:blip>
          <a:srcRect b="11894" l="0" r="0" t="0"/>
          <a:stretch/>
        </p:blipFill>
        <p:spPr>
          <a:xfrm>
            <a:off x="7439854" y="4714600"/>
            <a:ext cx="295200" cy="317660"/>
          </a:xfrm>
          <a:prstGeom prst="rect">
            <a:avLst/>
          </a:prstGeom>
          <a:noFill/>
          <a:ln>
            <a:noFill/>
          </a:ln>
        </p:spPr>
      </p:pic>
      <p:pic>
        <p:nvPicPr>
          <p:cNvPr id="3617" name="Google Shape;3617;p387"/>
          <p:cNvPicPr preferRelativeResize="0"/>
          <p:nvPr/>
        </p:nvPicPr>
        <p:blipFill rotWithShape="1">
          <a:blip r:embed="rId16">
            <a:alphaModFix/>
          </a:blip>
          <a:srcRect b="0" l="0" r="78645" t="0"/>
          <a:stretch/>
        </p:blipFill>
        <p:spPr>
          <a:xfrm>
            <a:off x="7826818" y="4695075"/>
            <a:ext cx="259200" cy="297132"/>
          </a:xfrm>
          <a:prstGeom prst="rect">
            <a:avLst/>
          </a:prstGeom>
          <a:noFill/>
          <a:ln>
            <a:noFill/>
          </a:ln>
        </p:spPr>
      </p:pic>
      <p:pic>
        <p:nvPicPr>
          <p:cNvPr id="3618" name="Google Shape;3618;p387"/>
          <p:cNvPicPr preferRelativeResize="0"/>
          <p:nvPr/>
        </p:nvPicPr>
        <p:blipFill rotWithShape="1">
          <a:blip r:embed="rId17">
            <a:alphaModFix/>
          </a:blip>
          <a:srcRect b="0" l="0" r="57707" t="0"/>
          <a:stretch/>
        </p:blipFill>
        <p:spPr>
          <a:xfrm>
            <a:off x="6398049" y="4689175"/>
            <a:ext cx="554400" cy="311005"/>
          </a:xfrm>
          <a:prstGeom prst="rect">
            <a:avLst/>
          </a:prstGeom>
          <a:noFill/>
          <a:ln>
            <a:noFill/>
          </a:ln>
        </p:spPr>
      </p:pic>
      <p:pic>
        <p:nvPicPr>
          <p:cNvPr id="3619" name="Google Shape;3619;p387"/>
          <p:cNvPicPr preferRelativeResize="0"/>
          <p:nvPr/>
        </p:nvPicPr>
        <p:blipFill>
          <a:blip r:embed="rId18">
            <a:alphaModFix/>
          </a:blip>
          <a:stretch>
            <a:fillRect/>
          </a:stretch>
        </p:blipFill>
        <p:spPr>
          <a:xfrm>
            <a:off x="3821787" y="4728095"/>
            <a:ext cx="763200" cy="332483"/>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3" name="Shape 3623"/>
        <p:cNvGrpSpPr/>
        <p:nvPr/>
      </p:nvGrpSpPr>
      <p:grpSpPr>
        <a:xfrm>
          <a:off x="0" y="0"/>
          <a:ext cx="0" cy="0"/>
          <a:chOff x="0" y="0"/>
          <a:chExt cx="0" cy="0"/>
        </a:xfrm>
      </p:grpSpPr>
      <p:sp>
        <p:nvSpPr>
          <p:cNvPr id="3624" name="Google Shape;3624;p388"/>
          <p:cNvSpPr txBox="1"/>
          <p:nvPr/>
        </p:nvSpPr>
        <p:spPr>
          <a:xfrm>
            <a:off x="1690925" y="1221450"/>
            <a:ext cx="7453200" cy="589200"/>
          </a:xfrm>
          <a:prstGeom prst="rect">
            <a:avLst/>
          </a:prstGeom>
          <a:noFill/>
          <a:ln cap="flat" cmpd="sng" w="9525">
            <a:solidFill>
              <a:srgbClr val="FCC3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0000"/>
              </a:lnSpc>
              <a:spcBef>
                <a:spcPts val="1200"/>
              </a:spcBef>
              <a:spcAft>
                <a:spcPts val="800"/>
              </a:spcAft>
              <a:buNone/>
            </a:pPr>
            <a:r>
              <a:rPr lang="en-GB" sz="1100">
                <a:solidFill>
                  <a:schemeClr val="dk2"/>
                </a:solidFill>
                <a:latin typeface="Montserrat"/>
                <a:ea typeface="Montserrat"/>
                <a:cs typeface="Montserrat"/>
                <a:sym typeface="Montserrat"/>
              </a:rPr>
              <a:t>New services to make fast and reliable decisions, create new revenue streams, innovative new products and services, and optimize operational efficiency</a:t>
            </a:r>
            <a:endParaRPr sz="1100">
              <a:solidFill>
                <a:srgbClr val="595959"/>
              </a:solidFill>
              <a:latin typeface="Montserrat"/>
              <a:ea typeface="Montserrat"/>
              <a:cs typeface="Montserrat"/>
              <a:sym typeface="Montserrat"/>
            </a:endParaRPr>
          </a:p>
        </p:txBody>
      </p:sp>
      <p:pic>
        <p:nvPicPr>
          <p:cNvPr id="3625" name="Google Shape;3625;p388"/>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3626" name="Google Shape;3626;p388"/>
          <p:cNvSpPr txBox="1"/>
          <p:nvPr>
            <p:ph idx="1"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627" name="Google Shape;3627;p388"/>
          <p:cNvSpPr txBox="1"/>
          <p:nvPr>
            <p:ph idx="2"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3628" name="Google Shape;3628;p388"/>
          <p:cNvSpPr txBox="1"/>
          <p:nvPr>
            <p:ph idx="3" type="body"/>
          </p:nvPr>
        </p:nvSpPr>
        <p:spPr>
          <a:xfrm>
            <a:off x="1690531" y="-1285"/>
            <a:ext cx="7453200" cy="723900"/>
          </a:xfrm>
          <a:prstGeom prst="rect">
            <a:avLst/>
          </a:prstGeom>
          <a:solidFill>
            <a:srgbClr val="FCC354"/>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000">
                <a:solidFill>
                  <a:srgbClr val="FFFFFF"/>
                </a:solidFill>
                <a:latin typeface="Montserrat"/>
                <a:ea typeface="Montserrat"/>
                <a:cs typeface="Montserrat"/>
                <a:sym typeface="Montserrat"/>
              </a:rPr>
              <a:t> for business</a:t>
            </a:r>
            <a:endParaRPr b="1" sz="2000">
              <a:solidFill>
                <a:srgbClr val="FFFFFF"/>
              </a:solidFill>
              <a:latin typeface="Verdana"/>
              <a:ea typeface="Verdana"/>
              <a:cs typeface="Verdana"/>
              <a:sym typeface="Verdana"/>
            </a:endParaRPr>
          </a:p>
        </p:txBody>
      </p:sp>
      <p:sp>
        <p:nvSpPr>
          <p:cNvPr id="3629" name="Google Shape;3629;p388"/>
          <p:cNvSpPr txBox="1"/>
          <p:nvPr>
            <p:ph type="title"/>
          </p:nvPr>
        </p:nvSpPr>
        <p:spPr>
          <a:xfrm>
            <a:off x="3496175" y="131675"/>
            <a:ext cx="5525100" cy="48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100"/>
              <a:buFont typeface="Arial"/>
              <a:buNone/>
            </a:pPr>
            <a:r>
              <a:rPr lang="en-GB">
                <a:solidFill>
                  <a:srgbClr val="FFFFFF"/>
                </a:solidFill>
                <a:latin typeface="Montserrat"/>
                <a:ea typeface="Montserrat"/>
                <a:cs typeface="Montserrat"/>
                <a:sym typeface="Montserrat"/>
              </a:rPr>
              <a:t>“ Data is a strategic asset to succeed the digital challenges of the company ”</a:t>
            </a:r>
            <a:endParaRPr>
              <a:solidFill>
                <a:srgbClr val="FFFFFF"/>
              </a:solidFill>
              <a:latin typeface="Montserrat"/>
              <a:ea typeface="Montserrat"/>
              <a:cs typeface="Montserrat"/>
              <a:sym typeface="Montserrat"/>
            </a:endParaRPr>
          </a:p>
        </p:txBody>
      </p:sp>
      <p:sp>
        <p:nvSpPr>
          <p:cNvPr id="3630" name="Google Shape;3630;p388"/>
          <p:cNvSpPr txBox="1"/>
          <p:nvPr/>
        </p:nvSpPr>
        <p:spPr>
          <a:xfrm>
            <a:off x="1690525" y="749724"/>
            <a:ext cx="36126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en-GB" sz="1100">
                <a:solidFill>
                  <a:srgbClr val="FCC354"/>
                </a:solidFill>
                <a:latin typeface="Montserrat"/>
                <a:ea typeface="Montserrat"/>
                <a:cs typeface="Montserrat"/>
                <a:sym typeface="Montserrat"/>
              </a:rPr>
              <a:t>A new</a:t>
            </a:r>
            <a:br>
              <a:rPr b="1" lang="en-GB" sz="1100">
                <a:solidFill>
                  <a:srgbClr val="FCC354"/>
                </a:solidFill>
                <a:latin typeface="Montserrat"/>
                <a:ea typeface="Montserrat"/>
                <a:cs typeface="Montserrat"/>
                <a:sym typeface="Montserrat"/>
              </a:rPr>
            </a:br>
            <a:r>
              <a:rPr b="1" lang="en-GB" sz="1100">
                <a:solidFill>
                  <a:srgbClr val="FCC354"/>
                </a:solidFill>
                <a:latin typeface="Montserrat"/>
                <a:ea typeface="Montserrat"/>
                <a:cs typeface="Montserrat"/>
                <a:sym typeface="Montserrat"/>
              </a:rPr>
              <a:t>Intelligence</a:t>
            </a:r>
            <a:endParaRPr b="1" sz="1100">
              <a:solidFill>
                <a:srgbClr val="FCC354"/>
              </a:solidFill>
              <a:latin typeface="Montserrat"/>
              <a:ea typeface="Montserrat"/>
              <a:cs typeface="Montserrat"/>
              <a:sym typeface="Montserrat"/>
            </a:endParaRPr>
          </a:p>
        </p:txBody>
      </p:sp>
      <p:sp>
        <p:nvSpPr>
          <p:cNvPr id="3631" name="Google Shape;3631;p388"/>
          <p:cNvSpPr txBox="1"/>
          <p:nvPr/>
        </p:nvSpPr>
        <p:spPr>
          <a:xfrm>
            <a:off x="5408550" y="749724"/>
            <a:ext cx="3735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en-GB" sz="1100">
                <a:solidFill>
                  <a:srgbClr val="FCC354"/>
                </a:solidFill>
                <a:latin typeface="Montserrat"/>
                <a:ea typeface="Montserrat"/>
                <a:cs typeface="Montserrat"/>
                <a:sym typeface="Montserrat"/>
              </a:rPr>
              <a:t>New operational and </a:t>
            </a:r>
            <a:br>
              <a:rPr b="1" lang="en-GB" sz="1100">
                <a:solidFill>
                  <a:srgbClr val="FCC354"/>
                </a:solidFill>
                <a:latin typeface="Montserrat"/>
                <a:ea typeface="Montserrat"/>
                <a:cs typeface="Montserrat"/>
                <a:sym typeface="Montserrat"/>
              </a:rPr>
            </a:br>
            <a:r>
              <a:rPr b="1" lang="en-GB" sz="1100">
                <a:solidFill>
                  <a:srgbClr val="FCC354"/>
                </a:solidFill>
                <a:latin typeface="Montserrat"/>
                <a:ea typeface="Montserrat"/>
                <a:cs typeface="Montserrat"/>
                <a:sym typeface="Montserrat"/>
              </a:rPr>
              <a:t>business models </a:t>
            </a:r>
            <a:endParaRPr b="1" sz="1100">
              <a:solidFill>
                <a:srgbClr val="FCC354"/>
              </a:solidFill>
              <a:latin typeface="Montserrat"/>
              <a:ea typeface="Montserrat"/>
              <a:cs typeface="Montserrat"/>
              <a:sym typeface="Montserrat"/>
            </a:endParaRPr>
          </a:p>
        </p:txBody>
      </p:sp>
      <p:cxnSp>
        <p:nvCxnSpPr>
          <p:cNvPr id="3632" name="Google Shape;3632;p388"/>
          <p:cNvCxnSpPr/>
          <p:nvPr/>
        </p:nvCxnSpPr>
        <p:spPr>
          <a:xfrm>
            <a:off x="5381638" y="728675"/>
            <a:ext cx="0" cy="438300"/>
          </a:xfrm>
          <a:prstGeom prst="straightConnector1">
            <a:avLst/>
          </a:prstGeom>
          <a:noFill/>
          <a:ln cap="rnd" cmpd="sng" w="9525">
            <a:solidFill>
              <a:srgbClr val="FCC354"/>
            </a:solidFill>
            <a:prstDash val="dot"/>
            <a:round/>
            <a:headEnd len="sm" w="sm" type="none"/>
            <a:tailEnd len="sm" w="sm" type="none"/>
          </a:ln>
        </p:spPr>
      </p:cxnSp>
      <p:grpSp>
        <p:nvGrpSpPr>
          <p:cNvPr id="3633" name="Google Shape;3633;p388"/>
          <p:cNvGrpSpPr/>
          <p:nvPr/>
        </p:nvGrpSpPr>
        <p:grpSpPr>
          <a:xfrm>
            <a:off x="5224831" y="1045277"/>
            <a:ext cx="298822" cy="298822"/>
            <a:chOff x="5091002" y="1051529"/>
            <a:chExt cx="514500" cy="514500"/>
          </a:xfrm>
        </p:grpSpPr>
        <p:sp>
          <p:nvSpPr>
            <p:cNvPr id="3634" name="Google Shape;3634;p388"/>
            <p:cNvSpPr/>
            <p:nvPr/>
          </p:nvSpPr>
          <p:spPr>
            <a:xfrm>
              <a:off x="5091002" y="1051529"/>
              <a:ext cx="514500" cy="514500"/>
            </a:xfrm>
            <a:prstGeom prst="ellipse">
              <a:avLst/>
            </a:prstGeom>
            <a:solidFill>
              <a:srgbClr val="FFFFFF"/>
            </a:solidFill>
            <a:ln cap="flat" cmpd="sng" w="28575">
              <a:solidFill>
                <a:srgbClr val="FCC3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rgbClr val="56555A"/>
                </a:solidFill>
                <a:latin typeface="Verdana"/>
                <a:ea typeface="Verdana"/>
                <a:cs typeface="Verdana"/>
                <a:sym typeface="Verdana"/>
              </a:endParaRPr>
            </a:p>
          </p:txBody>
        </p:sp>
        <p:sp>
          <p:nvSpPr>
            <p:cNvPr id="3635" name="Google Shape;3635;p388"/>
            <p:cNvSpPr txBox="1"/>
            <p:nvPr/>
          </p:nvSpPr>
          <p:spPr>
            <a:xfrm>
              <a:off x="5106599" y="1107322"/>
              <a:ext cx="336000" cy="4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000" u="none" cap="none" strike="noStrike">
                  <a:solidFill>
                    <a:srgbClr val="FCC354"/>
                  </a:solidFill>
                  <a:latin typeface="Verdana"/>
                  <a:ea typeface="Verdana"/>
                  <a:cs typeface="Verdana"/>
                  <a:sym typeface="Verdana"/>
                </a:rPr>
                <a:t>+</a:t>
              </a:r>
              <a:endParaRPr b="1" i="0" sz="1000" u="none" cap="none" strike="noStrike">
                <a:solidFill>
                  <a:srgbClr val="FCC354"/>
                </a:solidFill>
                <a:latin typeface="Verdana"/>
                <a:ea typeface="Verdana"/>
                <a:cs typeface="Verdana"/>
                <a:sym typeface="Verdana"/>
              </a:endParaRPr>
            </a:p>
          </p:txBody>
        </p:sp>
      </p:grpSp>
      <p:sp>
        <p:nvSpPr>
          <p:cNvPr id="3636" name="Google Shape;3636;p388"/>
          <p:cNvSpPr txBox="1"/>
          <p:nvPr/>
        </p:nvSpPr>
        <p:spPr>
          <a:xfrm>
            <a:off x="4256425" y="1863350"/>
            <a:ext cx="46674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i="0" lang="en-GB" sz="1200" u="none" cap="none" strike="noStrike">
                <a:solidFill>
                  <a:srgbClr val="F8485E"/>
                </a:solidFill>
                <a:latin typeface="Montserrat"/>
                <a:ea typeface="Montserrat"/>
                <a:cs typeface="Montserrat"/>
                <a:sym typeface="Montserrat"/>
              </a:rPr>
              <a:t>Data </a:t>
            </a:r>
            <a:r>
              <a:rPr b="1" lang="en-GB" sz="1200">
                <a:solidFill>
                  <a:srgbClr val="F8485E"/>
                </a:solidFill>
                <a:latin typeface="Montserrat"/>
                <a:ea typeface="Montserrat"/>
                <a:cs typeface="Montserrat"/>
                <a:sym typeface="Montserrat"/>
              </a:rPr>
              <a:t>Science</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Explore / exploit data and turning it into insights to identify trends with an industrialization approach to Data Science models.</a:t>
            </a:r>
            <a:endParaRPr sz="1200">
              <a:latin typeface="Montserrat"/>
              <a:ea typeface="Montserrat"/>
              <a:cs typeface="Montserrat"/>
              <a:sym typeface="Montserrat"/>
            </a:endParaRPr>
          </a:p>
        </p:txBody>
      </p:sp>
      <p:sp>
        <p:nvSpPr>
          <p:cNvPr id="3637" name="Google Shape;3637;p388"/>
          <p:cNvSpPr txBox="1"/>
          <p:nvPr/>
        </p:nvSpPr>
        <p:spPr>
          <a:xfrm>
            <a:off x="4256425" y="2691100"/>
            <a:ext cx="46674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GB" sz="1200" u="none" cap="none" strike="noStrike">
                <a:solidFill>
                  <a:srgbClr val="F8485E"/>
                </a:solidFill>
                <a:latin typeface="Montserrat"/>
                <a:ea typeface="Montserrat"/>
                <a:cs typeface="Montserrat"/>
                <a:sym typeface="Montserrat"/>
              </a:rPr>
              <a:t>Data </a:t>
            </a:r>
            <a:r>
              <a:rPr b="1" lang="en-GB" sz="1200">
                <a:solidFill>
                  <a:srgbClr val="F8485E"/>
                </a:solidFill>
                <a:latin typeface="Montserrat"/>
                <a:ea typeface="Montserrat"/>
                <a:cs typeface="Montserrat"/>
                <a:sym typeface="Montserrat"/>
              </a:rPr>
              <a:t>Viz / Modern BI</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Design and communicate relevant dashboards in support of performance management and operational efficiency of the company.</a:t>
            </a:r>
            <a:endParaRPr b="1" i="0" sz="1200" u="none" cap="none" strike="noStrike">
              <a:solidFill>
                <a:srgbClr val="F8485E"/>
              </a:solidFill>
              <a:latin typeface="Montserrat"/>
              <a:ea typeface="Montserrat"/>
              <a:cs typeface="Montserrat"/>
              <a:sym typeface="Montserrat"/>
            </a:endParaRPr>
          </a:p>
        </p:txBody>
      </p:sp>
      <p:sp>
        <p:nvSpPr>
          <p:cNvPr id="3638" name="Google Shape;3638;p388"/>
          <p:cNvSpPr/>
          <p:nvPr/>
        </p:nvSpPr>
        <p:spPr>
          <a:xfrm>
            <a:off x="-60325" y="1966375"/>
            <a:ext cx="3325500" cy="2325600"/>
          </a:xfrm>
          <a:prstGeom prst="rect">
            <a:avLst/>
          </a:prstGeom>
          <a:solidFill>
            <a:srgbClr val="E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3639" name="Google Shape;3639;p388"/>
          <p:cNvSpPr txBox="1"/>
          <p:nvPr/>
        </p:nvSpPr>
        <p:spPr>
          <a:xfrm>
            <a:off x="4256425" y="3604107"/>
            <a:ext cx="46674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lang="en-GB" sz="1200">
                <a:solidFill>
                  <a:srgbClr val="F8485E"/>
                </a:solidFill>
                <a:latin typeface="Montserrat"/>
                <a:ea typeface="Montserrat"/>
                <a:cs typeface="Montserrat"/>
                <a:sym typeface="Montserrat"/>
              </a:rPr>
              <a:t>Autonomous Intelligence</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Design tools / approaches to augment the work of experts and automate / facilitate decision-making</a:t>
            </a:r>
            <a:r>
              <a:rPr i="0" lang="en-GB" sz="1200" u="none" cap="none" strike="noStrike">
                <a:solidFill>
                  <a:srgbClr val="666666"/>
                </a:solidFill>
                <a:latin typeface="Montserrat"/>
                <a:ea typeface="Montserrat"/>
                <a:cs typeface="Montserrat"/>
                <a:sym typeface="Montserrat"/>
              </a:rPr>
              <a:t>.</a:t>
            </a:r>
            <a:endParaRPr sz="1200">
              <a:latin typeface="Montserrat"/>
              <a:ea typeface="Montserrat"/>
              <a:cs typeface="Montserrat"/>
              <a:sym typeface="Montserrat"/>
            </a:endParaRPr>
          </a:p>
        </p:txBody>
      </p:sp>
      <p:sp>
        <p:nvSpPr>
          <p:cNvPr id="3640" name="Google Shape;3640;p388"/>
          <p:cNvSpPr txBox="1"/>
          <p:nvPr/>
        </p:nvSpPr>
        <p:spPr>
          <a:xfrm>
            <a:off x="76525" y="2259093"/>
            <a:ext cx="2993400" cy="10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Verdana"/>
              <a:buNone/>
            </a:pPr>
            <a:r>
              <a:rPr lang="en-GB" sz="1100">
                <a:solidFill>
                  <a:schemeClr val="dk2"/>
                </a:solidFill>
                <a:latin typeface="Montserrat"/>
                <a:ea typeface="Montserrat"/>
                <a:cs typeface="Montserrat"/>
                <a:sym typeface="Montserrat"/>
              </a:rPr>
              <a:t>… with data widely used and integrated into the business strategy, tactical and operational decisions of the company</a:t>
            </a:r>
            <a:endParaRPr sz="1100">
              <a:solidFill>
                <a:schemeClr val="dk2"/>
              </a:solidFill>
              <a:latin typeface="Montserrat"/>
              <a:ea typeface="Montserrat"/>
              <a:cs typeface="Montserrat"/>
              <a:sym typeface="Montserrat"/>
            </a:endParaRPr>
          </a:p>
        </p:txBody>
      </p:sp>
      <p:sp>
        <p:nvSpPr>
          <p:cNvPr id="3641" name="Google Shape;3641;p388"/>
          <p:cNvSpPr/>
          <p:nvPr/>
        </p:nvSpPr>
        <p:spPr>
          <a:xfrm>
            <a:off x="65150" y="2018376"/>
            <a:ext cx="30501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200">
                <a:solidFill>
                  <a:srgbClr val="FCC354"/>
                </a:solidFill>
                <a:latin typeface="Montserrat"/>
                <a:ea typeface="Montserrat"/>
                <a:cs typeface="Montserrat"/>
                <a:sym typeface="Montserrat"/>
              </a:rPr>
              <a:t>Smarter and faster businesses   </a:t>
            </a:r>
            <a:endParaRPr b="1" i="1" sz="1200" u="none" cap="none" strike="noStrike">
              <a:solidFill>
                <a:srgbClr val="FCC354"/>
              </a:solidFill>
              <a:latin typeface="Montserrat"/>
              <a:ea typeface="Montserrat"/>
              <a:cs typeface="Montserrat"/>
              <a:sym typeface="Montserrat"/>
            </a:endParaRPr>
          </a:p>
        </p:txBody>
      </p:sp>
      <p:sp>
        <p:nvSpPr>
          <p:cNvPr id="3642" name="Google Shape;3642;p388"/>
          <p:cNvSpPr/>
          <p:nvPr/>
        </p:nvSpPr>
        <p:spPr>
          <a:xfrm>
            <a:off x="77575" y="3294368"/>
            <a:ext cx="3050100" cy="110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GB" sz="1100">
                <a:solidFill>
                  <a:schemeClr val="dk2"/>
                </a:solidFill>
                <a:latin typeface="Montserrat"/>
                <a:ea typeface="Montserrat"/>
                <a:cs typeface="Montserrat"/>
                <a:sym typeface="Montserrat"/>
              </a:rPr>
              <a:t>... by capturing instantaneous information from real-time data, rich exploration of historical data and triggering decisions and actions driven by the data</a:t>
            </a:r>
            <a:endParaRPr sz="1100">
              <a:solidFill>
                <a:schemeClr val="dk2"/>
              </a:solidFill>
              <a:latin typeface="Montserrat"/>
              <a:ea typeface="Montserrat"/>
              <a:cs typeface="Montserrat"/>
              <a:sym typeface="Montserrat"/>
            </a:endParaRPr>
          </a:p>
        </p:txBody>
      </p:sp>
      <p:sp>
        <p:nvSpPr>
          <p:cNvPr id="3643" name="Google Shape;3643;p388"/>
          <p:cNvSpPr/>
          <p:nvPr/>
        </p:nvSpPr>
        <p:spPr>
          <a:xfrm>
            <a:off x="76525" y="2895495"/>
            <a:ext cx="3050100" cy="484200"/>
          </a:xfrm>
          <a:prstGeom prst="rect">
            <a:avLst/>
          </a:prstGeom>
          <a:noFill/>
          <a:ln>
            <a:noFill/>
          </a:ln>
        </p:spPr>
        <p:txBody>
          <a:bodyPr anchorCtr="0" anchor="t" bIns="45700" lIns="91425" spcFirstLastPara="1" rIns="18000" wrap="square" tIns="45700">
            <a:noAutofit/>
          </a:bodyPr>
          <a:lstStyle/>
          <a:p>
            <a:pPr indent="0" lvl="0" marL="0" marR="0" rtl="0" algn="l">
              <a:lnSpc>
                <a:spcPct val="100000"/>
              </a:lnSpc>
              <a:spcBef>
                <a:spcPts val="0"/>
              </a:spcBef>
              <a:spcAft>
                <a:spcPts val="0"/>
              </a:spcAft>
              <a:buNone/>
            </a:pPr>
            <a:r>
              <a:rPr b="1" lang="en-GB" sz="1200">
                <a:solidFill>
                  <a:srgbClr val="FCC354"/>
                </a:solidFill>
                <a:latin typeface="Montserrat"/>
                <a:ea typeface="Montserrat"/>
                <a:cs typeface="Montserrat"/>
                <a:sym typeface="Montserrat"/>
              </a:rPr>
              <a:t>Monetize data to meet business needs : time to value</a:t>
            </a:r>
            <a:endParaRPr b="1" sz="1200">
              <a:solidFill>
                <a:srgbClr val="FCC354"/>
              </a:solidFill>
              <a:latin typeface="Montserrat"/>
              <a:ea typeface="Montserrat"/>
              <a:cs typeface="Montserrat"/>
              <a:sym typeface="Montserrat"/>
            </a:endParaRPr>
          </a:p>
        </p:txBody>
      </p:sp>
      <p:sp>
        <p:nvSpPr>
          <p:cNvPr id="3644" name="Google Shape;3644;p38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645" name="Google Shape;3645;p388"/>
          <p:cNvSpPr txBox="1"/>
          <p:nvPr>
            <p:ph idx="4" type="body"/>
          </p:nvPr>
        </p:nvSpPr>
        <p:spPr>
          <a:xfrm>
            <a:off x="173775" y="1231175"/>
            <a:ext cx="15510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en-GB" sz="1000">
                <a:solidFill>
                  <a:schemeClr val="accent1"/>
                </a:solidFill>
                <a:latin typeface="Montserrat"/>
                <a:ea typeface="Montserrat"/>
                <a:cs typeface="Montserrat"/>
                <a:sym typeface="Montserrat"/>
              </a:rPr>
              <a:t>70+ </a:t>
            </a:r>
            <a:r>
              <a:rPr b="1" lang="en-GB" sz="1000">
                <a:solidFill>
                  <a:schemeClr val="dk2"/>
                </a:solidFill>
                <a:latin typeface="Montserrat"/>
                <a:ea typeface="Montserrat"/>
                <a:cs typeface="Montserrat"/>
                <a:sym typeface="Montserrat"/>
              </a:rPr>
              <a:t>data scientists</a:t>
            </a:r>
            <a:br>
              <a:rPr b="1" lang="en-GB" sz="1000">
                <a:solidFill>
                  <a:schemeClr val="dk2"/>
                </a:solidFill>
                <a:latin typeface="Montserrat"/>
                <a:ea typeface="Montserrat"/>
                <a:cs typeface="Montserrat"/>
                <a:sym typeface="Montserrat"/>
              </a:rPr>
            </a:br>
            <a:r>
              <a:rPr b="1" lang="en-GB" sz="1000">
                <a:solidFill>
                  <a:schemeClr val="accent1"/>
                </a:solidFill>
                <a:latin typeface="Montserrat"/>
                <a:ea typeface="Montserrat"/>
                <a:cs typeface="Montserrat"/>
                <a:sym typeface="Montserrat"/>
              </a:rPr>
              <a:t>40+</a:t>
            </a:r>
            <a:r>
              <a:rPr b="1" lang="en-GB" sz="1000">
                <a:solidFill>
                  <a:schemeClr val="dk2"/>
                </a:solidFill>
                <a:latin typeface="Montserrat"/>
                <a:ea typeface="Montserrat"/>
                <a:cs typeface="Montserrat"/>
                <a:sym typeface="Montserrat"/>
              </a:rPr>
              <a:t> expert solutions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None/>
            </a:pPr>
            <a:r>
              <a:rPr b="1" lang="en-GB" sz="1000">
                <a:solidFill>
                  <a:schemeClr val="accent1"/>
                </a:solidFill>
                <a:latin typeface="Montserrat"/>
                <a:ea typeface="Montserrat"/>
                <a:cs typeface="Montserrat"/>
                <a:sym typeface="Montserrat"/>
              </a:rPr>
              <a:t>60+</a:t>
            </a:r>
            <a:r>
              <a:rPr b="1" lang="en-GB" sz="1000">
                <a:solidFill>
                  <a:schemeClr val="dk2"/>
                </a:solidFill>
                <a:latin typeface="Montserrat"/>
                <a:ea typeface="Montserrat"/>
                <a:cs typeface="Montserrat"/>
                <a:sym typeface="Montserrat"/>
              </a:rPr>
              <a:t> biz/data analysts</a:t>
            </a:r>
            <a:endParaRPr b="1" sz="1000">
              <a:solidFill>
                <a:schemeClr val="dk2"/>
              </a:solidFill>
              <a:latin typeface="Montserrat"/>
              <a:ea typeface="Montserrat"/>
              <a:cs typeface="Montserrat"/>
              <a:sym typeface="Montserrat"/>
            </a:endParaRPr>
          </a:p>
        </p:txBody>
      </p:sp>
      <p:pic>
        <p:nvPicPr>
          <p:cNvPr id="3646" name="Google Shape;3646;p388"/>
          <p:cNvPicPr preferRelativeResize="0"/>
          <p:nvPr/>
        </p:nvPicPr>
        <p:blipFill>
          <a:blip r:embed="rId4">
            <a:alphaModFix/>
          </a:blip>
          <a:stretch>
            <a:fillRect/>
          </a:stretch>
        </p:blipFill>
        <p:spPr>
          <a:xfrm>
            <a:off x="3496176" y="2030258"/>
            <a:ext cx="589315" cy="589307"/>
          </a:xfrm>
          <a:prstGeom prst="rect">
            <a:avLst/>
          </a:prstGeom>
          <a:noFill/>
          <a:ln>
            <a:noFill/>
          </a:ln>
        </p:spPr>
      </p:pic>
      <p:pic>
        <p:nvPicPr>
          <p:cNvPr id="3647" name="Google Shape;3647;p388"/>
          <p:cNvPicPr preferRelativeResize="0"/>
          <p:nvPr/>
        </p:nvPicPr>
        <p:blipFill>
          <a:blip r:embed="rId5">
            <a:alphaModFix/>
          </a:blip>
          <a:stretch>
            <a:fillRect/>
          </a:stretch>
        </p:blipFill>
        <p:spPr>
          <a:xfrm>
            <a:off x="3496176" y="2862554"/>
            <a:ext cx="590224" cy="589307"/>
          </a:xfrm>
          <a:prstGeom prst="rect">
            <a:avLst/>
          </a:prstGeom>
          <a:noFill/>
          <a:ln>
            <a:noFill/>
          </a:ln>
        </p:spPr>
      </p:pic>
      <p:pic>
        <p:nvPicPr>
          <p:cNvPr id="3648" name="Google Shape;3648;p388"/>
          <p:cNvPicPr preferRelativeResize="0"/>
          <p:nvPr/>
        </p:nvPicPr>
        <p:blipFill>
          <a:blip r:embed="rId6">
            <a:alphaModFix/>
          </a:blip>
          <a:stretch>
            <a:fillRect/>
          </a:stretch>
        </p:blipFill>
        <p:spPr>
          <a:xfrm>
            <a:off x="3496176" y="3580451"/>
            <a:ext cx="589315" cy="589307"/>
          </a:xfrm>
          <a:prstGeom prst="rect">
            <a:avLst/>
          </a:prstGeom>
          <a:noFill/>
          <a:ln>
            <a:noFill/>
          </a:ln>
        </p:spPr>
      </p:pic>
      <p:sp>
        <p:nvSpPr>
          <p:cNvPr id="3649" name="Google Shape;3649;p388"/>
          <p:cNvSpPr/>
          <p:nvPr/>
        </p:nvSpPr>
        <p:spPr>
          <a:xfrm>
            <a:off x="4321851" y="4291950"/>
            <a:ext cx="3780000" cy="3060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lang="en-GB" sz="900">
                <a:solidFill>
                  <a:srgbClr val="FFFFFF"/>
                </a:solidFill>
                <a:latin typeface="Verdana"/>
                <a:ea typeface="Verdana"/>
                <a:cs typeface="Verdana"/>
                <a:sym typeface="Verdana"/>
              </a:rPr>
              <a:t>TIME TO VALUE</a:t>
            </a:r>
            <a:r>
              <a:rPr b="1" i="0" lang="en-GB" sz="900" u="none" cap="none" strike="noStrike">
                <a:solidFill>
                  <a:srgbClr val="FFFFFF"/>
                </a:solidFill>
                <a:latin typeface="Verdana"/>
                <a:ea typeface="Verdana"/>
                <a:cs typeface="Verdana"/>
                <a:sym typeface="Verdana"/>
              </a:rPr>
              <a:t> / </a:t>
            </a:r>
            <a:r>
              <a:rPr b="1" lang="en-GB" sz="900">
                <a:solidFill>
                  <a:srgbClr val="FFFFFF"/>
                </a:solidFill>
                <a:latin typeface="Verdana"/>
                <a:ea typeface="Verdana"/>
                <a:cs typeface="Verdana"/>
                <a:sym typeface="Verdana"/>
              </a:rPr>
              <a:t>INTELLIGENCE</a:t>
            </a:r>
            <a:r>
              <a:rPr b="1" i="0" lang="en-GB" sz="900" u="none" cap="none" strike="noStrike">
                <a:solidFill>
                  <a:srgbClr val="FFFFFF"/>
                </a:solidFill>
                <a:latin typeface="Verdana"/>
                <a:ea typeface="Verdana"/>
                <a:cs typeface="Verdana"/>
                <a:sym typeface="Verdana"/>
              </a:rPr>
              <a:t> / </a:t>
            </a:r>
            <a:r>
              <a:rPr b="1" lang="en-GB" sz="900">
                <a:solidFill>
                  <a:srgbClr val="FFFFFF"/>
                </a:solidFill>
                <a:latin typeface="Verdana"/>
                <a:ea typeface="Verdana"/>
                <a:cs typeface="Verdana"/>
                <a:sym typeface="Verdana"/>
              </a:rPr>
              <a:t>DECISION MAKING</a:t>
            </a:r>
            <a:endParaRPr b="0" i="0" sz="900" u="none" cap="none" strike="noStrike">
              <a:solidFill>
                <a:srgbClr val="000000"/>
              </a:solidFill>
              <a:latin typeface="Arial"/>
              <a:ea typeface="Arial"/>
              <a:cs typeface="Arial"/>
              <a:sym typeface="Arial"/>
            </a:endParaRPr>
          </a:p>
        </p:txBody>
      </p:sp>
      <p:sp>
        <p:nvSpPr>
          <p:cNvPr id="3650" name="Google Shape;3650;p388"/>
          <p:cNvSpPr txBox="1"/>
          <p:nvPr>
            <p:ph idx="5" type="body"/>
          </p:nvPr>
        </p:nvSpPr>
        <p:spPr>
          <a:xfrm>
            <a:off x="456361" y="737646"/>
            <a:ext cx="1078200" cy="3060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en-GB">
                <a:solidFill>
                  <a:schemeClr val="accent1"/>
                </a:solidFill>
                <a:latin typeface="Montserrat"/>
                <a:ea typeface="Montserrat"/>
                <a:cs typeface="Montserrat"/>
                <a:sym typeface="Montserrat"/>
              </a:rPr>
              <a:t>CoE </a:t>
            </a:r>
            <a:r>
              <a:rPr b="1" lang="en-GB">
                <a:solidFill>
                  <a:schemeClr val="dk2"/>
                </a:solidFill>
                <a:latin typeface="Montserrat"/>
                <a:ea typeface="Montserrat"/>
                <a:cs typeface="Montserrat"/>
                <a:sym typeface="Montserrat"/>
              </a:rPr>
              <a:t>ready</a:t>
            </a:r>
            <a:endParaRPr b="1">
              <a:solidFill>
                <a:schemeClr val="dk2"/>
              </a:solidFill>
              <a:latin typeface="Montserrat"/>
              <a:ea typeface="Montserrat"/>
              <a:cs typeface="Montserrat"/>
              <a:sym typeface="Montserrat"/>
            </a:endParaRPr>
          </a:p>
        </p:txBody>
      </p:sp>
      <p:pic>
        <p:nvPicPr>
          <p:cNvPr id="3651" name="Google Shape;3651;p388"/>
          <p:cNvPicPr preferRelativeResize="0"/>
          <p:nvPr/>
        </p:nvPicPr>
        <p:blipFill>
          <a:blip r:embed="rId7">
            <a:alphaModFix/>
          </a:blip>
          <a:stretch>
            <a:fillRect/>
          </a:stretch>
        </p:blipFill>
        <p:spPr>
          <a:xfrm rot="-1420206">
            <a:off x="121330" y="760603"/>
            <a:ext cx="367201" cy="367201"/>
          </a:xfrm>
          <a:prstGeom prst="rect">
            <a:avLst/>
          </a:prstGeom>
          <a:noFill/>
          <a:ln>
            <a:noFill/>
          </a:ln>
        </p:spPr>
      </p:pic>
      <p:pic>
        <p:nvPicPr>
          <p:cNvPr id="3652" name="Google Shape;3652;p388"/>
          <p:cNvPicPr preferRelativeResize="0"/>
          <p:nvPr/>
        </p:nvPicPr>
        <p:blipFill>
          <a:blip r:embed="rId8">
            <a:alphaModFix/>
          </a:blip>
          <a:stretch>
            <a:fillRect/>
          </a:stretch>
        </p:blipFill>
        <p:spPr>
          <a:xfrm>
            <a:off x="120118" y="4666736"/>
            <a:ext cx="576000" cy="288000"/>
          </a:xfrm>
          <a:prstGeom prst="rect">
            <a:avLst/>
          </a:prstGeom>
          <a:noFill/>
          <a:ln>
            <a:noFill/>
          </a:ln>
        </p:spPr>
      </p:pic>
      <p:pic>
        <p:nvPicPr>
          <p:cNvPr id="3653" name="Google Shape;3653;p388"/>
          <p:cNvPicPr preferRelativeResize="0"/>
          <p:nvPr/>
        </p:nvPicPr>
        <p:blipFill>
          <a:blip r:embed="rId9">
            <a:alphaModFix/>
          </a:blip>
          <a:stretch>
            <a:fillRect/>
          </a:stretch>
        </p:blipFill>
        <p:spPr>
          <a:xfrm>
            <a:off x="823015" y="4653850"/>
            <a:ext cx="370800" cy="426585"/>
          </a:xfrm>
          <a:prstGeom prst="rect">
            <a:avLst/>
          </a:prstGeom>
          <a:noFill/>
          <a:ln>
            <a:noFill/>
          </a:ln>
        </p:spPr>
      </p:pic>
      <p:pic>
        <p:nvPicPr>
          <p:cNvPr id="3654" name="Google Shape;3654;p388"/>
          <p:cNvPicPr preferRelativeResize="0"/>
          <p:nvPr/>
        </p:nvPicPr>
        <p:blipFill rotWithShape="1">
          <a:blip r:embed="rId10">
            <a:alphaModFix/>
          </a:blip>
          <a:srcRect b="33554" l="13333" r="13843" t="36880"/>
          <a:stretch/>
        </p:blipFill>
        <p:spPr>
          <a:xfrm>
            <a:off x="1317775" y="4730663"/>
            <a:ext cx="682019" cy="276900"/>
          </a:xfrm>
          <a:prstGeom prst="rect">
            <a:avLst/>
          </a:prstGeom>
          <a:noFill/>
          <a:ln>
            <a:noFill/>
          </a:ln>
        </p:spPr>
      </p:pic>
      <p:pic>
        <p:nvPicPr>
          <p:cNvPr id="3655" name="Google Shape;3655;p388"/>
          <p:cNvPicPr preferRelativeResize="0"/>
          <p:nvPr/>
        </p:nvPicPr>
        <p:blipFill rotWithShape="1">
          <a:blip r:embed="rId11">
            <a:alphaModFix/>
          </a:blip>
          <a:srcRect b="0" l="0" r="0" t="0"/>
          <a:stretch/>
        </p:blipFill>
        <p:spPr>
          <a:xfrm>
            <a:off x="2083239" y="4748903"/>
            <a:ext cx="1081914" cy="225000"/>
          </a:xfrm>
          <a:prstGeom prst="rect">
            <a:avLst/>
          </a:prstGeom>
          <a:noFill/>
          <a:ln>
            <a:noFill/>
          </a:ln>
        </p:spPr>
      </p:pic>
      <p:pic>
        <p:nvPicPr>
          <p:cNvPr id="3656" name="Google Shape;3656;p388"/>
          <p:cNvPicPr preferRelativeResize="0"/>
          <p:nvPr/>
        </p:nvPicPr>
        <p:blipFill rotWithShape="1">
          <a:blip r:embed="rId12">
            <a:alphaModFix/>
          </a:blip>
          <a:srcRect b="0" l="0" r="0" t="0"/>
          <a:stretch/>
        </p:blipFill>
        <p:spPr>
          <a:xfrm>
            <a:off x="3252180" y="4766075"/>
            <a:ext cx="754721" cy="190675"/>
          </a:xfrm>
          <a:prstGeom prst="rect">
            <a:avLst/>
          </a:prstGeom>
          <a:noFill/>
          <a:ln>
            <a:noFill/>
          </a:ln>
        </p:spPr>
      </p:pic>
      <p:pic>
        <p:nvPicPr>
          <p:cNvPr id="3657" name="Google Shape;3657;p388"/>
          <p:cNvPicPr preferRelativeResize="0"/>
          <p:nvPr/>
        </p:nvPicPr>
        <p:blipFill rotWithShape="1">
          <a:blip r:embed="rId13">
            <a:alphaModFix/>
          </a:blip>
          <a:srcRect b="0" l="0" r="0" t="0"/>
          <a:stretch/>
        </p:blipFill>
        <p:spPr>
          <a:xfrm>
            <a:off x="4093917" y="4767495"/>
            <a:ext cx="1149949" cy="187825"/>
          </a:xfrm>
          <a:prstGeom prst="rect">
            <a:avLst/>
          </a:prstGeom>
          <a:noFill/>
          <a:ln>
            <a:noFill/>
          </a:ln>
        </p:spPr>
      </p:pic>
      <p:pic>
        <p:nvPicPr>
          <p:cNvPr id="3658" name="Google Shape;3658;p388"/>
          <p:cNvPicPr preferRelativeResize="0"/>
          <p:nvPr/>
        </p:nvPicPr>
        <p:blipFill>
          <a:blip r:embed="rId14">
            <a:alphaModFix/>
          </a:blip>
          <a:stretch>
            <a:fillRect/>
          </a:stretch>
        </p:blipFill>
        <p:spPr>
          <a:xfrm>
            <a:off x="5330900" y="4787202"/>
            <a:ext cx="1058400" cy="160153"/>
          </a:xfrm>
          <a:prstGeom prst="rect">
            <a:avLst/>
          </a:prstGeom>
          <a:noFill/>
          <a:ln>
            <a:noFill/>
          </a:ln>
        </p:spPr>
      </p:pic>
      <p:pic>
        <p:nvPicPr>
          <p:cNvPr id="3659" name="Google Shape;3659;p388"/>
          <p:cNvPicPr preferRelativeResize="0"/>
          <p:nvPr/>
        </p:nvPicPr>
        <p:blipFill rotWithShape="1">
          <a:blip r:embed="rId15">
            <a:alphaModFix/>
          </a:blip>
          <a:srcRect b="0" l="0" r="0" t="0"/>
          <a:stretch/>
        </p:blipFill>
        <p:spPr>
          <a:xfrm>
            <a:off x="6496364" y="4702221"/>
            <a:ext cx="280724" cy="300367"/>
          </a:xfrm>
          <a:prstGeom prst="rect">
            <a:avLst/>
          </a:prstGeom>
          <a:noFill/>
          <a:ln>
            <a:noFill/>
          </a:ln>
        </p:spPr>
      </p:pic>
      <p:pic>
        <p:nvPicPr>
          <p:cNvPr id="3660" name="Google Shape;3660;p388"/>
          <p:cNvPicPr preferRelativeResize="0"/>
          <p:nvPr/>
        </p:nvPicPr>
        <p:blipFill rotWithShape="1">
          <a:blip r:embed="rId16">
            <a:alphaModFix/>
          </a:blip>
          <a:srcRect b="0" l="0" r="0" t="0"/>
          <a:stretch/>
        </p:blipFill>
        <p:spPr>
          <a:xfrm>
            <a:off x="6939829" y="4686016"/>
            <a:ext cx="356100" cy="305059"/>
          </a:xfrm>
          <a:prstGeom prst="rect">
            <a:avLst/>
          </a:prstGeom>
          <a:noFill/>
          <a:ln>
            <a:noFill/>
          </a:ln>
        </p:spPr>
      </p:pic>
      <p:pic>
        <p:nvPicPr>
          <p:cNvPr id="3661" name="Google Shape;3661;p388"/>
          <p:cNvPicPr preferRelativeResize="0"/>
          <p:nvPr/>
        </p:nvPicPr>
        <p:blipFill rotWithShape="1">
          <a:blip r:embed="rId17">
            <a:alphaModFix/>
          </a:blip>
          <a:srcRect b="0" l="0" r="0" t="0"/>
          <a:stretch/>
        </p:blipFill>
        <p:spPr>
          <a:xfrm>
            <a:off x="7384428" y="4648674"/>
            <a:ext cx="1115022" cy="3694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389"/>
          <p:cNvSpPr txBox="1"/>
          <p:nvPr/>
        </p:nvSpPr>
        <p:spPr>
          <a:xfrm>
            <a:off x="1690925" y="1221450"/>
            <a:ext cx="7453200" cy="58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0000"/>
              </a:lnSpc>
              <a:spcBef>
                <a:spcPts val="1200"/>
              </a:spcBef>
              <a:spcAft>
                <a:spcPts val="800"/>
              </a:spcAft>
              <a:buNone/>
            </a:pPr>
            <a:r>
              <a:rPr lang="en-GB" sz="1100">
                <a:solidFill>
                  <a:schemeClr val="dk2"/>
                </a:solidFill>
                <a:latin typeface="Montserrat"/>
                <a:ea typeface="Montserrat"/>
                <a:cs typeface="Montserrat"/>
                <a:sym typeface="Montserrat"/>
              </a:rPr>
              <a:t>An ML &amp; AI models approach to quickly and repeatedly provide information </a:t>
            </a:r>
            <a:br>
              <a:rPr lang="en-GB" sz="1100">
                <a:solidFill>
                  <a:schemeClr val="dk2"/>
                </a:solidFill>
                <a:latin typeface="Montserrat"/>
                <a:ea typeface="Montserrat"/>
                <a:cs typeface="Montserrat"/>
                <a:sym typeface="Montserrat"/>
              </a:rPr>
            </a:br>
            <a:r>
              <a:rPr lang="en-GB" sz="1100">
                <a:solidFill>
                  <a:schemeClr val="dk2"/>
                </a:solidFill>
                <a:latin typeface="Montserrat"/>
                <a:ea typeface="Montserrat"/>
                <a:cs typeface="Montserrat"/>
                <a:sym typeface="Montserrat"/>
              </a:rPr>
              <a:t>and benefits from data coupled with application-consumable services</a:t>
            </a:r>
            <a:endParaRPr sz="1100">
              <a:solidFill>
                <a:srgbClr val="595959"/>
              </a:solidFill>
              <a:latin typeface="Montserrat"/>
              <a:ea typeface="Montserrat"/>
              <a:cs typeface="Montserrat"/>
              <a:sym typeface="Montserrat"/>
            </a:endParaRPr>
          </a:p>
        </p:txBody>
      </p:sp>
      <p:pic>
        <p:nvPicPr>
          <p:cNvPr id="3667" name="Google Shape;3667;p389"/>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3668" name="Google Shape;3668;p389"/>
          <p:cNvSpPr txBox="1"/>
          <p:nvPr>
            <p:ph idx="1"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669" name="Google Shape;3669;p389"/>
          <p:cNvSpPr txBox="1"/>
          <p:nvPr>
            <p:ph idx="2"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3670" name="Google Shape;3670;p389"/>
          <p:cNvSpPr txBox="1"/>
          <p:nvPr>
            <p:ph idx="3" type="body"/>
          </p:nvPr>
        </p:nvSpPr>
        <p:spPr>
          <a:xfrm>
            <a:off x="1690531" y="-1285"/>
            <a:ext cx="7453200" cy="723900"/>
          </a:xfrm>
          <a:prstGeom prst="rect">
            <a:avLst/>
          </a:prstGeom>
          <a:solidFill>
            <a:schemeClr val="dk2"/>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000">
                <a:solidFill>
                  <a:srgbClr val="FFFFFF"/>
                </a:solidFill>
                <a:latin typeface="Montserrat"/>
                <a:ea typeface="Montserrat"/>
                <a:cs typeface="Montserrat"/>
                <a:sym typeface="Montserrat"/>
              </a:rPr>
              <a:t> smart</a:t>
            </a:r>
            <a:endParaRPr b="1" sz="2000">
              <a:solidFill>
                <a:srgbClr val="FFFFFF"/>
              </a:solidFill>
              <a:latin typeface="Verdana"/>
              <a:ea typeface="Verdana"/>
              <a:cs typeface="Verdana"/>
              <a:sym typeface="Verdana"/>
            </a:endParaRPr>
          </a:p>
        </p:txBody>
      </p:sp>
      <p:sp>
        <p:nvSpPr>
          <p:cNvPr id="3671" name="Google Shape;3671;p389"/>
          <p:cNvSpPr txBox="1"/>
          <p:nvPr>
            <p:ph type="title"/>
          </p:nvPr>
        </p:nvSpPr>
        <p:spPr>
          <a:xfrm>
            <a:off x="3496175" y="131675"/>
            <a:ext cx="5568600" cy="484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2"/>
              </a:buClr>
              <a:buSzPts val="1100"/>
              <a:buFont typeface="Arial"/>
              <a:buNone/>
            </a:pPr>
            <a:r>
              <a:rPr lang="en-GB">
                <a:solidFill>
                  <a:srgbClr val="FFFFFF"/>
                </a:solidFill>
                <a:latin typeface="Montserrat"/>
                <a:ea typeface="Montserrat"/>
                <a:cs typeface="Montserrat"/>
                <a:sym typeface="Montserrat"/>
              </a:rPr>
              <a:t>“ Offer smart data to applications with turnkey services ”</a:t>
            </a:r>
            <a:endParaRPr>
              <a:solidFill>
                <a:srgbClr val="FFFFFF"/>
              </a:solidFill>
              <a:latin typeface="Montserrat"/>
              <a:ea typeface="Montserrat"/>
              <a:cs typeface="Montserrat"/>
              <a:sym typeface="Montserrat"/>
            </a:endParaRPr>
          </a:p>
        </p:txBody>
      </p:sp>
      <p:sp>
        <p:nvSpPr>
          <p:cNvPr id="3672" name="Google Shape;3672;p389"/>
          <p:cNvSpPr txBox="1"/>
          <p:nvPr/>
        </p:nvSpPr>
        <p:spPr>
          <a:xfrm>
            <a:off x="1690525" y="749724"/>
            <a:ext cx="36126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en-GB" sz="1100">
                <a:solidFill>
                  <a:schemeClr val="dk2"/>
                </a:solidFill>
                <a:latin typeface="Montserrat"/>
                <a:ea typeface="Montserrat"/>
                <a:cs typeface="Montserrat"/>
                <a:sym typeface="Montserrat"/>
              </a:rPr>
              <a:t>Open smart data </a:t>
            </a:r>
            <a:br>
              <a:rPr b="1" lang="en-GB" sz="1100">
                <a:solidFill>
                  <a:schemeClr val="dk2"/>
                </a:solidFill>
                <a:latin typeface="Montserrat"/>
                <a:ea typeface="Montserrat"/>
                <a:cs typeface="Montserrat"/>
                <a:sym typeface="Montserrat"/>
              </a:rPr>
            </a:br>
            <a:r>
              <a:rPr b="1" lang="en-GB" sz="1100">
                <a:solidFill>
                  <a:schemeClr val="dk2"/>
                </a:solidFill>
                <a:latin typeface="Montserrat"/>
                <a:ea typeface="Montserrat"/>
                <a:cs typeface="Montserrat"/>
                <a:sym typeface="Montserrat"/>
              </a:rPr>
              <a:t>to applications </a:t>
            </a:r>
            <a:endParaRPr b="1" sz="1100">
              <a:solidFill>
                <a:schemeClr val="dk2"/>
              </a:solidFill>
              <a:latin typeface="Montserrat"/>
              <a:ea typeface="Montserrat"/>
              <a:cs typeface="Montserrat"/>
              <a:sym typeface="Montserrat"/>
            </a:endParaRPr>
          </a:p>
        </p:txBody>
      </p:sp>
      <p:sp>
        <p:nvSpPr>
          <p:cNvPr id="3673" name="Google Shape;3673;p389"/>
          <p:cNvSpPr txBox="1"/>
          <p:nvPr/>
        </p:nvSpPr>
        <p:spPr>
          <a:xfrm>
            <a:off x="5408550" y="749724"/>
            <a:ext cx="3735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en-GB" sz="1100">
                <a:solidFill>
                  <a:schemeClr val="dk2"/>
                </a:solidFill>
                <a:latin typeface="Montserrat"/>
                <a:ea typeface="Montserrat"/>
                <a:cs typeface="Montserrat"/>
                <a:sym typeface="Montserrat"/>
              </a:rPr>
              <a:t>Ensure the efficiency </a:t>
            </a:r>
            <a:br>
              <a:rPr b="1" lang="en-GB" sz="1100">
                <a:solidFill>
                  <a:schemeClr val="dk2"/>
                </a:solidFill>
                <a:latin typeface="Montserrat"/>
                <a:ea typeface="Montserrat"/>
                <a:cs typeface="Montserrat"/>
                <a:sym typeface="Montserrat"/>
              </a:rPr>
            </a:br>
            <a:r>
              <a:rPr b="1" lang="en-GB" sz="1100">
                <a:solidFill>
                  <a:schemeClr val="dk2"/>
                </a:solidFill>
                <a:latin typeface="Montserrat"/>
                <a:ea typeface="Montserrat"/>
                <a:cs typeface="Montserrat"/>
                <a:sym typeface="Montserrat"/>
              </a:rPr>
              <a:t>of models over time</a:t>
            </a:r>
            <a:endParaRPr b="1" sz="1100">
              <a:solidFill>
                <a:schemeClr val="dk2"/>
              </a:solidFill>
              <a:latin typeface="Montserrat"/>
              <a:ea typeface="Montserrat"/>
              <a:cs typeface="Montserrat"/>
              <a:sym typeface="Montserrat"/>
            </a:endParaRPr>
          </a:p>
        </p:txBody>
      </p:sp>
      <p:cxnSp>
        <p:nvCxnSpPr>
          <p:cNvPr id="3674" name="Google Shape;3674;p389"/>
          <p:cNvCxnSpPr/>
          <p:nvPr/>
        </p:nvCxnSpPr>
        <p:spPr>
          <a:xfrm>
            <a:off x="5381638" y="728675"/>
            <a:ext cx="0" cy="438300"/>
          </a:xfrm>
          <a:prstGeom prst="straightConnector1">
            <a:avLst/>
          </a:prstGeom>
          <a:noFill/>
          <a:ln cap="rnd" cmpd="sng" w="9525">
            <a:solidFill>
              <a:schemeClr val="dk2"/>
            </a:solidFill>
            <a:prstDash val="dot"/>
            <a:round/>
            <a:headEnd len="sm" w="sm" type="none"/>
            <a:tailEnd len="sm" w="sm" type="none"/>
          </a:ln>
        </p:spPr>
      </p:cxnSp>
      <p:grpSp>
        <p:nvGrpSpPr>
          <p:cNvPr id="3675" name="Google Shape;3675;p389"/>
          <p:cNvGrpSpPr/>
          <p:nvPr/>
        </p:nvGrpSpPr>
        <p:grpSpPr>
          <a:xfrm>
            <a:off x="5224831" y="1045277"/>
            <a:ext cx="298822" cy="298822"/>
            <a:chOff x="5091002" y="1051529"/>
            <a:chExt cx="514500" cy="514500"/>
          </a:xfrm>
        </p:grpSpPr>
        <p:sp>
          <p:nvSpPr>
            <p:cNvPr id="3676" name="Google Shape;3676;p389"/>
            <p:cNvSpPr/>
            <p:nvPr/>
          </p:nvSpPr>
          <p:spPr>
            <a:xfrm>
              <a:off x="5091002" y="1051529"/>
              <a:ext cx="514500" cy="514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rgbClr val="56555A"/>
                </a:solidFill>
                <a:latin typeface="Verdana"/>
                <a:ea typeface="Verdana"/>
                <a:cs typeface="Verdana"/>
                <a:sym typeface="Verdana"/>
              </a:endParaRPr>
            </a:p>
          </p:txBody>
        </p:sp>
        <p:sp>
          <p:nvSpPr>
            <p:cNvPr id="3677" name="Google Shape;3677;p389"/>
            <p:cNvSpPr txBox="1"/>
            <p:nvPr/>
          </p:nvSpPr>
          <p:spPr>
            <a:xfrm>
              <a:off x="5106599" y="1107322"/>
              <a:ext cx="336000" cy="4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000" u="none" cap="none" strike="noStrike">
                  <a:solidFill>
                    <a:schemeClr val="dk2"/>
                  </a:solidFill>
                  <a:latin typeface="Verdana"/>
                  <a:ea typeface="Verdana"/>
                  <a:cs typeface="Verdana"/>
                  <a:sym typeface="Verdana"/>
                </a:rPr>
                <a:t>+</a:t>
              </a:r>
              <a:endParaRPr b="1" i="0" sz="1000" u="none" cap="none" strike="noStrike">
                <a:solidFill>
                  <a:schemeClr val="dk2"/>
                </a:solidFill>
                <a:latin typeface="Verdana"/>
                <a:ea typeface="Verdana"/>
                <a:cs typeface="Verdana"/>
                <a:sym typeface="Verdana"/>
              </a:endParaRPr>
            </a:p>
          </p:txBody>
        </p:sp>
      </p:grpSp>
      <p:sp>
        <p:nvSpPr>
          <p:cNvPr id="3678" name="Google Shape;3678;p389"/>
          <p:cNvSpPr txBox="1"/>
          <p:nvPr/>
        </p:nvSpPr>
        <p:spPr>
          <a:xfrm>
            <a:off x="4256425" y="1845462"/>
            <a:ext cx="4527000" cy="117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lang="en-GB" sz="1200">
                <a:solidFill>
                  <a:srgbClr val="F8485E"/>
                </a:solidFill>
                <a:latin typeface="Montserrat"/>
                <a:ea typeface="Montserrat"/>
                <a:cs typeface="Montserrat"/>
                <a:sym typeface="Montserrat"/>
              </a:rPr>
              <a:t>Data as a Service </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Provide smart data access services. Rely on a microservices architecture offering horizontal scalability  and secured via API management solutions. </a:t>
            </a:r>
            <a:endParaRPr sz="1200">
              <a:latin typeface="Montserrat"/>
              <a:ea typeface="Montserrat"/>
              <a:cs typeface="Montserrat"/>
              <a:sym typeface="Montserrat"/>
            </a:endParaRPr>
          </a:p>
        </p:txBody>
      </p:sp>
      <p:sp>
        <p:nvSpPr>
          <p:cNvPr id="3679" name="Google Shape;3679;p389"/>
          <p:cNvSpPr/>
          <p:nvPr/>
        </p:nvSpPr>
        <p:spPr>
          <a:xfrm>
            <a:off x="-60325" y="1966375"/>
            <a:ext cx="3325500" cy="2293500"/>
          </a:xfrm>
          <a:prstGeom prst="rect">
            <a:avLst/>
          </a:prstGeom>
          <a:solidFill>
            <a:srgbClr val="E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3680" name="Google Shape;3680;p389"/>
          <p:cNvSpPr txBox="1"/>
          <p:nvPr/>
        </p:nvSpPr>
        <p:spPr>
          <a:xfrm>
            <a:off x="4256425" y="3018473"/>
            <a:ext cx="4764600" cy="107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lang="en-GB" sz="1200">
                <a:solidFill>
                  <a:srgbClr val="F8485E"/>
                </a:solidFill>
                <a:latin typeface="Montserrat"/>
                <a:ea typeface="Montserrat"/>
                <a:cs typeface="Montserrat"/>
                <a:sym typeface="Montserrat"/>
              </a:rPr>
              <a:t>AI/ML</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Provide APIs based on ML models developed</a:t>
            </a:r>
            <a:endParaRPr sz="12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Customize the models, validate their efficiency and keep them in production : model serving</a:t>
            </a:r>
            <a:endParaRPr sz="12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Provide vertical turnkey "APIzed" services while taking advantage from those provided by cloud players</a:t>
            </a:r>
            <a:endParaRPr sz="1200">
              <a:solidFill>
                <a:srgbClr val="666666"/>
              </a:solidFill>
              <a:latin typeface="Montserrat"/>
              <a:ea typeface="Montserrat"/>
              <a:cs typeface="Montserrat"/>
              <a:sym typeface="Montserrat"/>
            </a:endParaRPr>
          </a:p>
        </p:txBody>
      </p:sp>
      <p:sp>
        <p:nvSpPr>
          <p:cNvPr id="3681" name="Google Shape;3681;p389"/>
          <p:cNvSpPr txBox="1"/>
          <p:nvPr/>
        </p:nvSpPr>
        <p:spPr>
          <a:xfrm>
            <a:off x="76525" y="2267718"/>
            <a:ext cx="2993400" cy="6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Verdana"/>
              <a:buNone/>
            </a:pPr>
            <a:r>
              <a:rPr lang="en-GB" sz="1100">
                <a:solidFill>
                  <a:schemeClr val="dk2"/>
                </a:solidFill>
                <a:latin typeface="Montserrat"/>
                <a:ea typeface="Montserrat"/>
                <a:cs typeface="Montserrat"/>
                <a:sym typeface="Montserrat"/>
              </a:rPr>
              <a:t>… Deploy, secure and evolve them : improve ML &amp; IA models, expose smart data access services </a:t>
            </a:r>
            <a:endParaRPr sz="1100">
              <a:solidFill>
                <a:schemeClr val="dk2"/>
              </a:solidFill>
              <a:latin typeface="Montserrat"/>
              <a:ea typeface="Montserrat"/>
              <a:cs typeface="Montserrat"/>
              <a:sym typeface="Montserrat"/>
            </a:endParaRPr>
          </a:p>
        </p:txBody>
      </p:sp>
      <p:sp>
        <p:nvSpPr>
          <p:cNvPr id="3682" name="Google Shape;3682;p389"/>
          <p:cNvSpPr/>
          <p:nvPr/>
        </p:nvSpPr>
        <p:spPr>
          <a:xfrm>
            <a:off x="65150" y="2064645"/>
            <a:ext cx="30501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Manage models and services   </a:t>
            </a:r>
            <a:endParaRPr b="1" i="1" sz="1200" u="none" cap="none" strike="noStrike">
              <a:solidFill>
                <a:schemeClr val="dk2"/>
              </a:solidFill>
              <a:latin typeface="Montserrat"/>
              <a:ea typeface="Montserrat"/>
              <a:cs typeface="Montserrat"/>
              <a:sym typeface="Montserrat"/>
            </a:endParaRPr>
          </a:p>
        </p:txBody>
      </p:sp>
      <p:sp>
        <p:nvSpPr>
          <p:cNvPr id="3683" name="Google Shape;3683;p389"/>
          <p:cNvSpPr/>
          <p:nvPr/>
        </p:nvSpPr>
        <p:spPr>
          <a:xfrm>
            <a:off x="77575" y="3194594"/>
            <a:ext cx="3050100" cy="81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GB" sz="1100">
                <a:solidFill>
                  <a:schemeClr val="dk2"/>
                </a:solidFill>
                <a:latin typeface="Montserrat"/>
                <a:ea typeface="Montserrat"/>
                <a:cs typeface="Montserrat"/>
                <a:sym typeface="Montserrat"/>
              </a:rPr>
              <a:t>… Consider the different fields of application of the AI</a:t>
            </a:r>
            <a:endParaRPr sz="11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GB" sz="1100">
                <a:solidFill>
                  <a:schemeClr val="dk2"/>
                </a:solidFill>
                <a:latin typeface="Montserrat"/>
                <a:ea typeface="Montserrat"/>
                <a:cs typeface="Montserrat"/>
                <a:sym typeface="Montserrat"/>
              </a:rPr>
              <a:t>Industrialize the processes for AI</a:t>
            </a:r>
            <a:endParaRPr sz="11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GB" sz="1100">
                <a:solidFill>
                  <a:schemeClr val="dk2"/>
                </a:solidFill>
                <a:latin typeface="Montserrat"/>
                <a:ea typeface="Montserrat"/>
                <a:cs typeface="Montserrat"/>
                <a:sym typeface="Montserrat"/>
              </a:rPr>
              <a:t>Propose and develop models and APIs for most use cases</a:t>
            </a:r>
            <a:endParaRPr sz="1100">
              <a:solidFill>
                <a:schemeClr val="dk2"/>
              </a:solidFill>
              <a:latin typeface="Montserrat"/>
              <a:ea typeface="Montserrat"/>
              <a:cs typeface="Montserrat"/>
              <a:sym typeface="Montserrat"/>
            </a:endParaRPr>
          </a:p>
        </p:txBody>
      </p:sp>
      <p:sp>
        <p:nvSpPr>
          <p:cNvPr id="3684" name="Google Shape;3684;p389"/>
          <p:cNvSpPr/>
          <p:nvPr/>
        </p:nvSpPr>
        <p:spPr>
          <a:xfrm>
            <a:off x="76525" y="2948119"/>
            <a:ext cx="2947200" cy="318600"/>
          </a:xfrm>
          <a:prstGeom prst="rect">
            <a:avLst/>
          </a:prstGeom>
          <a:noFill/>
          <a:ln>
            <a:noFill/>
          </a:ln>
        </p:spPr>
        <p:txBody>
          <a:bodyPr anchorCtr="0" anchor="t" bIns="45700" lIns="91425" spcFirstLastPara="1" rIns="18000" wrap="square" tIns="45700">
            <a:noAutofit/>
          </a:bodyPr>
          <a:lstStyle/>
          <a:p>
            <a:pPr indent="0" lvl="0" marL="0" marR="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AI </a:t>
            </a:r>
            <a:r>
              <a:rPr b="1" baseline="30000" lang="en-GB" sz="1200">
                <a:solidFill>
                  <a:schemeClr val="dk2"/>
                </a:solidFill>
                <a:latin typeface="Montserrat"/>
                <a:ea typeface="Montserrat"/>
                <a:cs typeface="Montserrat"/>
                <a:sym typeface="Montserrat"/>
              </a:rPr>
              <a:t>AI</a:t>
            </a:r>
            <a:endParaRPr b="1" baseline="30000" sz="1200">
              <a:solidFill>
                <a:schemeClr val="dk2"/>
              </a:solidFill>
              <a:latin typeface="Montserrat"/>
              <a:ea typeface="Montserrat"/>
              <a:cs typeface="Montserrat"/>
              <a:sym typeface="Montserrat"/>
            </a:endParaRPr>
          </a:p>
        </p:txBody>
      </p:sp>
      <p:sp>
        <p:nvSpPr>
          <p:cNvPr id="3685" name="Google Shape;3685;p38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686" name="Google Shape;3686;p389"/>
          <p:cNvSpPr/>
          <p:nvPr/>
        </p:nvSpPr>
        <p:spPr>
          <a:xfrm>
            <a:off x="4321850" y="4221600"/>
            <a:ext cx="4500000" cy="3054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lang="en-GB" sz="900">
                <a:solidFill>
                  <a:srgbClr val="FFFFFF"/>
                </a:solidFill>
                <a:latin typeface="Verdana"/>
                <a:ea typeface="Verdana"/>
                <a:cs typeface="Verdana"/>
                <a:sym typeface="Verdana"/>
              </a:rPr>
              <a:t>µSERVICES</a:t>
            </a:r>
            <a:r>
              <a:rPr b="1" i="0" lang="en-GB" sz="900" u="none" cap="none" strike="noStrike">
                <a:solidFill>
                  <a:srgbClr val="FFFFFF"/>
                </a:solidFill>
                <a:latin typeface="Verdana"/>
                <a:ea typeface="Verdana"/>
                <a:cs typeface="Verdana"/>
                <a:sym typeface="Verdana"/>
              </a:rPr>
              <a:t> / SCALABILIT</a:t>
            </a:r>
            <a:r>
              <a:rPr b="1" lang="en-GB" sz="900">
                <a:solidFill>
                  <a:schemeClr val="lt1"/>
                </a:solidFill>
                <a:latin typeface="Verdana"/>
                <a:ea typeface="Verdana"/>
                <a:cs typeface="Verdana"/>
                <a:sym typeface="Verdana"/>
              </a:rPr>
              <a:t>Y</a:t>
            </a:r>
            <a:r>
              <a:rPr b="1" i="0" lang="en-GB" sz="900" u="none" cap="none" strike="noStrike">
                <a:solidFill>
                  <a:srgbClr val="FFFFFF"/>
                </a:solidFill>
                <a:latin typeface="Verdana"/>
                <a:ea typeface="Verdana"/>
                <a:cs typeface="Verdana"/>
                <a:sym typeface="Verdana"/>
              </a:rPr>
              <a:t> / </a:t>
            </a:r>
            <a:r>
              <a:rPr b="1" lang="en-GB" sz="900">
                <a:solidFill>
                  <a:srgbClr val="FFFFFF"/>
                </a:solidFill>
                <a:latin typeface="Verdana"/>
                <a:ea typeface="Verdana"/>
                <a:cs typeface="Verdana"/>
                <a:sym typeface="Verdana"/>
              </a:rPr>
              <a:t>API MANAGEMENT</a:t>
            </a:r>
            <a:r>
              <a:rPr b="1" i="0" lang="en-GB" sz="900" u="none" cap="none" strike="noStrike">
                <a:solidFill>
                  <a:srgbClr val="FFFFFF"/>
                </a:solidFill>
                <a:latin typeface="Verdana"/>
                <a:ea typeface="Verdana"/>
                <a:cs typeface="Verdana"/>
                <a:sym typeface="Verdana"/>
              </a:rPr>
              <a:t> / ML &amp; IA </a:t>
            </a:r>
            <a:r>
              <a:rPr b="1" lang="en-GB" sz="900">
                <a:solidFill>
                  <a:srgbClr val="FFFFFF"/>
                </a:solidFill>
                <a:latin typeface="Verdana"/>
                <a:ea typeface="Verdana"/>
                <a:cs typeface="Verdana"/>
                <a:sym typeface="Verdana"/>
              </a:rPr>
              <a:t>MODELS</a:t>
            </a:r>
            <a:endParaRPr b="0" i="0" sz="900" u="none" cap="none" strike="noStrike">
              <a:solidFill>
                <a:srgbClr val="000000"/>
              </a:solidFill>
              <a:latin typeface="Arial"/>
              <a:ea typeface="Arial"/>
              <a:cs typeface="Arial"/>
              <a:sym typeface="Arial"/>
            </a:endParaRPr>
          </a:p>
        </p:txBody>
      </p:sp>
      <p:sp>
        <p:nvSpPr>
          <p:cNvPr id="3687" name="Google Shape;3687;p389"/>
          <p:cNvSpPr/>
          <p:nvPr/>
        </p:nvSpPr>
        <p:spPr>
          <a:xfrm>
            <a:off x="3714750" y="3189693"/>
            <a:ext cx="162000" cy="162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8" name="Google Shape;3688;p389"/>
          <p:cNvGrpSpPr/>
          <p:nvPr/>
        </p:nvGrpSpPr>
        <p:grpSpPr>
          <a:xfrm>
            <a:off x="3528814" y="3039749"/>
            <a:ext cx="543550" cy="543550"/>
            <a:chOff x="5694455" y="2703104"/>
            <a:chExt cx="1728300" cy="1728300"/>
          </a:xfrm>
        </p:grpSpPr>
        <p:sp>
          <p:nvSpPr>
            <p:cNvPr id="3689" name="Google Shape;3689;p389"/>
            <p:cNvSpPr/>
            <p:nvPr/>
          </p:nvSpPr>
          <p:spPr>
            <a:xfrm rot="7931067">
              <a:off x="6263553" y="2863720"/>
              <a:ext cx="38867" cy="292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0" name="Google Shape;3690;p389"/>
            <p:cNvSpPr/>
            <p:nvPr/>
          </p:nvSpPr>
          <p:spPr>
            <a:xfrm rot="7932188">
              <a:off x="6727919" y="3150726"/>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1" name="Google Shape;3691;p389"/>
            <p:cNvSpPr/>
            <p:nvPr/>
          </p:nvSpPr>
          <p:spPr>
            <a:xfrm rot="5400000">
              <a:off x="6504220" y="2956479"/>
              <a:ext cx="38700" cy="292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2" name="Google Shape;3692;p389"/>
            <p:cNvSpPr/>
            <p:nvPr/>
          </p:nvSpPr>
          <p:spPr>
            <a:xfrm rot="7931067">
              <a:off x="6688228" y="3073779"/>
              <a:ext cx="38867" cy="1365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3" name="Google Shape;3693;p389"/>
            <p:cNvSpPr/>
            <p:nvPr/>
          </p:nvSpPr>
          <p:spPr>
            <a:xfrm rot="7931067">
              <a:off x="6177692" y="2940653"/>
              <a:ext cx="38867" cy="2200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4" name="Google Shape;3694;p389"/>
            <p:cNvSpPr/>
            <p:nvPr/>
          </p:nvSpPr>
          <p:spPr>
            <a:xfrm rot="10773351">
              <a:off x="6261683" y="3111681"/>
              <a:ext cx="38701" cy="7872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5" name="Google Shape;3695;p389"/>
            <p:cNvSpPr/>
            <p:nvPr/>
          </p:nvSpPr>
          <p:spPr>
            <a:xfrm rot="7931067">
              <a:off x="6311560" y="3864040"/>
              <a:ext cx="38867" cy="1365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6" name="Google Shape;3696;p389"/>
            <p:cNvSpPr/>
            <p:nvPr/>
          </p:nvSpPr>
          <p:spPr>
            <a:xfrm rot="7932188">
              <a:off x="6340801" y="3930283"/>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7" name="Google Shape;3697;p389"/>
            <p:cNvSpPr/>
            <p:nvPr/>
          </p:nvSpPr>
          <p:spPr>
            <a:xfrm rot="7931067">
              <a:off x="6265589" y="2958691"/>
              <a:ext cx="38867" cy="6902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8" name="Google Shape;3698;p389"/>
            <p:cNvSpPr/>
            <p:nvPr/>
          </p:nvSpPr>
          <p:spPr>
            <a:xfrm rot="6094198">
              <a:off x="6653603" y="3414137"/>
              <a:ext cx="38890" cy="2927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699" name="Google Shape;3699;p389"/>
            <p:cNvSpPr/>
            <p:nvPr/>
          </p:nvSpPr>
          <p:spPr>
            <a:xfrm rot="7931067">
              <a:off x="6836538" y="3560349"/>
              <a:ext cx="38867" cy="1365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700" name="Google Shape;3700;p389"/>
            <p:cNvSpPr/>
            <p:nvPr/>
          </p:nvSpPr>
          <p:spPr>
            <a:xfrm rot="7932188">
              <a:off x="6874906" y="3635933"/>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701" name="Google Shape;3701;p389"/>
            <p:cNvSpPr/>
            <p:nvPr/>
          </p:nvSpPr>
          <p:spPr>
            <a:xfrm rot="7931067">
              <a:off x="6261478" y="3018947"/>
              <a:ext cx="38867" cy="9187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702" name="Google Shape;3702;p389"/>
            <p:cNvSpPr/>
            <p:nvPr/>
          </p:nvSpPr>
          <p:spPr>
            <a:xfrm rot="7932188">
              <a:off x="6572073" y="3732361"/>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703" name="Google Shape;3703;p389"/>
            <p:cNvSpPr/>
            <p:nvPr/>
          </p:nvSpPr>
          <p:spPr>
            <a:xfrm rot="7931067">
              <a:off x="5926840" y="3234869"/>
              <a:ext cx="38867" cy="292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704" name="Google Shape;3704;p389"/>
            <p:cNvSpPr/>
            <p:nvPr/>
          </p:nvSpPr>
          <p:spPr>
            <a:xfrm rot="7932188">
              <a:off x="6018017" y="3436520"/>
              <a:ext cx="213022" cy="213022"/>
            </a:xfrm>
            <a:prstGeom prst="donut">
              <a:avLst>
                <a:gd fmla="val 14296"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sp>
          <p:nvSpPr>
            <p:cNvPr id="3705" name="Google Shape;3705;p389"/>
            <p:cNvSpPr/>
            <p:nvPr/>
          </p:nvSpPr>
          <p:spPr>
            <a:xfrm>
              <a:off x="5694455" y="2703104"/>
              <a:ext cx="1728300" cy="1728300"/>
            </a:xfrm>
            <a:prstGeom prst="donut">
              <a:avLst>
                <a:gd fmla="val 3531"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56555A"/>
                </a:solidFill>
                <a:latin typeface="Arial"/>
                <a:ea typeface="Arial"/>
                <a:cs typeface="Arial"/>
                <a:sym typeface="Arial"/>
              </a:endParaRPr>
            </a:p>
          </p:txBody>
        </p:sp>
      </p:grpSp>
      <p:grpSp>
        <p:nvGrpSpPr>
          <p:cNvPr id="3706" name="Google Shape;3706;p389"/>
          <p:cNvGrpSpPr/>
          <p:nvPr/>
        </p:nvGrpSpPr>
        <p:grpSpPr>
          <a:xfrm>
            <a:off x="3496176" y="2000512"/>
            <a:ext cx="588406" cy="589307"/>
            <a:chOff x="5303122" y="2819662"/>
            <a:chExt cx="588406" cy="589307"/>
          </a:xfrm>
        </p:grpSpPr>
        <p:pic>
          <p:nvPicPr>
            <p:cNvPr id="3707" name="Google Shape;3707;p389"/>
            <p:cNvPicPr preferRelativeResize="0"/>
            <p:nvPr/>
          </p:nvPicPr>
          <p:blipFill>
            <a:blip r:embed="rId4">
              <a:alphaModFix/>
            </a:blip>
            <a:stretch>
              <a:fillRect/>
            </a:stretch>
          </p:blipFill>
          <p:spPr>
            <a:xfrm>
              <a:off x="5303122" y="2819662"/>
              <a:ext cx="588406" cy="589307"/>
            </a:xfrm>
            <a:prstGeom prst="rect">
              <a:avLst/>
            </a:prstGeom>
            <a:noFill/>
            <a:ln>
              <a:noFill/>
            </a:ln>
          </p:spPr>
        </p:pic>
        <p:sp>
          <p:nvSpPr>
            <p:cNvPr id="3708" name="Google Shape;3708;p389"/>
            <p:cNvSpPr/>
            <p:nvPr/>
          </p:nvSpPr>
          <p:spPr>
            <a:xfrm>
              <a:off x="5470150" y="2902738"/>
              <a:ext cx="263100" cy="22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89"/>
            <p:cNvSpPr txBox="1"/>
            <p:nvPr/>
          </p:nvSpPr>
          <p:spPr>
            <a:xfrm>
              <a:off x="5433563" y="2896480"/>
              <a:ext cx="356100" cy="2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00">
                  <a:solidFill>
                    <a:schemeClr val="accent1"/>
                  </a:solidFill>
                  <a:latin typeface="Montserrat"/>
                  <a:ea typeface="Montserrat"/>
                  <a:cs typeface="Montserrat"/>
                  <a:sym typeface="Montserrat"/>
                </a:rPr>
                <a:t>101011</a:t>
              </a:r>
              <a:endParaRPr b="1" sz="4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GB" sz="400">
                  <a:solidFill>
                    <a:schemeClr val="accent1"/>
                  </a:solidFill>
                  <a:latin typeface="Montserrat"/>
                  <a:ea typeface="Montserrat"/>
                  <a:cs typeface="Montserrat"/>
                  <a:sym typeface="Montserrat"/>
                </a:rPr>
                <a:t>00011</a:t>
              </a:r>
              <a:endParaRPr b="1" sz="4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GB" sz="400">
                  <a:solidFill>
                    <a:schemeClr val="accent1"/>
                  </a:solidFill>
                  <a:latin typeface="Montserrat"/>
                  <a:ea typeface="Montserrat"/>
                  <a:cs typeface="Montserrat"/>
                  <a:sym typeface="Montserrat"/>
                </a:rPr>
                <a:t>110110</a:t>
              </a:r>
              <a:endParaRPr b="1" sz="400">
                <a:solidFill>
                  <a:schemeClr val="accent1"/>
                </a:solidFill>
                <a:latin typeface="Montserrat"/>
                <a:ea typeface="Montserrat"/>
                <a:cs typeface="Montserrat"/>
                <a:sym typeface="Montserrat"/>
              </a:endParaRPr>
            </a:p>
          </p:txBody>
        </p:sp>
      </p:grpSp>
      <p:pic>
        <p:nvPicPr>
          <p:cNvPr id="3710" name="Google Shape;3710;p389"/>
          <p:cNvPicPr preferRelativeResize="0"/>
          <p:nvPr/>
        </p:nvPicPr>
        <p:blipFill rotWithShape="1">
          <a:blip r:embed="rId5">
            <a:alphaModFix/>
          </a:blip>
          <a:srcRect b="0" l="0" r="0" t="0"/>
          <a:stretch/>
        </p:blipFill>
        <p:spPr>
          <a:xfrm>
            <a:off x="145146" y="4688347"/>
            <a:ext cx="741600" cy="212867"/>
          </a:xfrm>
          <a:prstGeom prst="rect">
            <a:avLst/>
          </a:prstGeom>
          <a:noFill/>
          <a:ln>
            <a:noFill/>
          </a:ln>
        </p:spPr>
      </p:pic>
      <p:pic>
        <p:nvPicPr>
          <p:cNvPr id="3711" name="Google Shape;3711;p389"/>
          <p:cNvPicPr preferRelativeResize="0"/>
          <p:nvPr/>
        </p:nvPicPr>
        <p:blipFill rotWithShape="1">
          <a:blip r:embed="rId6">
            <a:alphaModFix/>
          </a:blip>
          <a:srcRect b="0" l="0" r="0" t="0"/>
          <a:stretch/>
        </p:blipFill>
        <p:spPr>
          <a:xfrm>
            <a:off x="1300545" y="4688578"/>
            <a:ext cx="579600" cy="318611"/>
          </a:xfrm>
          <a:prstGeom prst="rect">
            <a:avLst/>
          </a:prstGeom>
          <a:noFill/>
          <a:ln>
            <a:noFill/>
          </a:ln>
        </p:spPr>
      </p:pic>
      <p:pic>
        <p:nvPicPr>
          <p:cNvPr id="3712" name="Google Shape;3712;p389"/>
          <p:cNvPicPr preferRelativeResize="0"/>
          <p:nvPr/>
        </p:nvPicPr>
        <p:blipFill rotWithShape="1">
          <a:blip r:embed="rId7">
            <a:alphaModFix/>
          </a:blip>
          <a:srcRect b="27364" l="5067" r="81074" t="27687"/>
          <a:stretch/>
        </p:blipFill>
        <p:spPr>
          <a:xfrm>
            <a:off x="936401" y="4655077"/>
            <a:ext cx="360000" cy="304000"/>
          </a:xfrm>
          <a:prstGeom prst="rect">
            <a:avLst/>
          </a:prstGeom>
          <a:noFill/>
          <a:ln>
            <a:noFill/>
          </a:ln>
        </p:spPr>
      </p:pic>
      <p:pic>
        <p:nvPicPr>
          <p:cNvPr id="3713" name="Google Shape;3713;p389"/>
          <p:cNvPicPr preferRelativeResize="0"/>
          <p:nvPr/>
        </p:nvPicPr>
        <p:blipFill>
          <a:blip r:embed="rId8">
            <a:alphaModFix/>
          </a:blip>
          <a:stretch>
            <a:fillRect/>
          </a:stretch>
        </p:blipFill>
        <p:spPr>
          <a:xfrm>
            <a:off x="2548433" y="4674518"/>
            <a:ext cx="295200" cy="282364"/>
          </a:xfrm>
          <a:prstGeom prst="rect">
            <a:avLst/>
          </a:prstGeom>
          <a:noFill/>
          <a:ln>
            <a:noFill/>
          </a:ln>
        </p:spPr>
      </p:pic>
      <p:pic>
        <p:nvPicPr>
          <p:cNvPr id="3714" name="Google Shape;3714;p389"/>
          <p:cNvPicPr preferRelativeResize="0"/>
          <p:nvPr/>
        </p:nvPicPr>
        <p:blipFill rotWithShape="1">
          <a:blip r:embed="rId9">
            <a:alphaModFix/>
          </a:blip>
          <a:srcRect b="11894" l="0" r="0" t="0"/>
          <a:stretch/>
        </p:blipFill>
        <p:spPr>
          <a:xfrm>
            <a:off x="2937675" y="4665668"/>
            <a:ext cx="295200" cy="317660"/>
          </a:xfrm>
          <a:prstGeom prst="rect">
            <a:avLst/>
          </a:prstGeom>
          <a:noFill/>
          <a:ln>
            <a:noFill/>
          </a:ln>
        </p:spPr>
      </p:pic>
      <p:pic>
        <p:nvPicPr>
          <p:cNvPr id="3715" name="Google Shape;3715;p389"/>
          <p:cNvPicPr preferRelativeResize="0"/>
          <p:nvPr/>
        </p:nvPicPr>
        <p:blipFill rotWithShape="1">
          <a:blip r:embed="rId10">
            <a:alphaModFix/>
          </a:blip>
          <a:srcRect b="0" l="0" r="78645" t="0"/>
          <a:stretch/>
        </p:blipFill>
        <p:spPr>
          <a:xfrm>
            <a:off x="3324638" y="4646143"/>
            <a:ext cx="259200" cy="297132"/>
          </a:xfrm>
          <a:prstGeom prst="rect">
            <a:avLst/>
          </a:prstGeom>
          <a:noFill/>
          <a:ln>
            <a:noFill/>
          </a:ln>
        </p:spPr>
      </p:pic>
      <p:pic>
        <p:nvPicPr>
          <p:cNvPr id="3716" name="Google Shape;3716;p389"/>
          <p:cNvPicPr preferRelativeResize="0"/>
          <p:nvPr/>
        </p:nvPicPr>
        <p:blipFill rotWithShape="1">
          <a:blip r:embed="rId11">
            <a:alphaModFix/>
          </a:blip>
          <a:srcRect b="0" l="0" r="57707" t="0"/>
          <a:stretch/>
        </p:blipFill>
        <p:spPr>
          <a:xfrm>
            <a:off x="1895869" y="4640243"/>
            <a:ext cx="554400" cy="311005"/>
          </a:xfrm>
          <a:prstGeom prst="rect">
            <a:avLst/>
          </a:prstGeom>
          <a:noFill/>
          <a:ln>
            <a:noFill/>
          </a:ln>
        </p:spPr>
      </p:pic>
      <p:pic>
        <p:nvPicPr>
          <p:cNvPr id="3717" name="Google Shape;3717;p389"/>
          <p:cNvPicPr preferRelativeResize="0"/>
          <p:nvPr/>
        </p:nvPicPr>
        <p:blipFill>
          <a:blip r:embed="rId12">
            <a:alphaModFix/>
          </a:blip>
          <a:stretch>
            <a:fillRect/>
          </a:stretch>
        </p:blipFill>
        <p:spPr>
          <a:xfrm>
            <a:off x="4675308" y="4489822"/>
            <a:ext cx="759600" cy="631110"/>
          </a:xfrm>
          <a:prstGeom prst="rect">
            <a:avLst/>
          </a:prstGeom>
          <a:noFill/>
          <a:ln>
            <a:noFill/>
          </a:ln>
        </p:spPr>
      </p:pic>
      <p:pic>
        <p:nvPicPr>
          <p:cNvPr id="3718" name="Google Shape;3718;p389"/>
          <p:cNvPicPr preferRelativeResize="0"/>
          <p:nvPr/>
        </p:nvPicPr>
        <p:blipFill>
          <a:blip r:embed="rId13">
            <a:alphaModFix/>
          </a:blip>
          <a:stretch>
            <a:fillRect/>
          </a:stretch>
        </p:blipFill>
        <p:spPr>
          <a:xfrm>
            <a:off x="3662684" y="4590000"/>
            <a:ext cx="421200" cy="421200"/>
          </a:xfrm>
          <a:prstGeom prst="rect">
            <a:avLst/>
          </a:prstGeom>
          <a:noFill/>
          <a:ln>
            <a:noFill/>
          </a:ln>
        </p:spPr>
      </p:pic>
      <p:pic>
        <p:nvPicPr>
          <p:cNvPr id="3719" name="Google Shape;3719;p389"/>
          <p:cNvPicPr preferRelativeResize="0"/>
          <p:nvPr/>
        </p:nvPicPr>
        <p:blipFill>
          <a:blip r:embed="rId14">
            <a:alphaModFix/>
          </a:blip>
          <a:stretch>
            <a:fillRect/>
          </a:stretch>
        </p:blipFill>
        <p:spPr>
          <a:xfrm>
            <a:off x="4094265" y="4727746"/>
            <a:ext cx="540000" cy="185143"/>
          </a:xfrm>
          <a:prstGeom prst="rect">
            <a:avLst/>
          </a:prstGeom>
          <a:noFill/>
          <a:ln>
            <a:noFill/>
          </a:ln>
        </p:spPr>
      </p:pic>
      <p:pic>
        <p:nvPicPr>
          <p:cNvPr id="3720" name="Google Shape;3720;p389"/>
          <p:cNvPicPr preferRelativeResize="0"/>
          <p:nvPr/>
        </p:nvPicPr>
        <p:blipFill>
          <a:blip r:embed="rId15">
            <a:alphaModFix/>
          </a:blip>
          <a:stretch>
            <a:fillRect/>
          </a:stretch>
        </p:blipFill>
        <p:spPr>
          <a:xfrm>
            <a:off x="5471215" y="4604918"/>
            <a:ext cx="370800" cy="426585"/>
          </a:xfrm>
          <a:prstGeom prst="rect">
            <a:avLst/>
          </a:prstGeom>
          <a:noFill/>
          <a:ln>
            <a:noFill/>
          </a:ln>
        </p:spPr>
      </p:pic>
      <p:sp>
        <p:nvSpPr>
          <p:cNvPr id="3721" name="Google Shape;3721;p389"/>
          <p:cNvSpPr txBox="1"/>
          <p:nvPr>
            <p:ph idx="4" type="body"/>
          </p:nvPr>
        </p:nvSpPr>
        <p:spPr>
          <a:xfrm>
            <a:off x="173775" y="1231175"/>
            <a:ext cx="1517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en-GB" sz="1000">
                <a:solidFill>
                  <a:schemeClr val="accent1"/>
                </a:solidFill>
                <a:latin typeface="Montserrat"/>
                <a:ea typeface="Montserrat"/>
                <a:cs typeface="Montserrat"/>
                <a:sym typeface="Montserrat"/>
              </a:rPr>
              <a:t>45+ </a:t>
            </a:r>
            <a:r>
              <a:rPr b="1" lang="en-GB" sz="1000">
                <a:solidFill>
                  <a:schemeClr val="dk2"/>
                </a:solidFill>
                <a:latin typeface="Montserrat"/>
                <a:ea typeface="Montserrat"/>
                <a:cs typeface="Montserrat"/>
                <a:sym typeface="Montserrat"/>
              </a:rPr>
              <a:t>engineers</a:t>
            </a:r>
            <a:br>
              <a:rPr b="1" lang="en-GB" sz="1000">
                <a:solidFill>
                  <a:schemeClr val="dk2"/>
                </a:solidFill>
                <a:latin typeface="Montserrat"/>
                <a:ea typeface="Montserrat"/>
                <a:cs typeface="Montserrat"/>
                <a:sym typeface="Montserrat"/>
              </a:rPr>
            </a:br>
            <a:r>
              <a:rPr b="1" lang="en-GB" sz="1000">
                <a:solidFill>
                  <a:schemeClr val="accent1"/>
                </a:solidFill>
                <a:latin typeface="Montserrat"/>
                <a:ea typeface="Montserrat"/>
                <a:cs typeface="Montserrat"/>
                <a:sym typeface="Montserrat"/>
              </a:rPr>
              <a:t>20+</a:t>
            </a:r>
            <a:r>
              <a:rPr b="1" lang="en-GB" sz="1000">
                <a:solidFill>
                  <a:schemeClr val="dk2"/>
                </a:solidFill>
                <a:latin typeface="Montserrat"/>
                <a:ea typeface="Montserrat"/>
                <a:cs typeface="Montserrat"/>
                <a:sym typeface="Montserrat"/>
              </a:rPr>
              <a:t> architects</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None/>
            </a:pPr>
            <a:r>
              <a:rPr b="1" lang="en-GB" sz="1000">
                <a:solidFill>
                  <a:schemeClr val="accent1"/>
                </a:solidFill>
                <a:latin typeface="Montserrat"/>
                <a:ea typeface="Montserrat"/>
                <a:cs typeface="Montserrat"/>
                <a:sym typeface="Montserrat"/>
              </a:rPr>
              <a:t>70+</a:t>
            </a:r>
            <a:r>
              <a:rPr b="1" lang="en-GB" sz="1000">
                <a:solidFill>
                  <a:schemeClr val="dk2"/>
                </a:solidFill>
                <a:latin typeface="Montserrat"/>
                <a:ea typeface="Montserrat"/>
                <a:cs typeface="Montserrat"/>
                <a:sym typeface="Montserrat"/>
              </a:rPr>
              <a:t> scientists</a:t>
            </a:r>
            <a:endParaRPr b="1" sz="1000">
              <a:solidFill>
                <a:schemeClr val="dk2"/>
              </a:solidFill>
              <a:latin typeface="Montserrat"/>
              <a:ea typeface="Montserrat"/>
              <a:cs typeface="Montserrat"/>
              <a:sym typeface="Montserrat"/>
            </a:endParaRPr>
          </a:p>
        </p:txBody>
      </p:sp>
      <p:sp>
        <p:nvSpPr>
          <p:cNvPr id="3722" name="Google Shape;3722;p389"/>
          <p:cNvSpPr txBox="1"/>
          <p:nvPr>
            <p:ph idx="5" type="body"/>
          </p:nvPr>
        </p:nvSpPr>
        <p:spPr>
          <a:xfrm>
            <a:off x="456361" y="737646"/>
            <a:ext cx="1078200" cy="3060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en-GB">
                <a:solidFill>
                  <a:schemeClr val="accent1"/>
                </a:solidFill>
                <a:latin typeface="Montserrat"/>
                <a:ea typeface="Montserrat"/>
                <a:cs typeface="Montserrat"/>
                <a:sym typeface="Montserrat"/>
              </a:rPr>
              <a:t>CoE </a:t>
            </a:r>
            <a:r>
              <a:rPr b="1" lang="en-GB">
                <a:solidFill>
                  <a:schemeClr val="dk2"/>
                </a:solidFill>
                <a:latin typeface="Montserrat"/>
                <a:ea typeface="Montserrat"/>
                <a:cs typeface="Montserrat"/>
                <a:sym typeface="Montserrat"/>
              </a:rPr>
              <a:t>ready</a:t>
            </a:r>
            <a:endParaRPr b="1">
              <a:solidFill>
                <a:schemeClr val="dk2"/>
              </a:solidFill>
              <a:latin typeface="Montserrat"/>
              <a:ea typeface="Montserrat"/>
              <a:cs typeface="Montserrat"/>
              <a:sym typeface="Montserrat"/>
            </a:endParaRPr>
          </a:p>
        </p:txBody>
      </p:sp>
      <p:pic>
        <p:nvPicPr>
          <p:cNvPr id="3723" name="Google Shape;3723;p389"/>
          <p:cNvPicPr preferRelativeResize="0"/>
          <p:nvPr/>
        </p:nvPicPr>
        <p:blipFill>
          <a:blip r:embed="rId16">
            <a:alphaModFix/>
          </a:blip>
          <a:stretch>
            <a:fillRect/>
          </a:stretch>
        </p:blipFill>
        <p:spPr>
          <a:xfrm rot="-1420206">
            <a:off x="121330" y="760603"/>
            <a:ext cx="367201" cy="367201"/>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sp>
        <p:nvSpPr>
          <p:cNvPr id="3728" name="Google Shape;3728;p390"/>
          <p:cNvSpPr txBox="1"/>
          <p:nvPr/>
        </p:nvSpPr>
        <p:spPr>
          <a:xfrm>
            <a:off x="1690925" y="1221450"/>
            <a:ext cx="7453200" cy="589200"/>
          </a:xfrm>
          <a:prstGeom prst="rect">
            <a:avLst/>
          </a:prstGeom>
          <a:noFill/>
          <a:ln cap="flat" cmpd="sng" w="9525">
            <a:solidFill>
              <a:srgbClr val="F166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0000"/>
              </a:lnSpc>
              <a:spcBef>
                <a:spcPts val="1200"/>
              </a:spcBef>
              <a:spcAft>
                <a:spcPts val="800"/>
              </a:spcAft>
              <a:buNone/>
            </a:pPr>
            <a:r>
              <a:rPr lang="en-GB" sz="1100">
                <a:solidFill>
                  <a:schemeClr val="dk2"/>
                </a:solidFill>
                <a:latin typeface="Montserrat"/>
                <a:ea typeface="Montserrat"/>
                <a:cs typeface="Montserrat"/>
                <a:sym typeface="Montserrat"/>
              </a:rPr>
              <a:t>An approach to ensure compliance and data security </a:t>
            </a:r>
            <a:br>
              <a:rPr lang="en-GB" sz="1100">
                <a:solidFill>
                  <a:schemeClr val="dk2"/>
                </a:solidFill>
                <a:latin typeface="Montserrat"/>
                <a:ea typeface="Montserrat"/>
                <a:cs typeface="Montserrat"/>
                <a:sym typeface="Montserrat"/>
              </a:rPr>
            </a:br>
            <a:r>
              <a:rPr lang="en-GB" sz="1100">
                <a:solidFill>
                  <a:schemeClr val="dk2"/>
                </a:solidFill>
                <a:latin typeface="Montserrat"/>
                <a:ea typeface="Montserrat"/>
                <a:cs typeface="Montserrat"/>
                <a:sym typeface="Montserrat"/>
              </a:rPr>
              <a:t>from conception and throughout its life cycle</a:t>
            </a:r>
            <a:endParaRPr sz="1100">
              <a:solidFill>
                <a:schemeClr val="dk2"/>
              </a:solidFill>
              <a:latin typeface="Montserrat"/>
              <a:ea typeface="Montserrat"/>
              <a:cs typeface="Montserrat"/>
              <a:sym typeface="Montserrat"/>
            </a:endParaRPr>
          </a:p>
        </p:txBody>
      </p:sp>
      <p:pic>
        <p:nvPicPr>
          <p:cNvPr id="3729" name="Google Shape;3729;p390"/>
          <p:cNvPicPr preferRelativeResize="0"/>
          <p:nvPr/>
        </p:nvPicPr>
        <p:blipFill rotWithShape="1">
          <a:blip r:embed="rId3">
            <a:alphaModFix/>
          </a:blip>
          <a:srcRect b="49" l="0" r="0" t="49"/>
          <a:stretch/>
        </p:blipFill>
        <p:spPr>
          <a:xfrm>
            <a:off x="719352" y="159790"/>
            <a:ext cx="360001" cy="360001"/>
          </a:xfrm>
          <a:prstGeom prst="rect">
            <a:avLst/>
          </a:prstGeom>
          <a:noFill/>
          <a:ln>
            <a:noFill/>
          </a:ln>
        </p:spPr>
      </p:pic>
      <p:sp>
        <p:nvSpPr>
          <p:cNvPr id="3730" name="Google Shape;3730;p390"/>
          <p:cNvSpPr txBox="1"/>
          <p:nvPr>
            <p:ph idx="1" type="body"/>
          </p:nvPr>
        </p:nvSpPr>
        <p:spPr>
          <a:xfrm>
            <a:off x="1137881" y="-5459"/>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accent1"/>
                </a:solidFill>
                <a:latin typeface="Montserrat"/>
                <a:ea typeface="Montserrat"/>
                <a:cs typeface="Montserrat"/>
                <a:sym typeface="Montserrat"/>
              </a:rPr>
              <a:t>ata</a:t>
            </a:r>
            <a:endParaRPr b="1" sz="2000">
              <a:solidFill>
                <a:srgbClr val="53565A"/>
              </a:solidFill>
              <a:latin typeface="Verdana"/>
              <a:ea typeface="Verdana"/>
              <a:cs typeface="Verdana"/>
              <a:sym typeface="Verdana"/>
            </a:endParaRPr>
          </a:p>
        </p:txBody>
      </p:sp>
      <p:sp>
        <p:nvSpPr>
          <p:cNvPr id="3731" name="Google Shape;3731;p390"/>
          <p:cNvSpPr txBox="1"/>
          <p:nvPr>
            <p:ph idx="2" type="body"/>
          </p:nvPr>
        </p:nvSpPr>
        <p:spPr>
          <a:xfrm>
            <a:off x="167492" y="-5453"/>
            <a:ext cx="856500" cy="723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3600"/>
              <a:buNone/>
            </a:pPr>
            <a:r>
              <a:rPr b="1" lang="en-GB" sz="2000">
                <a:solidFill>
                  <a:schemeClr val="dk2"/>
                </a:solidFill>
                <a:latin typeface="Montserrat"/>
                <a:ea typeface="Montserrat"/>
                <a:cs typeface="Montserrat"/>
                <a:sym typeface="Montserrat"/>
              </a:rPr>
              <a:t>one</a:t>
            </a:r>
            <a:endParaRPr b="1" sz="2000">
              <a:solidFill>
                <a:schemeClr val="dk2"/>
              </a:solidFill>
              <a:latin typeface="Montserrat"/>
              <a:ea typeface="Montserrat"/>
              <a:cs typeface="Montserrat"/>
              <a:sym typeface="Montserrat"/>
            </a:endParaRPr>
          </a:p>
        </p:txBody>
      </p:sp>
      <p:sp>
        <p:nvSpPr>
          <p:cNvPr id="3732" name="Google Shape;3732;p390"/>
          <p:cNvSpPr txBox="1"/>
          <p:nvPr>
            <p:ph idx="3" type="body"/>
          </p:nvPr>
        </p:nvSpPr>
        <p:spPr>
          <a:xfrm>
            <a:off x="1690531" y="-1285"/>
            <a:ext cx="7453200" cy="723900"/>
          </a:xfrm>
          <a:prstGeom prst="rect">
            <a:avLst/>
          </a:prstGeom>
          <a:solidFill>
            <a:srgbClr val="F166A7"/>
          </a:solid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None/>
            </a:pPr>
            <a:r>
              <a:rPr b="1" lang="en-GB" sz="2000">
                <a:solidFill>
                  <a:srgbClr val="FFFFFF"/>
                </a:solidFill>
                <a:latin typeface="Montserrat"/>
                <a:ea typeface="Montserrat"/>
                <a:cs typeface="Montserrat"/>
                <a:sym typeface="Montserrat"/>
              </a:rPr>
              <a:t> governance</a:t>
            </a:r>
            <a:endParaRPr b="1" sz="2000">
              <a:solidFill>
                <a:srgbClr val="FFFFFF"/>
              </a:solidFill>
              <a:latin typeface="Verdana"/>
              <a:ea typeface="Verdana"/>
              <a:cs typeface="Verdana"/>
              <a:sym typeface="Verdana"/>
            </a:endParaRPr>
          </a:p>
        </p:txBody>
      </p:sp>
      <p:sp>
        <p:nvSpPr>
          <p:cNvPr id="3733" name="Google Shape;3733;p390"/>
          <p:cNvSpPr txBox="1"/>
          <p:nvPr>
            <p:ph type="title"/>
          </p:nvPr>
        </p:nvSpPr>
        <p:spPr>
          <a:xfrm>
            <a:off x="3496175" y="131675"/>
            <a:ext cx="5568600" cy="48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1100"/>
              <a:buFont typeface="Arial"/>
              <a:buNone/>
            </a:pPr>
            <a:r>
              <a:rPr lang="en-GB">
                <a:solidFill>
                  <a:srgbClr val="FFFFFF"/>
                </a:solidFill>
                <a:latin typeface="Montserrat"/>
                <a:ea typeface="Montserrat"/>
                <a:cs typeface="Montserrat"/>
                <a:sym typeface="Montserrat"/>
              </a:rPr>
              <a:t>“ Build data capacities and organizations to </a:t>
            </a:r>
            <a:br>
              <a:rPr lang="en-GB">
                <a:solidFill>
                  <a:srgbClr val="FFFFFF"/>
                </a:solidFill>
                <a:latin typeface="Montserrat"/>
                <a:ea typeface="Montserrat"/>
                <a:cs typeface="Montserrat"/>
                <a:sym typeface="Montserrat"/>
              </a:rPr>
            </a:br>
            <a:r>
              <a:rPr lang="en-GB">
                <a:solidFill>
                  <a:srgbClr val="FFFFFF"/>
                </a:solidFill>
                <a:latin typeface="Montserrat"/>
                <a:ea typeface="Montserrat"/>
                <a:cs typeface="Montserrat"/>
                <a:sym typeface="Montserrat"/>
              </a:rPr>
              <a:t>unlock business value and avoid data leaks ”</a:t>
            </a:r>
            <a:endParaRPr>
              <a:solidFill>
                <a:srgbClr val="FFFFFF"/>
              </a:solidFill>
              <a:latin typeface="Montserrat"/>
              <a:ea typeface="Montserrat"/>
              <a:cs typeface="Montserrat"/>
              <a:sym typeface="Montserrat"/>
            </a:endParaRPr>
          </a:p>
        </p:txBody>
      </p:sp>
      <p:sp>
        <p:nvSpPr>
          <p:cNvPr id="3734" name="Google Shape;3734;p390"/>
          <p:cNvSpPr txBox="1"/>
          <p:nvPr/>
        </p:nvSpPr>
        <p:spPr>
          <a:xfrm>
            <a:off x="1690525" y="749724"/>
            <a:ext cx="36126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en-GB" sz="1100">
                <a:solidFill>
                  <a:srgbClr val="F166A7"/>
                </a:solidFill>
                <a:latin typeface="Montserrat"/>
                <a:ea typeface="Montserrat"/>
                <a:cs typeface="Montserrat"/>
                <a:sym typeface="Montserrat"/>
              </a:rPr>
              <a:t>Exponential data volumes </a:t>
            </a:r>
            <a:endParaRPr b="1" sz="1100">
              <a:solidFill>
                <a:srgbClr val="F166A7"/>
              </a:solidFill>
              <a:latin typeface="Montserrat"/>
              <a:ea typeface="Montserrat"/>
              <a:cs typeface="Montserrat"/>
              <a:sym typeface="Montserrat"/>
            </a:endParaRPr>
          </a:p>
        </p:txBody>
      </p:sp>
      <p:sp>
        <p:nvSpPr>
          <p:cNvPr id="3735" name="Google Shape;3735;p390"/>
          <p:cNvSpPr txBox="1"/>
          <p:nvPr/>
        </p:nvSpPr>
        <p:spPr>
          <a:xfrm>
            <a:off x="5408550" y="749724"/>
            <a:ext cx="3735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800"/>
              </a:spcAft>
              <a:buNone/>
            </a:pPr>
            <a:r>
              <a:rPr b="1" lang="en-GB" sz="1100">
                <a:solidFill>
                  <a:srgbClr val="F166A7"/>
                </a:solidFill>
                <a:latin typeface="Montserrat"/>
                <a:ea typeface="Montserrat"/>
                <a:cs typeface="Montserrat"/>
                <a:sym typeface="Montserrat"/>
              </a:rPr>
              <a:t>Sensitive data</a:t>
            </a:r>
            <a:endParaRPr b="1" sz="1100">
              <a:solidFill>
                <a:srgbClr val="F166A7"/>
              </a:solidFill>
              <a:latin typeface="Montserrat"/>
              <a:ea typeface="Montserrat"/>
              <a:cs typeface="Montserrat"/>
              <a:sym typeface="Montserrat"/>
            </a:endParaRPr>
          </a:p>
        </p:txBody>
      </p:sp>
      <p:cxnSp>
        <p:nvCxnSpPr>
          <p:cNvPr id="3736" name="Google Shape;3736;p390"/>
          <p:cNvCxnSpPr/>
          <p:nvPr/>
        </p:nvCxnSpPr>
        <p:spPr>
          <a:xfrm>
            <a:off x="5381638" y="728675"/>
            <a:ext cx="0" cy="438300"/>
          </a:xfrm>
          <a:prstGeom prst="straightConnector1">
            <a:avLst/>
          </a:prstGeom>
          <a:noFill/>
          <a:ln cap="rnd" cmpd="sng" w="9525">
            <a:solidFill>
              <a:srgbClr val="F166A7"/>
            </a:solidFill>
            <a:prstDash val="dot"/>
            <a:round/>
            <a:headEnd len="sm" w="sm" type="none"/>
            <a:tailEnd len="sm" w="sm" type="none"/>
          </a:ln>
        </p:spPr>
      </p:cxnSp>
      <p:grpSp>
        <p:nvGrpSpPr>
          <p:cNvPr id="3737" name="Google Shape;3737;p390"/>
          <p:cNvGrpSpPr/>
          <p:nvPr/>
        </p:nvGrpSpPr>
        <p:grpSpPr>
          <a:xfrm>
            <a:off x="5224831" y="1045277"/>
            <a:ext cx="298822" cy="298822"/>
            <a:chOff x="5091002" y="1051529"/>
            <a:chExt cx="514500" cy="514500"/>
          </a:xfrm>
        </p:grpSpPr>
        <p:sp>
          <p:nvSpPr>
            <p:cNvPr id="3738" name="Google Shape;3738;p390"/>
            <p:cNvSpPr/>
            <p:nvPr/>
          </p:nvSpPr>
          <p:spPr>
            <a:xfrm>
              <a:off x="5091002" y="1051529"/>
              <a:ext cx="514500" cy="514500"/>
            </a:xfrm>
            <a:prstGeom prst="ellipse">
              <a:avLst/>
            </a:prstGeom>
            <a:solidFill>
              <a:srgbClr val="FFFFFF"/>
            </a:solidFill>
            <a:ln cap="flat" cmpd="sng" w="28575">
              <a:solidFill>
                <a:srgbClr val="F166A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rgbClr val="56555A"/>
                </a:solidFill>
                <a:latin typeface="Verdana"/>
                <a:ea typeface="Verdana"/>
                <a:cs typeface="Verdana"/>
                <a:sym typeface="Verdana"/>
              </a:endParaRPr>
            </a:p>
          </p:txBody>
        </p:sp>
        <p:sp>
          <p:nvSpPr>
            <p:cNvPr id="3739" name="Google Shape;3739;p390"/>
            <p:cNvSpPr txBox="1"/>
            <p:nvPr/>
          </p:nvSpPr>
          <p:spPr>
            <a:xfrm>
              <a:off x="5106599" y="1107322"/>
              <a:ext cx="336000" cy="4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000" u="none" cap="none" strike="noStrike">
                  <a:solidFill>
                    <a:srgbClr val="F166A7"/>
                  </a:solidFill>
                  <a:latin typeface="Verdana"/>
                  <a:ea typeface="Verdana"/>
                  <a:cs typeface="Verdana"/>
                  <a:sym typeface="Verdana"/>
                </a:rPr>
                <a:t>+</a:t>
              </a:r>
              <a:endParaRPr b="1" i="0" sz="1000" u="none" cap="none" strike="noStrike">
                <a:solidFill>
                  <a:srgbClr val="F166A7"/>
                </a:solidFill>
                <a:latin typeface="Verdana"/>
                <a:ea typeface="Verdana"/>
                <a:cs typeface="Verdana"/>
                <a:sym typeface="Verdana"/>
              </a:endParaRPr>
            </a:p>
          </p:txBody>
        </p:sp>
      </p:grpSp>
      <p:sp>
        <p:nvSpPr>
          <p:cNvPr id="3740" name="Google Shape;3740;p390"/>
          <p:cNvSpPr txBox="1"/>
          <p:nvPr/>
        </p:nvSpPr>
        <p:spPr>
          <a:xfrm>
            <a:off x="4256425" y="1852996"/>
            <a:ext cx="45270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i="0" lang="en-GB" sz="1200" u="none" cap="none" strike="noStrike">
                <a:solidFill>
                  <a:srgbClr val="F8485E"/>
                </a:solidFill>
                <a:latin typeface="Montserrat"/>
                <a:ea typeface="Montserrat"/>
                <a:cs typeface="Montserrat"/>
                <a:sym typeface="Montserrat"/>
              </a:rPr>
              <a:t>Data </a:t>
            </a:r>
            <a:r>
              <a:rPr b="1" lang="en-GB" sz="1200">
                <a:solidFill>
                  <a:srgbClr val="F8485E"/>
                </a:solidFill>
                <a:latin typeface="Montserrat"/>
                <a:ea typeface="Montserrat"/>
                <a:cs typeface="Montserrat"/>
                <a:sym typeface="Montserrat"/>
              </a:rPr>
              <a:t>Strategy</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Organize, govern and protect data across the enterprise, according to the company's strategy and regulations.</a:t>
            </a:r>
            <a:endParaRPr sz="1200">
              <a:latin typeface="Montserrat"/>
              <a:ea typeface="Montserrat"/>
              <a:cs typeface="Montserrat"/>
              <a:sym typeface="Montserrat"/>
            </a:endParaRPr>
          </a:p>
        </p:txBody>
      </p:sp>
      <p:sp>
        <p:nvSpPr>
          <p:cNvPr id="3741" name="Google Shape;3741;p390"/>
          <p:cNvSpPr txBox="1"/>
          <p:nvPr/>
        </p:nvSpPr>
        <p:spPr>
          <a:xfrm>
            <a:off x="4256425" y="2680746"/>
            <a:ext cx="4677000" cy="90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GB" sz="1200" u="none" cap="none" strike="noStrike">
                <a:solidFill>
                  <a:srgbClr val="F8485E"/>
                </a:solidFill>
                <a:latin typeface="Montserrat"/>
                <a:ea typeface="Montserrat"/>
                <a:cs typeface="Montserrat"/>
                <a:sym typeface="Montserrat"/>
              </a:rPr>
              <a:t>Data </a:t>
            </a:r>
            <a:r>
              <a:rPr b="1" lang="en-GB" sz="1200">
                <a:solidFill>
                  <a:srgbClr val="F8485E"/>
                </a:solidFill>
                <a:latin typeface="Montserrat"/>
                <a:ea typeface="Montserrat"/>
                <a:cs typeface="Montserrat"/>
                <a:sym typeface="Montserrat"/>
              </a:rPr>
              <a:t>Management</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Define and consistently manage critical business data to provide a single point of reference.</a:t>
            </a:r>
            <a:endParaRPr b="1" i="0" sz="1200" u="none" cap="none" strike="noStrike">
              <a:solidFill>
                <a:srgbClr val="F8485E"/>
              </a:solidFill>
              <a:latin typeface="Montserrat"/>
              <a:ea typeface="Montserrat"/>
              <a:cs typeface="Montserrat"/>
              <a:sym typeface="Montserrat"/>
            </a:endParaRPr>
          </a:p>
        </p:txBody>
      </p:sp>
      <p:sp>
        <p:nvSpPr>
          <p:cNvPr id="3742" name="Google Shape;3742;p390"/>
          <p:cNvSpPr/>
          <p:nvPr/>
        </p:nvSpPr>
        <p:spPr>
          <a:xfrm>
            <a:off x="-60325" y="2118775"/>
            <a:ext cx="3325500" cy="1876800"/>
          </a:xfrm>
          <a:prstGeom prst="rect">
            <a:avLst/>
          </a:prstGeom>
          <a:solidFill>
            <a:srgbClr val="EF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Montserrat"/>
              <a:ea typeface="Montserrat"/>
              <a:cs typeface="Montserrat"/>
              <a:sym typeface="Montserrat"/>
            </a:endParaRPr>
          </a:p>
        </p:txBody>
      </p:sp>
      <p:sp>
        <p:nvSpPr>
          <p:cNvPr id="3743" name="Google Shape;3743;p390"/>
          <p:cNvSpPr txBox="1"/>
          <p:nvPr/>
        </p:nvSpPr>
        <p:spPr>
          <a:xfrm>
            <a:off x="4256425" y="3611737"/>
            <a:ext cx="47646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42565D"/>
              </a:buClr>
              <a:buSzPts val="1600"/>
              <a:buFont typeface="Verdana"/>
              <a:buNone/>
            </a:pPr>
            <a:r>
              <a:rPr b="1" lang="en-GB" sz="1200">
                <a:solidFill>
                  <a:srgbClr val="F8485E"/>
                </a:solidFill>
                <a:latin typeface="Montserrat"/>
                <a:ea typeface="Montserrat"/>
                <a:cs typeface="Montserrat"/>
                <a:sym typeface="Montserrat"/>
              </a:rPr>
              <a:t>Data Quality/Excellence</a:t>
            </a:r>
            <a:endParaRPr sz="1200">
              <a:latin typeface="Montserrat"/>
              <a:ea typeface="Montserrat"/>
              <a:cs typeface="Montserrat"/>
              <a:sym typeface="Montserrat"/>
            </a:endParaRPr>
          </a:p>
          <a:p>
            <a:pPr indent="0" lvl="0" marL="0" marR="0" rtl="0" algn="l">
              <a:lnSpc>
                <a:spcPct val="100000"/>
              </a:lnSpc>
              <a:spcBef>
                <a:spcPts val="0"/>
              </a:spcBef>
              <a:spcAft>
                <a:spcPts val="0"/>
              </a:spcAft>
              <a:buNone/>
            </a:pPr>
            <a:r>
              <a:rPr lang="en-GB" sz="1200">
                <a:solidFill>
                  <a:srgbClr val="666666"/>
                </a:solidFill>
                <a:latin typeface="Montserrat"/>
                <a:ea typeface="Montserrat"/>
                <a:cs typeface="Montserrat"/>
                <a:sym typeface="Montserrat"/>
              </a:rPr>
              <a:t>Provide an improved methodology to optimize business processes and increase the value of data</a:t>
            </a:r>
            <a:r>
              <a:rPr i="0" lang="en-GB" sz="1200" u="none" cap="none" strike="noStrike">
                <a:solidFill>
                  <a:srgbClr val="666666"/>
                </a:solidFill>
                <a:latin typeface="Montserrat"/>
                <a:ea typeface="Montserrat"/>
                <a:cs typeface="Montserrat"/>
                <a:sym typeface="Montserrat"/>
              </a:rPr>
              <a:t>.</a:t>
            </a:r>
            <a:endParaRPr sz="1200">
              <a:latin typeface="Montserrat"/>
              <a:ea typeface="Montserrat"/>
              <a:cs typeface="Montserrat"/>
              <a:sym typeface="Montserrat"/>
            </a:endParaRPr>
          </a:p>
        </p:txBody>
      </p:sp>
      <p:sp>
        <p:nvSpPr>
          <p:cNvPr id="3744" name="Google Shape;3744;p390"/>
          <p:cNvSpPr txBox="1"/>
          <p:nvPr/>
        </p:nvSpPr>
        <p:spPr>
          <a:xfrm>
            <a:off x="76525" y="2396984"/>
            <a:ext cx="2993400" cy="8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Verdana"/>
              <a:buNone/>
            </a:pPr>
            <a:r>
              <a:rPr lang="en-GB" sz="1100">
                <a:solidFill>
                  <a:schemeClr val="dk2"/>
                </a:solidFill>
                <a:latin typeface="Montserrat"/>
                <a:ea typeface="Montserrat"/>
                <a:cs typeface="Montserrat"/>
                <a:sym typeface="Montserrat"/>
              </a:rPr>
              <a:t>Controlled data with company-wide shared fundamentals can improve all business processes</a:t>
            </a:r>
            <a:endParaRPr sz="1100">
              <a:solidFill>
                <a:schemeClr val="dk2"/>
              </a:solidFill>
              <a:latin typeface="Montserrat"/>
              <a:ea typeface="Montserrat"/>
              <a:cs typeface="Montserrat"/>
              <a:sym typeface="Montserrat"/>
            </a:endParaRPr>
          </a:p>
        </p:txBody>
      </p:sp>
      <p:sp>
        <p:nvSpPr>
          <p:cNvPr id="3745" name="Google Shape;3745;p390"/>
          <p:cNvSpPr/>
          <p:nvPr/>
        </p:nvSpPr>
        <p:spPr>
          <a:xfrm>
            <a:off x="65150" y="2193911"/>
            <a:ext cx="30501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200">
                <a:solidFill>
                  <a:srgbClr val="F166A7"/>
                </a:solidFill>
                <a:latin typeface="Montserrat"/>
                <a:ea typeface="Montserrat"/>
                <a:cs typeface="Montserrat"/>
                <a:sym typeface="Montserrat"/>
              </a:rPr>
              <a:t>A major asset of the company   </a:t>
            </a:r>
            <a:endParaRPr b="1" i="1" sz="1200" u="none" cap="none" strike="noStrike">
              <a:solidFill>
                <a:srgbClr val="F166A7"/>
              </a:solidFill>
              <a:latin typeface="Montserrat"/>
              <a:ea typeface="Montserrat"/>
              <a:cs typeface="Montserrat"/>
              <a:sym typeface="Montserrat"/>
            </a:endParaRPr>
          </a:p>
        </p:txBody>
      </p:sp>
      <p:sp>
        <p:nvSpPr>
          <p:cNvPr id="3746" name="Google Shape;3746;p390"/>
          <p:cNvSpPr/>
          <p:nvPr/>
        </p:nvSpPr>
        <p:spPr>
          <a:xfrm>
            <a:off x="77575" y="3339747"/>
            <a:ext cx="3050100" cy="81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GB" sz="1100">
                <a:solidFill>
                  <a:schemeClr val="dk2"/>
                </a:solidFill>
                <a:latin typeface="Montserrat"/>
                <a:ea typeface="Montserrat"/>
                <a:cs typeface="Montserrat"/>
                <a:sym typeface="Montserrat"/>
              </a:rPr>
              <a:t>… based on data quality techniques, solid experience in data management and a pragmatic mindset</a:t>
            </a:r>
            <a:endParaRPr sz="1100">
              <a:solidFill>
                <a:schemeClr val="dk2"/>
              </a:solidFill>
              <a:latin typeface="Montserrat"/>
              <a:ea typeface="Montserrat"/>
              <a:cs typeface="Montserrat"/>
              <a:sym typeface="Montserrat"/>
            </a:endParaRPr>
          </a:p>
        </p:txBody>
      </p:sp>
      <p:sp>
        <p:nvSpPr>
          <p:cNvPr id="3747" name="Google Shape;3747;p390"/>
          <p:cNvSpPr/>
          <p:nvPr/>
        </p:nvSpPr>
        <p:spPr>
          <a:xfrm>
            <a:off x="76525" y="3093272"/>
            <a:ext cx="2947200" cy="318600"/>
          </a:xfrm>
          <a:prstGeom prst="rect">
            <a:avLst/>
          </a:prstGeom>
          <a:noFill/>
          <a:ln>
            <a:noFill/>
          </a:ln>
        </p:spPr>
        <p:txBody>
          <a:bodyPr anchorCtr="0" anchor="t" bIns="45700" lIns="91425" spcFirstLastPara="1" rIns="18000" wrap="square" tIns="45700">
            <a:noAutofit/>
          </a:bodyPr>
          <a:lstStyle/>
          <a:p>
            <a:pPr indent="0" lvl="0" marL="0" marR="0" rtl="0" algn="l">
              <a:lnSpc>
                <a:spcPct val="100000"/>
              </a:lnSpc>
              <a:spcBef>
                <a:spcPts val="0"/>
              </a:spcBef>
              <a:spcAft>
                <a:spcPts val="0"/>
              </a:spcAft>
              <a:buNone/>
            </a:pPr>
            <a:r>
              <a:rPr b="1" lang="en-GB" sz="1200">
                <a:solidFill>
                  <a:srgbClr val="F166A7"/>
                </a:solidFill>
                <a:latin typeface="Montserrat"/>
                <a:ea typeface="Montserrat"/>
                <a:cs typeface="Montserrat"/>
                <a:sym typeface="Montserrat"/>
              </a:rPr>
              <a:t>A unique methodology developed</a:t>
            </a:r>
            <a:endParaRPr b="1" sz="1200">
              <a:solidFill>
                <a:srgbClr val="F166A7"/>
              </a:solidFill>
              <a:latin typeface="Montserrat"/>
              <a:ea typeface="Montserrat"/>
              <a:cs typeface="Montserrat"/>
              <a:sym typeface="Montserrat"/>
            </a:endParaRPr>
          </a:p>
        </p:txBody>
      </p:sp>
      <p:sp>
        <p:nvSpPr>
          <p:cNvPr id="3748" name="Google Shape;3748;p39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GB"/>
              <a:t>‹#›</a:t>
            </a:fld>
            <a:endParaRPr/>
          </a:p>
        </p:txBody>
      </p:sp>
      <p:sp>
        <p:nvSpPr>
          <p:cNvPr id="3749" name="Google Shape;3749;p390"/>
          <p:cNvSpPr txBox="1"/>
          <p:nvPr>
            <p:ph idx="4" type="body"/>
          </p:nvPr>
        </p:nvSpPr>
        <p:spPr>
          <a:xfrm>
            <a:off x="173775" y="1231175"/>
            <a:ext cx="1517100" cy="5541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en-GB" sz="1000">
                <a:solidFill>
                  <a:schemeClr val="accent1"/>
                </a:solidFill>
                <a:latin typeface="Montserrat"/>
                <a:ea typeface="Montserrat"/>
                <a:cs typeface="Montserrat"/>
                <a:sym typeface="Montserrat"/>
              </a:rPr>
              <a:t>35+ </a:t>
            </a:r>
            <a:r>
              <a:rPr b="1" lang="en-GB" sz="1000">
                <a:solidFill>
                  <a:schemeClr val="dk2"/>
                </a:solidFill>
                <a:latin typeface="Montserrat"/>
                <a:ea typeface="Montserrat"/>
                <a:cs typeface="Montserrat"/>
                <a:sym typeface="Montserrat"/>
              </a:rPr>
              <a:t>data managers</a:t>
            </a:r>
            <a:br>
              <a:rPr b="1" lang="en-GB" sz="1000">
                <a:solidFill>
                  <a:schemeClr val="dk2"/>
                </a:solidFill>
                <a:latin typeface="Montserrat"/>
                <a:ea typeface="Montserrat"/>
                <a:cs typeface="Montserrat"/>
                <a:sym typeface="Montserrat"/>
              </a:rPr>
            </a:br>
            <a:r>
              <a:rPr b="1" lang="en-GB" sz="1000">
                <a:solidFill>
                  <a:schemeClr val="accent1"/>
                </a:solidFill>
                <a:latin typeface="Montserrat"/>
                <a:ea typeface="Montserrat"/>
                <a:cs typeface="Montserrat"/>
                <a:sym typeface="Montserrat"/>
              </a:rPr>
              <a:t>15+</a:t>
            </a:r>
            <a:r>
              <a:rPr b="1" lang="en-GB" sz="1000">
                <a:solidFill>
                  <a:schemeClr val="dk2"/>
                </a:solidFill>
                <a:latin typeface="Montserrat"/>
                <a:ea typeface="Montserrat"/>
                <a:cs typeface="Montserrat"/>
                <a:sym typeface="Montserrat"/>
              </a:rPr>
              <a:t> data quality</a:t>
            </a:r>
            <a:endParaRPr b="1" sz="1000">
              <a:solidFill>
                <a:schemeClr val="accent1"/>
              </a:solidFill>
              <a:latin typeface="Montserrat"/>
              <a:ea typeface="Montserrat"/>
              <a:cs typeface="Montserrat"/>
              <a:sym typeface="Montserrat"/>
            </a:endParaRPr>
          </a:p>
          <a:p>
            <a:pPr indent="0" lvl="0" marL="0" rtl="0" algn="l">
              <a:lnSpc>
                <a:spcPct val="110000"/>
              </a:lnSpc>
              <a:spcBef>
                <a:spcPts val="0"/>
              </a:spcBef>
              <a:spcAft>
                <a:spcPts val="0"/>
              </a:spcAft>
              <a:buClr>
                <a:schemeClr val="lt1"/>
              </a:buClr>
              <a:buSzPts val="3600"/>
              <a:buNone/>
            </a:pPr>
            <a:r>
              <a:rPr b="1" lang="en-GB" sz="1000">
                <a:solidFill>
                  <a:schemeClr val="accent1"/>
                </a:solidFill>
                <a:latin typeface="Montserrat"/>
                <a:ea typeface="Montserrat"/>
                <a:cs typeface="Montserrat"/>
                <a:sym typeface="Montserrat"/>
              </a:rPr>
              <a:t>15+</a:t>
            </a:r>
            <a:r>
              <a:rPr b="1" lang="en-GB" sz="1000">
                <a:solidFill>
                  <a:schemeClr val="dk2"/>
                </a:solidFill>
                <a:latin typeface="Montserrat"/>
                <a:ea typeface="Montserrat"/>
                <a:cs typeface="Montserrat"/>
                <a:sym typeface="Montserrat"/>
              </a:rPr>
              <a:t> data protection</a:t>
            </a:r>
            <a:endParaRPr b="1" sz="1000">
              <a:solidFill>
                <a:schemeClr val="dk2"/>
              </a:solidFill>
              <a:latin typeface="Montserrat"/>
              <a:ea typeface="Montserrat"/>
              <a:cs typeface="Montserrat"/>
              <a:sym typeface="Montserrat"/>
            </a:endParaRPr>
          </a:p>
        </p:txBody>
      </p:sp>
      <p:pic>
        <p:nvPicPr>
          <p:cNvPr id="3750" name="Google Shape;3750;p390"/>
          <p:cNvPicPr preferRelativeResize="0"/>
          <p:nvPr/>
        </p:nvPicPr>
        <p:blipFill>
          <a:blip r:embed="rId4">
            <a:alphaModFix/>
          </a:blip>
          <a:stretch>
            <a:fillRect/>
          </a:stretch>
        </p:blipFill>
        <p:spPr>
          <a:xfrm>
            <a:off x="3496176" y="2844474"/>
            <a:ext cx="590224" cy="589307"/>
          </a:xfrm>
          <a:prstGeom prst="rect">
            <a:avLst/>
          </a:prstGeom>
          <a:noFill/>
          <a:ln>
            <a:noFill/>
          </a:ln>
        </p:spPr>
      </p:pic>
      <p:sp>
        <p:nvSpPr>
          <p:cNvPr id="3751" name="Google Shape;3751;p390"/>
          <p:cNvSpPr/>
          <p:nvPr/>
        </p:nvSpPr>
        <p:spPr>
          <a:xfrm>
            <a:off x="4321851" y="4259221"/>
            <a:ext cx="3276000" cy="3054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lang="en-GB" sz="900">
                <a:solidFill>
                  <a:srgbClr val="FFFFFF"/>
                </a:solidFill>
                <a:latin typeface="Verdana"/>
                <a:ea typeface="Verdana"/>
                <a:cs typeface="Verdana"/>
                <a:sym typeface="Verdana"/>
              </a:rPr>
              <a:t>CONFORMIT</a:t>
            </a:r>
            <a:r>
              <a:rPr b="1" lang="en-GB" sz="900">
                <a:solidFill>
                  <a:schemeClr val="lt1"/>
                </a:solidFill>
                <a:latin typeface="Verdana"/>
                <a:ea typeface="Verdana"/>
                <a:cs typeface="Verdana"/>
                <a:sym typeface="Verdana"/>
              </a:rPr>
              <a:t>Y</a:t>
            </a:r>
            <a:r>
              <a:rPr b="1" i="0" lang="en-GB" sz="900" u="none" cap="none" strike="noStrike">
                <a:solidFill>
                  <a:srgbClr val="FFFFFF"/>
                </a:solidFill>
                <a:latin typeface="Verdana"/>
                <a:ea typeface="Verdana"/>
                <a:cs typeface="Verdana"/>
                <a:sym typeface="Verdana"/>
              </a:rPr>
              <a:t> / </a:t>
            </a:r>
            <a:r>
              <a:rPr b="1" lang="en-GB" sz="900">
                <a:solidFill>
                  <a:srgbClr val="FFFFFF"/>
                </a:solidFill>
                <a:latin typeface="Verdana"/>
                <a:ea typeface="Verdana"/>
                <a:cs typeface="Verdana"/>
                <a:sym typeface="Verdana"/>
              </a:rPr>
              <a:t>S</a:t>
            </a:r>
            <a:r>
              <a:rPr b="1" lang="en-GB" sz="900">
                <a:solidFill>
                  <a:schemeClr val="lt1"/>
                </a:solidFill>
                <a:latin typeface="Verdana"/>
                <a:ea typeface="Verdana"/>
                <a:cs typeface="Verdana"/>
                <a:sym typeface="Verdana"/>
              </a:rPr>
              <a:t>ECURITY</a:t>
            </a:r>
            <a:r>
              <a:rPr b="1" i="0" lang="en-GB" sz="900" u="none" cap="none" strike="noStrike">
                <a:solidFill>
                  <a:srgbClr val="FFFFFF"/>
                </a:solidFill>
                <a:latin typeface="Verdana"/>
                <a:ea typeface="Verdana"/>
                <a:cs typeface="Verdana"/>
                <a:sym typeface="Verdana"/>
              </a:rPr>
              <a:t> / </a:t>
            </a:r>
            <a:r>
              <a:rPr b="1" lang="en-GB" sz="900">
                <a:solidFill>
                  <a:srgbClr val="FFFFFF"/>
                </a:solidFill>
                <a:latin typeface="Verdana"/>
                <a:ea typeface="Verdana"/>
                <a:cs typeface="Verdana"/>
                <a:sym typeface="Verdana"/>
              </a:rPr>
              <a:t>BUSINESS VALUE</a:t>
            </a:r>
            <a:endParaRPr b="0" i="0" sz="900" u="none" cap="none" strike="noStrike">
              <a:solidFill>
                <a:srgbClr val="000000"/>
              </a:solidFill>
              <a:latin typeface="Arial"/>
              <a:ea typeface="Arial"/>
              <a:cs typeface="Arial"/>
              <a:sym typeface="Arial"/>
            </a:endParaRPr>
          </a:p>
        </p:txBody>
      </p:sp>
      <p:sp>
        <p:nvSpPr>
          <p:cNvPr id="3752" name="Google Shape;3752;p390"/>
          <p:cNvSpPr txBox="1"/>
          <p:nvPr>
            <p:ph idx="5" type="body"/>
          </p:nvPr>
        </p:nvSpPr>
        <p:spPr>
          <a:xfrm>
            <a:off x="456347" y="737650"/>
            <a:ext cx="1348500" cy="3060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lt1"/>
              </a:buClr>
              <a:buSzPts val="3600"/>
              <a:buNone/>
            </a:pPr>
            <a:r>
              <a:rPr b="1" lang="en-GB">
                <a:solidFill>
                  <a:schemeClr val="accent1"/>
                </a:solidFill>
                <a:latin typeface="Montserrat"/>
                <a:ea typeface="Montserrat"/>
                <a:cs typeface="Montserrat"/>
                <a:sym typeface="Montserrat"/>
              </a:rPr>
              <a:t>CDO </a:t>
            </a:r>
            <a:r>
              <a:rPr b="1" lang="en-GB">
                <a:solidFill>
                  <a:schemeClr val="dk2"/>
                </a:solidFill>
                <a:latin typeface="Montserrat"/>
                <a:ea typeface="Montserrat"/>
                <a:cs typeface="Montserrat"/>
                <a:sym typeface="Montserrat"/>
              </a:rPr>
              <a:t>external</a:t>
            </a:r>
            <a:endParaRPr b="1">
              <a:solidFill>
                <a:schemeClr val="dk2"/>
              </a:solidFill>
              <a:latin typeface="Montserrat"/>
              <a:ea typeface="Montserrat"/>
              <a:cs typeface="Montserrat"/>
              <a:sym typeface="Montserrat"/>
            </a:endParaRPr>
          </a:p>
        </p:txBody>
      </p:sp>
      <p:pic>
        <p:nvPicPr>
          <p:cNvPr id="3753" name="Google Shape;3753;p390"/>
          <p:cNvPicPr preferRelativeResize="0"/>
          <p:nvPr/>
        </p:nvPicPr>
        <p:blipFill>
          <a:blip r:embed="rId5">
            <a:alphaModFix/>
          </a:blip>
          <a:stretch>
            <a:fillRect/>
          </a:stretch>
        </p:blipFill>
        <p:spPr>
          <a:xfrm rot="-1420206">
            <a:off x="121330" y="760603"/>
            <a:ext cx="367201" cy="367201"/>
          </a:xfrm>
          <a:prstGeom prst="rect">
            <a:avLst/>
          </a:prstGeom>
          <a:noFill/>
          <a:ln>
            <a:noFill/>
          </a:ln>
        </p:spPr>
      </p:pic>
      <p:pic>
        <p:nvPicPr>
          <p:cNvPr id="3754" name="Google Shape;3754;p390"/>
          <p:cNvPicPr preferRelativeResize="0"/>
          <p:nvPr/>
        </p:nvPicPr>
        <p:blipFill>
          <a:blip r:embed="rId6">
            <a:alphaModFix/>
          </a:blip>
          <a:stretch>
            <a:fillRect/>
          </a:stretch>
        </p:blipFill>
        <p:spPr>
          <a:xfrm>
            <a:off x="3496176" y="2039530"/>
            <a:ext cx="588406" cy="589307"/>
          </a:xfrm>
          <a:prstGeom prst="rect">
            <a:avLst/>
          </a:prstGeom>
          <a:noFill/>
          <a:ln>
            <a:noFill/>
          </a:ln>
        </p:spPr>
      </p:pic>
      <p:sp>
        <p:nvSpPr>
          <p:cNvPr id="3755" name="Google Shape;3755;p390"/>
          <p:cNvSpPr/>
          <p:nvPr/>
        </p:nvSpPr>
        <p:spPr>
          <a:xfrm>
            <a:off x="3714750" y="2258642"/>
            <a:ext cx="162000" cy="162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6" name="Google Shape;3756;p390"/>
          <p:cNvPicPr preferRelativeResize="0"/>
          <p:nvPr/>
        </p:nvPicPr>
        <p:blipFill rotWithShape="1">
          <a:blip r:embed="rId7">
            <a:alphaModFix/>
          </a:blip>
          <a:srcRect b="0" l="0" r="0" t="0"/>
          <a:stretch/>
        </p:blipFill>
        <p:spPr>
          <a:xfrm>
            <a:off x="78539" y="4656441"/>
            <a:ext cx="1246055" cy="453575"/>
          </a:xfrm>
          <a:prstGeom prst="rect">
            <a:avLst/>
          </a:prstGeom>
          <a:noFill/>
          <a:ln>
            <a:noFill/>
          </a:ln>
        </p:spPr>
      </p:pic>
      <p:pic>
        <p:nvPicPr>
          <p:cNvPr id="3757" name="Google Shape;3757;p390"/>
          <p:cNvPicPr preferRelativeResize="0"/>
          <p:nvPr/>
        </p:nvPicPr>
        <p:blipFill rotWithShape="1">
          <a:blip r:embed="rId8">
            <a:alphaModFix/>
          </a:blip>
          <a:srcRect b="0" l="0" r="0" t="0"/>
          <a:stretch/>
        </p:blipFill>
        <p:spPr>
          <a:xfrm>
            <a:off x="1324596" y="4642086"/>
            <a:ext cx="951900" cy="453578"/>
          </a:xfrm>
          <a:prstGeom prst="rect">
            <a:avLst/>
          </a:prstGeom>
          <a:noFill/>
          <a:ln>
            <a:noFill/>
          </a:ln>
        </p:spPr>
      </p:pic>
      <p:pic>
        <p:nvPicPr>
          <p:cNvPr id="3758" name="Google Shape;3758;p390"/>
          <p:cNvPicPr preferRelativeResize="0"/>
          <p:nvPr/>
        </p:nvPicPr>
        <p:blipFill rotWithShape="1">
          <a:blip r:embed="rId9">
            <a:alphaModFix/>
          </a:blip>
          <a:srcRect b="0" l="0" r="0" t="0"/>
          <a:stretch/>
        </p:blipFill>
        <p:spPr>
          <a:xfrm>
            <a:off x="2367119" y="4743961"/>
            <a:ext cx="1054242" cy="280725"/>
          </a:xfrm>
          <a:prstGeom prst="rect">
            <a:avLst/>
          </a:prstGeom>
          <a:noFill/>
          <a:ln>
            <a:noFill/>
          </a:ln>
        </p:spPr>
      </p:pic>
      <p:pic>
        <p:nvPicPr>
          <p:cNvPr id="3759" name="Google Shape;3759;p390"/>
          <p:cNvPicPr preferRelativeResize="0"/>
          <p:nvPr/>
        </p:nvPicPr>
        <p:blipFill rotWithShape="1">
          <a:blip r:embed="rId10">
            <a:alphaModFix/>
          </a:blip>
          <a:srcRect b="0" l="0" r="0" t="0"/>
          <a:stretch/>
        </p:blipFill>
        <p:spPr>
          <a:xfrm>
            <a:off x="3463800" y="4599520"/>
            <a:ext cx="1108200" cy="554100"/>
          </a:xfrm>
          <a:prstGeom prst="rect">
            <a:avLst/>
          </a:prstGeom>
          <a:noFill/>
          <a:ln>
            <a:noFill/>
          </a:ln>
        </p:spPr>
      </p:pic>
      <p:pic>
        <p:nvPicPr>
          <p:cNvPr id="3760" name="Google Shape;3760;p390"/>
          <p:cNvPicPr preferRelativeResize="0"/>
          <p:nvPr/>
        </p:nvPicPr>
        <p:blipFill rotWithShape="1">
          <a:blip r:embed="rId11">
            <a:alphaModFix/>
          </a:blip>
          <a:srcRect b="22881" l="0" r="0" t="34682"/>
          <a:stretch/>
        </p:blipFill>
        <p:spPr>
          <a:xfrm>
            <a:off x="4575950" y="4712199"/>
            <a:ext cx="848325" cy="360000"/>
          </a:xfrm>
          <a:prstGeom prst="rect">
            <a:avLst/>
          </a:prstGeom>
          <a:noFill/>
          <a:ln>
            <a:noFill/>
          </a:ln>
        </p:spPr>
      </p:pic>
      <p:pic>
        <p:nvPicPr>
          <p:cNvPr id="3761" name="Google Shape;3761;p390"/>
          <p:cNvPicPr preferRelativeResize="0"/>
          <p:nvPr/>
        </p:nvPicPr>
        <p:blipFill rotWithShape="1">
          <a:blip r:embed="rId12">
            <a:alphaModFix/>
          </a:blip>
          <a:srcRect b="0" l="0" r="0" t="0"/>
          <a:stretch/>
        </p:blipFill>
        <p:spPr>
          <a:xfrm>
            <a:off x="5548545" y="4782114"/>
            <a:ext cx="1419469" cy="187825"/>
          </a:xfrm>
          <a:prstGeom prst="rect">
            <a:avLst/>
          </a:prstGeom>
          <a:noFill/>
          <a:ln>
            <a:noFill/>
          </a:ln>
        </p:spPr>
      </p:pic>
      <p:pic>
        <p:nvPicPr>
          <p:cNvPr id="3762" name="Google Shape;3762;p390"/>
          <p:cNvPicPr preferRelativeResize="0"/>
          <p:nvPr/>
        </p:nvPicPr>
        <p:blipFill>
          <a:blip r:embed="rId13">
            <a:alphaModFix/>
          </a:blip>
          <a:stretch>
            <a:fillRect/>
          </a:stretch>
        </p:blipFill>
        <p:spPr>
          <a:xfrm>
            <a:off x="3496176" y="3614208"/>
            <a:ext cx="589315" cy="589307"/>
          </a:xfrm>
          <a:prstGeom prst="rect">
            <a:avLst/>
          </a:prstGeom>
          <a:noFill/>
          <a:ln>
            <a:noFill/>
          </a:ln>
        </p:spPr>
      </p:pic>
      <p:sp>
        <p:nvSpPr>
          <p:cNvPr id="3763" name="Google Shape;3763;p390"/>
          <p:cNvSpPr txBox="1"/>
          <p:nvPr/>
        </p:nvSpPr>
        <p:spPr>
          <a:xfrm>
            <a:off x="3617325" y="2229730"/>
            <a:ext cx="356100" cy="2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00">
                <a:solidFill>
                  <a:schemeClr val="accent1"/>
                </a:solidFill>
                <a:latin typeface="Montserrat"/>
                <a:ea typeface="Montserrat"/>
                <a:cs typeface="Montserrat"/>
                <a:sym typeface="Montserrat"/>
              </a:rPr>
              <a:t>1011</a:t>
            </a:r>
            <a:endParaRPr b="1" sz="4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GB" sz="400">
                <a:solidFill>
                  <a:schemeClr val="accent1"/>
                </a:solidFill>
                <a:latin typeface="Montserrat"/>
                <a:ea typeface="Montserrat"/>
                <a:cs typeface="Montserrat"/>
                <a:sym typeface="Montserrat"/>
              </a:rPr>
              <a:t>001</a:t>
            </a:r>
            <a:endParaRPr b="1" sz="400">
              <a:solidFill>
                <a:schemeClr val="accent1"/>
              </a:solidFill>
              <a:latin typeface="Montserrat"/>
              <a:ea typeface="Montserrat"/>
              <a:cs typeface="Montserrat"/>
              <a:sym typeface="Montserrat"/>
            </a:endParaRPr>
          </a:p>
        </p:txBody>
      </p:sp>
      <p:sp>
        <p:nvSpPr>
          <p:cNvPr id="3764" name="Google Shape;3764;p390"/>
          <p:cNvSpPr/>
          <p:nvPr/>
        </p:nvSpPr>
        <p:spPr>
          <a:xfrm>
            <a:off x="3714750" y="3723093"/>
            <a:ext cx="162000" cy="162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90"/>
          <p:cNvSpPr txBox="1"/>
          <p:nvPr/>
        </p:nvSpPr>
        <p:spPr>
          <a:xfrm>
            <a:off x="3617325" y="3694181"/>
            <a:ext cx="356100" cy="2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00">
                <a:solidFill>
                  <a:schemeClr val="accent1"/>
                </a:solidFill>
                <a:latin typeface="Montserrat"/>
                <a:ea typeface="Montserrat"/>
                <a:cs typeface="Montserrat"/>
                <a:sym typeface="Montserrat"/>
              </a:rPr>
              <a:t>1011</a:t>
            </a:r>
            <a:endParaRPr b="1" sz="4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GB" sz="400">
                <a:solidFill>
                  <a:schemeClr val="accent1"/>
                </a:solidFill>
                <a:latin typeface="Montserrat"/>
                <a:ea typeface="Montserrat"/>
                <a:cs typeface="Montserrat"/>
                <a:sym typeface="Montserrat"/>
              </a:rPr>
              <a:t>001</a:t>
            </a:r>
            <a:endParaRPr b="1" sz="400">
              <a:solidFill>
                <a:schemeClr val="accent1"/>
              </a:solidFill>
              <a:latin typeface="Montserrat"/>
              <a:ea typeface="Montserrat"/>
              <a:cs typeface="Montserrat"/>
              <a:sym typeface="Montserrat"/>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evoteam_v10 (1)">
  <a:themeElements>
    <a:clrScheme name="Devoteam">
      <a:dk1>
        <a:srgbClr val="56555A"/>
      </a:dk1>
      <a:lt1>
        <a:srgbClr val="FFFFFF"/>
      </a:lt1>
      <a:dk2>
        <a:srgbClr val="F8485E"/>
      </a:dk2>
      <a:lt2>
        <a:srgbClr val="000000"/>
      </a:lt2>
      <a:accent1>
        <a:srgbClr val="0090FF"/>
      </a:accent1>
      <a:accent2>
        <a:srgbClr val="22D69B"/>
      </a:accent2>
      <a:accent3>
        <a:srgbClr val="8F18F5"/>
      </a:accent3>
      <a:accent4>
        <a:srgbClr val="FF3091"/>
      </a:accent4>
      <a:accent5>
        <a:srgbClr val="315B6D"/>
      </a:accent5>
      <a:accent6>
        <a:srgbClr val="D6EBE7"/>
      </a:accent6>
      <a:hlink>
        <a:srgbClr val="56555A"/>
      </a:hlink>
      <a:folHlink>
        <a:srgbClr val="5655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ThèmeDVTNEW">
  <a:themeElements>
    <a:clrScheme name="Devoteam">
      <a:dk1>
        <a:srgbClr val="56555A"/>
      </a:dk1>
      <a:lt1>
        <a:srgbClr val="FFFFFF"/>
      </a:lt1>
      <a:dk2>
        <a:srgbClr val="F8485E"/>
      </a:dk2>
      <a:lt2>
        <a:srgbClr val="000000"/>
      </a:lt2>
      <a:accent1>
        <a:srgbClr val="0090FF"/>
      </a:accent1>
      <a:accent2>
        <a:srgbClr val="22D69B"/>
      </a:accent2>
      <a:accent3>
        <a:srgbClr val="8F18F5"/>
      </a:accent3>
      <a:accent4>
        <a:srgbClr val="FF3091"/>
      </a:accent4>
      <a:accent5>
        <a:srgbClr val="315B6D"/>
      </a:accent5>
      <a:accent6>
        <a:srgbClr val="D6EBE7"/>
      </a:accent6>
      <a:hlink>
        <a:srgbClr val="56555A"/>
      </a:hlink>
      <a:folHlink>
        <a:srgbClr val="5655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DevoteamPowerpointTemplate">
  <a:themeElements>
    <a:clrScheme name="Devoteam">
      <a:dk1>
        <a:srgbClr val="56555A"/>
      </a:dk1>
      <a:lt1>
        <a:srgbClr val="FFFFFF"/>
      </a:lt1>
      <a:dk2>
        <a:srgbClr val="F8485E"/>
      </a:dk2>
      <a:lt2>
        <a:srgbClr val="000000"/>
      </a:lt2>
      <a:accent1>
        <a:srgbClr val="0090FF"/>
      </a:accent1>
      <a:accent2>
        <a:srgbClr val="22D69B"/>
      </a:accent2>
      <a:accent3>
        <a:srgbClr val="8F18F5"/>
      </a:accent3>
      <a:accent4>
        <a:srgbClr val="FF3091"/>
      </a:accent4>
      <a:accent5>
        <a:srgbClr val="315B6D"/>
      </a:accent5>
      <a:accent6>
        <a:srgbClr val="D6EBE7"/>
      </a:accent6>
      <a:hlink>
        <a:srgbClr val="56555A"/>
      </a:hlink>
      <a:folHlink>
        <a:srgbClr val="5655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Devoteam Template 2019 - colors">
      <a:dk1>
        <a:srgbClr val="53565A"/>
      </a:dk1>
      <a:lt1>
        <a:srgbClr val="FFFFFF"/>
      </a:lt1>
      <a:dk2>
        <a:srgbClr val="F8485E"/>
      </a:dk2>
      <a:lt2>
        <a:srgbClr val="FCC354"/>
      </a:lt2>
      <a:accent1>
        <a:srgbClr val="4A8CCA"/>
      </a:accent1>
      <a:accent2>
        <a:srgbClr val="5AB891"/>
      </a:accent2>
      <a:accent3>
        <a:srgbClr val="EC68A3"/>
      </a:accent3>
      <a:accent4>
        <a:srgbClr val="63238C"/>
      </a:accent4>
      <a:accent5>
        <a:srgbClr val="D7EBE7"/>
      </a:accent5>
      <a:accent6>
        <a:srgbClr val="F2F5D8"/>
      </a:accent6>
      <a:hlink>
        <a:srgbClr val="FCC354"/>
      </a:hlink>
      <a:folHlink>
        <a:srgbClr val="EFEE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oteam">
  <a:themeElements>
    <a:clrScheme name="Devoteam">
      <a:dk1>
        <a:srgbClr val="56555A"/>
      </a:dk1>
      <a:lt1>
        <a:srgbClr val="FFFFFF"/>
      </a:lt1>
      <a:dk2>
        <a:srgbClr val="F8485E"/>
      </a:dk2>
      <a:lt2>
        <a:srgbClr val="000000"/>
      </a:lt2>
      <a:accent1>
        <a:srgbClr val="0090FF"/>
      </a:accent1>
      <a:accent2>
        <a:srgbClr val="22D69B"/>
      </a:accent2>
      <a:accent3>
        <a:srgbClr val="8F18F5"/>
      </a:accent3>
      <a:accent4>
        <a:srgbClr val="FF3091"/>
      </a:accent4>
      <a:accent5>
        <a:srgbClr val="315B6D"/>
      </a:accent5>
      <a:accent6>
        <a:srgbClr val="D6EBE7"/>
      </a:accent6>
      <a:hlink>
        <a:srgbClr val="56555A"/>
      </a:hlink>
      <a:folHlink>
        <a:srgbClr val="5655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evoteam New Slides 2019 (betaV1)">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evoteam">
  <a:themeElements>
    <a:clrScheme name="Devoteam">
      <a:dk1>
        <a:srgbClr val="56555A"/>
      </a:dk1>
      <a:lt1>
        <a:srgbClr val="FFFFFF"/>
      </a:lt1>
      <a:dk2>
        <a:srgbClr val="F8485E"/>
      </a:dk2>
      <a:lt2>
        <a:srgbClr val="000000"/>
      </a:lt2>
      <a:accent1>
        <a:srgbClr val="0090FF"/>
      </a:accent1>
      <a:accent2>
        <a:srgbClr val="22D69B"/>
      </a:accent2>
      <a:accent3>
        <a:srgbClr val="8F18F5"/>
      </a:accent3>
      <a:accent4>
        <a:srgbClr val="FF3091"/>
      </a:accent4>
      <a:accent5>
        <a:srgbClr val="315B6D"/>
      </a:accent5>
      <a:accent6>
        <a:srgbClr val="D6EBE7"/>
      </a:accent6>
      <a:hlink>
        <a:srgbClr val="56555A"/>
      </a:hlink>
      <a:folHlink>
        <a:srgbClr val="5655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voteam">
  <a:themeElements>
    <a:clrScheme name="Devoteam">
      <a:dk1>
        <a:srgbClr val="56555A"/>
      </a:dk1>
      <a:lt1>
        <a:srgbClr val="FFFFFF"/>
      </a:lt1>
      <a:dk2>
        <a:srgbClr val="F8485E"/>
      </a:dk2>
      <a:lt2>
        <a:srgbClr val="000000"/>
      </a:lt2>
      <a:accent1>
        <a:srgbClr val="0090FF"/>
      </a:accent1>
      <a:accent2>
        <a:srgbClr val="22D69B"/>
      </a:accent2>
      <a:accent3>
        <a:srgbClr val="8F18F5"/>
      </a:accent3>
      <a:accent4>
        <a:srgbClr val="FF3091"/>
      </a:accent4>
      <a:accent5>
        <a:srgbClr val="315B6D"/>
      </a:accent5>
      <a:accent6>
        <a:srgbClr val="D6EBE7"/>
      </a:accent6>
      <a:hlink>
        <a:srgbClr val="56555A"/>
      </a:hlink>
      <a:folHlink>
        <a:srgbClr val="5655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Devoteam New Slides 190718">
  <a:themeElements>
    <a:clrScheme name="Custom 1 2">
      <a:dk1>
        <a:srgbClr val="000000"/>
      </a:dk1>
      <a:lt1>
        <a:srgbClr val="FFFFFF"/>
      </a:lt1>
      <a:dk2>
        <a:srgbClr val="595959"/>
      </a:dk2>
      <a:lt2>
        <a:srgbClr val="EEEEEE"/>
      </a:lt2>
      <a:accent1>
        <a:srgbClr val="F8485E"/>
      </a:accent1>
      <a:accent2>
        <a:srgbClr val="6610ED"/>
      </a:accent2>
      <a:accent3>
        <a:srgbClr val="F9F008"/>
      </a:accent3>
      <a:accent4>
        <a:srgbClr val="1E1408"/>
      </a:accent4>
      <a:accent5>
        <a:srgbClr val="F7475D"/>
      </a:accent5>
      <a:accent6>
        <a:srgbClr val="6712ED"/>
      </a:accent6>
      <a:hlink>
        <a:srgbClr val="F7475D"/>
      </a:hlink>
      <a:folHlink>
        <a:srgbClr val="B835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